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1" r:id="rId2"/>
    <p:sldId id="1383" r:id="rId3"/>
    <p:sldId id="1404" r:id="rId4"/>
    <p:sldId id="1417" r:id="rId5"/>
    <p:sldId id="1398" r:id="rId6"/>
    <p:sldId id="1418" r:id="rId7"/>
    <p:sldId id="1399" r:id="rId8"/>
    <p:sldId id="1406" r:id="rId9"/>
    <p:sldId id="1419" r:id="rId10"/>
    <p:sldId id="1420" r:id="rId11"/>
    <p:sldId id="1421" r:id="rId12"/>
    <p:sldId id="1422" r:id="rId13"/>
    <p:sldId id="1423" r:id="rId14"/>
    <p:sldId id="1424" r:id="rId15"/>
    <p:sldId id="1425" r:id="rId16"/>
    <p:sldId id="1426" r:id="rId17"/>
    <p:sldId id="1427" r:id="rId18"/>
    <p:sldId id="1428" r:id="rId19"/>
    <p:sldId id="1429" r:id="rId20"/>
    <p:sldId id="1430" r:id="rId21"/>
    <p:sldId id="368" r:id="rId22"/>
    <p:sldId id="414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4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38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86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88.png"/><Relationship Id="rId15" Type="http://schemas.openxmlformats.org/officeDocument/2006/relationships/image" Target="../media/image77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201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26" Type="http://schemas.openxmlformats.org/officeDocument/2006/relationships/image" Target="../media/image254.png"/><Relationship Id="rId3" Type="http://schemas.openxmlformats.org/officeDocument/2006/relationships/image" Target="../media/image231.png"/><Relationship Id="rId21" Type="http://schemas.openxmlformats.org/officeDocument/2006/relationships/image" Target="../media/image249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5" Type="http://schemas.openxmlformats.org/officeDocument/2006/relationships/image" Target="../media/image25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4.png"/><Relationship Id="rId20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24" Type="http://schemas.openxmlformats.org/officeDocument/2006/relationships/image" Target="../media/image252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23" Type="http://schemas.openxmlformats.org/officeDocument/2006/relationships/image" Target="../media/image251.png"/><Relationship Id="rId28" Type="http://schemas.openxmlformats.org/officeDocument/2006/relationships/image" Target="../media/image256.png"/><Relationship Id="rId10" Type="http://schemas.openxmlformats.org/officeDocument/2006/relationships/image" Target="../media/image238.png"/><Relationship Id="rId19" Type="http://schemas.openxmlformats.org/officeDocument/2006/relationships/image" Target="../media/image247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Relationship Id="rId22" Type="http://schemas.openxmlformats.org/officeDocument/2006/relationships/image" Target="../media/image250.png"/><Relationship Id="rId27" Type="http://schemas.openxmlformats.org/officeDocument/2006/relationships/image" Target="../media/image2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2175460"/>
            <a:ext cx="4464496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Mantiqiy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tengkuchlilik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Mantiqiy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qonunlar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9552" y="2187267"/>
            <a:ext cx="545553" cy="20406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51670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496" y="691991"/>
                <a:ext cx="87922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¬(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∨¬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1991"/>
                <a:ext cx="8792203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456" t="-1205" b="-16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345740"/>
                  </p:ext>
                </p:extLst>
              </p:nvPr>
            </p:nvGraphicFramePr>
            <p:xfrm>
              <a:off x="107504" y="2093250"/>
              <a:ext cx="708558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  <a:gridCol w="1771397"/>
                    <a:gridCol w="1771397"/>
                    <a:gridCol w="177139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345740"/>
                  </p:ext>
                </p:extLst>
              </p:nvPr>
            </p:nvGraphicFramePr>
            <p:xfrm>
              <a:off x="107504" y="2093250"/>
              <a:ext cx="708558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  <a:gridCol w="1771397"/>
                    <a:gridCol w="1771397"/>
                    <a:gridCol w="177139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44" r="-299313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690" r="-200345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000" r="-99656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1034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44" t="-100000" r="-299313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690" t="-100000" r="-20034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44" t="-200000" r="-299313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690" t="-200000" r="-200345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44" t="-300000" r="-29931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690" t="-300000" r="-200345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44" t="-400000" r="-29931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690" t="-400000" r="-200345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19499" y="267588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99" y="2675883"/>
                <a:ext cx="5341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47491" y="325194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491" y="3251947"/>
                <a:ext cx="5405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47691" y="3288030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91" y="3288030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160" y="385047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850472"/>
                <a:ext cx="53412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5683" y="443524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83" y="4435247"/>
                <a:ext cx="53412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54103" y="268602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103" y="2686022"/>
                <a:ext cx="5405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3903" y="383672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03" y="3836722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53903" y="441278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03" y="4412786"/>
                <a:ext cx="54053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1563638"/>
                <a:ext cx="8428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¬(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tuzamiz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63638"/>
                <a:ext cx="8428141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4118" r="-579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263438"/>
                  </p:ext>
                </p:extLst>
              </p:nvPr>
            </p:nvGraphicFramePr>
            <p:xfrm>
              <a:off x="7236296" y="2066073"/>
              <a:ext cx="177139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263438"/>
                  </p:ext>
                </p:extLst>
              </p:nvPr>
            </p:nvGraphicFramePr>
            <p:xfrm>
              <a:off x="7236296" y="2066073"/>
              <a:ext cx="177139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1053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56376" y="3288030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288030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20845" y="385047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845" y="3850472"/>
                <a:ext cx="53412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84368" y="443524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435247"/>
                <a:ext cx="534121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62788" y="268602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788" y="2686022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313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/>
      <p:bldP spid="15" grpId="0"/>
      <p:bldP spid="16" grpId="0"/>
      <p:bldP spid="17" grpId="0"/>
      <p:bldP spid="19" grpId="0"/>
      <p:bldP spid="22" grpId="0"/>
      <p:bldP spid="25" grpId="0"/>
      <p:bldP spid="26" grpId="0"/>
      <p:bldP spid="2" grpId="0"/>
      <p:bldP spid="29" grpId="0"/>
      <p:bldP spid="30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793848"/>
                  </p:ext>
                </p:extLst>
              </p:nvPr>
            </p:nvGraphicFramePr>
            <p:xfrm>
              <a:off x="179513" y="1299541"/>
              <a:ext cx="6408711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74290"/>
                    <a:gridCol w="1074290"/>
                    <a:gridCol w="1089638"/>
                    <a:gridCol w="1082261"/>
                    <a:gridCol w="208823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∨¬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793848"/>
                  </p:ext>
                </p:extLst>
              </p:nvPr>
            </p:nvGraphicFramePr>
            <p:xfrm>
              <a:off x="179513" y="1299541"/>
              <a:ext cx="6408711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74290"/>
                    <a:gridCol w="1074290"/>
                    <a:gridCol w="1089638"/>
                    <a:gridCol w="1082261"/>
                    <a:gridCol w="208823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r="-497727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9435" r="-394915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7207" r="-290503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565" r="-193785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6706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r="-497727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9435" t="-100000" r="-39491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r="-497727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9435" t="-200000" r="-394915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r="-497727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9435" t="-300000" r="-394915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000" r="-49772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9435" t="-400000" r="-394915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1920" y="188217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882174"/>
                <a:ext cx="54053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9912" y="245823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458238"/>
                <a:ext cx="5341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64088" y="249432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494321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28557" y="305676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57" y="3056763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92080" y="364153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41538"/>
                <a:ext cx="53412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70500" y="189231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500" y="1892313"/>
                <a:ext cx="5405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86324" y="304301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24" y="3043013"/>
                <a:ext cx="5405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86324" y="361907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24" y="3619077"/>
                <a:ext cx="53412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678757"/>
                <a:ext cx="86064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∨¬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tuzamiz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78757"/>
                <a:ext cx="8606459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2083" r="-496" b="-26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5707125"/>
                  </p:ext>
                </p:extLst>
              </p:nvPr>
            </p:nvGraphicFramePr>
            <p:xfrm>
              <a:off x="6948264" y="1273985"/>
              <a:ext cx="177139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5707125"/>
                  </p:ext>
                </p:extLst>
              </p:nvPr>
            </p:nvGraphicFramePr>
            <p:xfrm>
              <a:off x="6948264" y="1273985"/>
              <a:ext cx="177139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345" t="-1053" r="-345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53447" y="249594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447" y="2495942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17916" y="305838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16" y="3058384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81439" y="364315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39" y="3643159"/>
                <a:ext cx="53412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59859" y="189393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59" y="1893934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99792" y="190463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04635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27784" y="2480699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80699"/>
                <a:ext cx="54053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4196" y="306547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96" y="3065474"/>
                <a:ext cx="534121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34196" y="364153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96" y="3641538"/>
                <a:ext cx="534121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0885" y="4299942"/>
                <a:ext cx="3947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∨¬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85" y="4299942"/>
                <a:ext cx="3947299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407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  <p:bldP spid="25" grpId="0"/>
      <p:bldP spid="26" grpId="0"/>
      <p:bldP spid="2" grpId="0"/>
      <p:bldP spid="29" grpId="0"/>
      <p:bldP spid="30" grpId="0"/>
      <p:bldP spid="35" grpId="0"/>
      <p:bldP spid="36" grpId="0"/>
      <p:bldP spid="23" grpId="0"/>
      <p:bldP spid="24" grpId="0"/>
      <p:bldP spid="27" grpId="0"/>
      <p:bldP spid="2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678757"/>
                <a:ext cx="8571577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¬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78757"/>
                <a:ext cx="8571577" cy="969496"/>
              </a:xfrm>
              <a:prstGeom prst="rect">
                <a:avLst/>
              </a:prstGeom>
              <a:blipFill rotWithShape="1">
                <a:blip r:embed="rId3"/>
                <a:stretch>
                  <a:fillRect l="-1494" t="-6289" r="-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Таблица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820886"/>
                  </p:ext>
                </p:extLst>
              </p:nvPr>
            </p:nvGraphicFramePr>
            <p:xfrm>
              <a:off x="179512" y="2101961"/>
              <a:ext cx="427727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936104"/>
                    <a:gridCol w="864096"/>
                    <a:gridCol w="1059960"/>
                    <a:gridCol w="141711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Таблица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820886"/>
                  </p:ext>
                </p:extLst>
              </p:nvPr>
            </p:nvGraphicFramePr>
            <p:xfrm>
              <a:off x="179512" y="2101961"/>
              <a:ext cx="427727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936104"/>
                    <a:gridCol w="864096"/>
                    <a:gridCol w="1059960"/>
                    <a:gridCol w="141711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53" r="-35649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9220" t="-1053" r="-2893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9540" t="-1053" r="-13448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1288" t="-1053" r="-429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053" r="-35649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9220" t="-101053" r="-2893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1053" r="-35649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9220" t="-201053" r="-2893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1053" r="-3564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9220" t="-301053" r="-2893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1053" r="-356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9220" t="-401053" r="-2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39752" y="268459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684594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67744" y="3260658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60658"/>
                <a:ext cx="5405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47864" y="329674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296741"/>
                <a:ext cx="5405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12333" y="385918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333" y="3859183"/>
                <a:ext cx="53412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54276" y="269473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76" y="2694733"/>
                <a:ext cx="5405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74156" y="384543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56" y="3845433"/>
                <a:ext cx="53412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05921" y="443524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21" y="4435247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67744" y="442149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21497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095509"/>
                  </p:ext>
                </p:extLst>
              </p:nvPr>
            </p:nvGraphicFramePr>
            <p:xfrm>
              <a:off x="4716016" y="2101961"/>
              <a:ext cx="439248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792088"/>
                    <a:gridCol w="1152128"/>
                    <a:gridCol w="1800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095509"/>
                  </p:ext>
                </p:extLst>
              </p:nvPr>
            </p:nvGraphicFramePr>
            <p:xfrm>
              <a:off x="4716016" y="2101961"/>
              <a:ext cx="439248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792088"/>
                    <a:gridCol w="1152128"/>
                    <a:gridCol w="18002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43" t="-1053" r="-58018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2308" t="-1053" r="-37307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25397" t="-1053" r="-15661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44407" t="-1053" r="-339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43" t="-101053" r="-58018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2308" t="-101053" r="-37307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43" t="-201053" r="-58018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2308" t="-201053" r="-37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43" t="-301053" r="-58018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2308" t="-301053" r="-37307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43" t="-401053" r="-58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2308" t="-401053" r="-3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88224" y="268459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84594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16216" y="326065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260658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884368" y="329674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296741"/>
                <a:ext cx="54053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48837" y="385918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37" y="3859183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90780" y="269473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80" y="2694733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22628" y="384543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28" y="3845433"/>
                <a:ext cx="534121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842425" y="443524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425" y="4435247"/>
                <a:ext cx="534121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16216" y="442149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421497"/>
                <a:ext cx="540533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3875" y="1546667"/>
                <a:ext cx="18519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75" y="1546667"/>
                <a:ext cx="1851981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16363" y="1563638"/>
                <a:ext cx="21558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) ¬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63" y="1563638"/>
                <a:ext cx="2155847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989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678757"/>
                <a:ext cx="743293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tavtologiya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∧¬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∨¬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∧¬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78757"/>
                <a:ext cx="7432932" cy="969496"/>
              </a:xfrm>
              <a:prstGeom prst="rect">
                <a:avLst/>
              </a:prstGeom>
              <a:blipFill rotWithShape="1">
                <a:blip r:embed="rId3"/>
                <a:stretch>
                  <a:fillRect l="-1723" t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2888675"/>
                  </p:ext>
                </p:extLst>
              </p:nvPr>
            </p:nvGraphicFramePr>
            <p:xfrm>
              <a:off x="4932040" y="2101961"/>
              <a:ext cx="4176464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720080"/>
                    <a:gridCol w="864096"/>
                    <a:gridCol w="1800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2888675"/>
                  </p:ext>
                </p:extLst>
              </p:nvPr>
            </p:nvGraphicFramePr>
            <p:xfrm>
              <a:off x="4932040" y="2101961"/>
              <a:ext cx="4176464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720080"/>
                    <a:gridCol w="864096"/>
                    <a:gridCol w="18002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53" r="-42769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1053" r="-37118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74648" t="-1053" r="-20845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2203" t="-1053" r="-339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053" r="-4276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101053" r="-3711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1053" r="-42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201053" r="-3711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1053" r="-42769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301053" r="-3711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1053" r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401053" r="-371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88224" y="268459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84594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16216" y="326065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260658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884368" y="329674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296741"/>
                <a:ext cx="53412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48837" y="385918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37" y="3859183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90780" y="269473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80" y="2694733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22628" y="384543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28" y="3845433"/>
                <a:ext cx="54053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842425" y="443524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425" y="4435247"/>
                <a:ext cx="540533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16216" y="442149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421497"/>
                <a:ext cx="534121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3875" y="1546667"/>
                <a:ext cx="21293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 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∧¬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75" y="1546667"/>
                <a:ext cx="2129301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16363" y="1563638"/>
                <a:ext cx="17269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∧¬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63" y="1563638"/>
                <a:ext cx="1726948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61692"/>
                  </p:ext>
                </p:extLst>
              </p:nvPr>
            </p:nvGraphicFramePr>
            <p:xfrm>
              <a:off x="107505" y="2124422"/>
              <a:ext cx="4608511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792088"/>
                    <a:gridCol w="648073"/>
                    <a:gridCol w="180019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∧¬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61692"/>
                  </p:ext>
                </p:extLst>
              </p:nvPr>
            </p:nvGraphicFramePr>
            <p:xfrm>
              <a:off x="107505" y="2124422"/>
              <a:ext cx="4608511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792088"/>
                    <a:gridCol w="648073"/>
                    <a:gridCol w="180019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47" r="-540678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12264" r="-501887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73077" r="-309231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331776" r="-275701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56610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47" t="-100000" r="-540678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12264" t="-100000" r="-501887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47" t="-200000" r="-540678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12264" t="-200000" r="-501887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47" t="-300000" r="-540678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12264" t="-300000" r="-501887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847" t="-400000" r="-540678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12264" t="-400000" r="-50188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03275" y="272233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75" y="2722335"/>
                <a:ext cx="54053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1267" y="329839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267" y="3298399"/>
                <a:ext cx="534121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47863" y="336966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3" y="3369665"/>
                <a:ext cx="54053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12332" y="393210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332" y="3932107"/>
                <a:ext cx="540533" cy="5847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75855" y="448169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4481699"/>
                <a:ext cx="534121" cy="58477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54275" y="276765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75" y="2767657"/>
                <a:ext cx="540533" cy="584775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237679" y="388317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79" y="3883174"/>
                <a:ext cx="540533" cy="58477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237679" y="445923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79" y="4459238"/>
                <a:ext cx="534121" cy="584775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83195" y="274479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95" y="2744796"/>
                <a:ext cx="540533" cy="58477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11187" y="332086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187" y="3320860"/>
                <a:ext cx="540533" cy="584775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17599" y="390563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9" y="3905635"/>
                <a:ext cx="534121" cy="584775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17599" y="448169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9" y="4481699"/>
                <a:ext cx="534121" cy="584775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636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" grpId="0"/>
      <p:bldP spid="51" grpId="0"/>
      <p:bldP spid="27" grpId="0"/>
      <p:bldP spid="28" grpId="0"/>
      <p:bldP spid="29" grpId="0"/>
      <p:bldP spid="30" grpId="0"/>
      <p:bldP spid="35" grpId="0"/>
      <p:bldP spid="36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78757"/>
            <a:ext cx="6755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tavtologiya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3875" y="1169045"/>
                <a:ext cx="2689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∨¬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75" y="1169045"/>
                <a:ext cx="268983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921321"/>
                  </p:ext>
                </p:extLst>
              </p:nvPr>
            </p:nvGraphicFramePr>
            <p:xfrm>
              <a:off x="611560" y="1923678"/>
              <a:ext cx="698477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30421"/>
                    <a:gridCol w="734962"/>
                    <a:gridCol w="1535116"/>
                    <a:gridCol w="997825"/>
                    <a:gridCol w="268645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32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∨¬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921321"/>
                  </p:ext>
                </p:extLst>
              </p:nvPr>
            </p:nvGraphicFramePr>
            <p:xfrm>
              <a:off x="611560" y="1923678"/>
              <a:ext cx="698477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30421"/>
                    <a:gridCol w="734962"/>
                    <a:gridCol w="1535116"/>
                    <a:gridCol w="997825"/>
                    <a:gridCol w="268645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53" r="-57869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9669" t="-1053" r="-70826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5079" t="-1053" r="-24007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2515" t="-1053" r="-27116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9864" t="-1053" r="-227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053" r="-5786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9669" t="-101053" r="-70826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1053" r="-57869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9669" t="-201053" r="-7082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1053" r="-5786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9669" t="-301053" r="-7082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1053" r="-578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9669" t="-401053" r="-708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04603" y="252159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03" y="2521591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2595" y="309765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95" y="3097655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75683" y="316892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83" y="3168921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40152" y="373136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31363"/>
                <a:ext cx="53412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3675" y="428095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75" y="4280955"/>
                <a:ext cx="53412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82095" y="256691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095" y="2566913"/>
                <a:ext cx="53412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39007" y="368243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007" y="3682430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39007" y="425849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007" y="4258494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885751" y="254405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751" y="2544052"/>
                <a:ext cx="53412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13743" y="312011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43" y="3120116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20155" y="370489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155" y="3704891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20155" y="428095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155" y="4280955"/>
                <a:ext cx="54053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349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7" grpId="0"/>
      <p:bldP spid="28" grpId="0"/>
      <p:bldP spid="29" grpId="0"/>
      <p:bldP spid="30" grpId="0"/>
      <p:bldP spid="35" grpId="0"/>
      <p:bldP spid="36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4" y="678757"/>
            <a:ext cx="729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kuchliliklarni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241053"/>
                <a:ext cx="25872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) ¬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41053"/>
                <a:ext cx="258724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2067694"/>
                <a:ext cx="23131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</a:rPr>
                        <m:t>∧</m:t>
                      </m:r>
                      <m:r>
                        <a:rPr lang="en-US" sz="2800" b="1" i="1" smtClean="0">
                          <a:latin typeface="Cambria Math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7694"/>
                <a:ext cx="231313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40" y="3075806"/>
                <a:ext cx="39689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</a:rPr>
                        <m:t>∨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</a:rPr>
                        <m:t>∨</m:t>
                      </m:r>
                      <m:r>
                        <a:rPr lang="en-US" sz="2800" b="1" i="1" smtClean="0">
                          <a:latin typeface="Cambria Math"/>
                        </a:rPr>
                        <m:t>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" y="3075806"/>
                <a:ext cx="396897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4371950"/>
                <a:ext cx="48758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) ¬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∧¬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=¬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371950"/>
                <a:ext cx="48758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Таблица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1799855"/>
                  </p:ext>
                </p:extLst>
              </p:nvPr>
            </p:nvGraphicFramePr>
            <p:xfrm>
              <a:off x="4211960" y="1275606"/>
              <a:ext cx="341317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849693"/>
                    <a:gridCol w="177139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Таблица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1799855"/>
                  </p:ext>
                </p:extLst>
              </p:nvPr>
            </p:nvGraphicFramePr>
            <p:xfrm>
              <a:off x="4211960" y="1275606"/>
              <a:ext cx="341317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849693"/>
                    <a:gridCol w="177139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9" r="-330769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4245" r="-209353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2784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9" t="-100000" r="-330769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4245" t="-100000" r="-209353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9" t="-200000" r="-330769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4245" t="-200000" r="-209353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9" t="-300000" r="-330769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4245" t="-300000" r="-20935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69" t="-400000" r="-330769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4245" t="-400000" r="-20935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16216" y="190625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06256"/>
                <a:ext cx="53412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44208" y="248232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482320"/>
                <a:ext cx="5405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450620" y="306709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20" y="3067095"/>
                <a:ext cx="5405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50620" y="3643159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20" y="3643159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Таблица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167549"/>
                  </p:ext>
                </p:extLst>
              </p:nvPr>
            </p:nvGraphicFramePr>
            <p:xfrm>
              <a:off x="7956376" y="1275606"/>
              <a:ext cx="835293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83529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Таблица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167549"/>
                  </p:ext>
                </p:extLst>
              </p:nvPr>
            </p:nvGraphicFramePr>
            <p:xfrm>
              <a:off x="7956376" y="1275606"/>
              <a:ext cx="835293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83529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r="-730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100000" r="-730" b="-3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200000" r="-730" b="-2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300000" r="-730" b="-1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400000" r="-730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3063176" y="125644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59832" y="2120538"/>
            <a:ext cx="94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73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37" grpId="0"/>
      <p:bldP spid="38" grpId="0"/>
      <p:bldP spid="59" grpId="0"/>
      <p:bldP spid="60" grpId="0"/>
      <p:bldP spid="8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4" y="678757"/>
            <a:ext cx="729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kuchliliklarni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194887"/>
                <a:ext cx="44598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𝒄</m:t>
                      </m:r>
                      <m:r>
                        <a:rPr lang="en-US" sz="3200" b="1" i="1" smtClean="0">
                          <a:latin typeface="Cambria Math"/>
                        </a:rPr>
                        <m:t>) </m:t>
                      </m:r>
                      <m:r>
                        <a:rPr lang="en-US" sz="3200" b="1" i="1" smtClean="0">
                          <a:latin typeface="Cambria Math"/>
                        </a:rPr>
                        <m:t>𝒑</m:t>
                      </m:r>
                      <m:r>
                        <a:rPr lang="en-US" sz="3200" b="1" i="1" smtClean="0">
                          <a:latin typeface="Cambria Math"/>
                        </a:rPr>
                        <m:t>∨</m:t>
                      </m:r>
                      <m:d>
                        <m:d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𝒑</m:t>
                      </m:r>
                      <m:r>
                        <a:rPr lang="en-US" sz="3200" b="1" i="1" smtClean="0">
                          <a:latin typeface="Cambria Math"/>
                        </a:rPr>
                        <m:t>∨</m:t>
                      </m:r>
                      <m:r>
                        <a:rPr lang="en-US" sz="3200" b="1" i="1" smtClean="0">
                          <a:latin typeface="Cambria Math"/>
                        </a:rPr>
                        <m:t>𝒒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94887"/>
                <a:ext cx="445987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7820"/>
                  </p:ext>
                </p:extLst>
              </p:nvPr>
            </p:nvGraphicFramePr>
            <p:xfrm>
              <a:off x="6012159" y="1923678"/>
              <a:ext cx="30243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792088"/>
                    <a:gridCol w="144016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7820"/>
                  </p:ext>
                </p:extLst>
              </p:nvPr>
            </p:nvGraphicFramePr>
            <p:xfrm>
              <a:off x="6012159" y="1923678"/>
              <a:ext cx="30243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792088"/>
                    <a:gridCol w="144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53" r="-2823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53" r="-1823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1053" r="-424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053" r="-2823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1053" r="-1823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1053" r="-2823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201053" r="-1823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1053" r="-2823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01053" r="-1823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1053" r="-28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1053" r="-18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91907" y="250631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07" y="2506311"/>
                <a:ext cx="5341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19899" y="308237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99" y="3082375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6311" y="3667150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11" y="3667150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9899" y="424321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99" y="4243214"/>
                <a:ext cx="54053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2958209"/>
                  </p:ext>
                </p:extLst>
              </p:nvPr>
            </p:nvGraphicFramePr>
            <p:xfrm>
              <a:off x="107505" y="1932389"/>
              <a:ext cx="583264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648072"/>
                    <a:gridCol w="1512168"/>
                    <a:gridCol w="259228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∧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2958209"/>
                  </p:ext>
                </p:extLst>
              </p:nvPr>
            </p:nvGraphicFramePr>
            <p:xfrm>
              <a:off x="107505" y="1932389"/>
              <a:ext cx="583264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648072"/>
                    <a:gridCol w="1512168"/>
                    <a:gridCol w="2592289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53" r="-105301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53" r="-8297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67925" t="-1053" r="-6358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14516" t="-1053" r="-17177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5176" t="-1053" r="-235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1053" r="-105301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1053" r="-82978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201053" r="-10530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201053" r="-8297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301053" r="-10530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301053" r="-8297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401053" r="-105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401053" r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59632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9742"/>
                <a:ext cx="5405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87624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75806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94036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36" y="3660581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87624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36645"/>
                <a:ext cx="53412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7531" y="249974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31" y="2499742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35523" y="307580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23" y="3075806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41935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35" y="3660581"/>
                <a:ext cx="53412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35523" y="423664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23" y="4236645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375283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83" y="2499742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03275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75" y="3075806"/>
                <a:ext cx="54053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09687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7" y="3660581"/>
                <a:ext cx="534121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03275" y="423664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75" y="4236645"/>
                <a:ext cx="540533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164288" y="125644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31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24" grpId="0"/>
      <p:bldP spid="2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4" y="678757"/>
            <a:ext cx="729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kuchliliklarni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1194887"/>
                <a:ext cx="54641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latin typeface="Cambria Math"/>
                        </a:rPr>
                        <m:t>) ¬</m:t>
                      </m:r>
                      <m:d>
                        <m:d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∧¬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=¬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94887"/>
                <a:ext cx="546412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936251"/>
                  </p:ext>
                </p:extLst>
              </p:nvPr>
            </p:nvGraphicFramePr>
            <p:xfrm>
              <a:off x="35496" y="1923678"/>
              <a:ext cx="4392488" cy="24384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2048"/>
                    <a:gridCol w="432048"/>
                    <a:gridCol w="576064"/>
                    <a:gridCol w="1224136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6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∧¬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∧¬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936251"/>
                  </p:ext>
                </p:extLst>
              </p:nvPr>
            </p:nvGraphicFramePr>
            <p:xfrm>
              <a:off x="35496" y="1923678"/>
              <a:ext cx="4392488" cy="24384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432048"/>
                    <a:gridCol w="432048"/>
                    <a:gridCol w="576064"/>
                    <a:gridCol w="1224136"/>
                    <a:gridCol w="1728192"/>
                  </a:tblGrid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408" t="-1250" r="-91549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1408" t="-1250" r="-81549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2128" t="-1250" r="-51595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7910" t="-1250" r="-14129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4770" t="-1250" r="-353" b="-4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101250" r="-91549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1408" t="-101250" r="-81549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201250" r="-9154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1408" t="-201250" r="-8154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301250" r="-9154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1408" t="-301250" r="-8154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401250" r="-915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1408" t="-401250" r="-815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59149"/>
                  </p:ext>
                </p:extLst>
              </p:nvPr>
            </p:nvGraphicFramePr>
            <p:xfrm>
              <a:off x="4499992" y="1923678"/>
              <a:ext cx="4536504" cy="24384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6"/>
                    <a:gridCol w="504056"/>
                    <a:gridCol w="576064"/>
                    <a:gridCol w="936104"/>
                    <a:gridCol w="201622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6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6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6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59149"/>
                  </p:ext>
                </p:extLst>
              </p:nvPr>
            </p:nvGraphicFramePr>
            <p:xfrm>
              <a:off x="4499992" y="1923678"/>
              <a:ext cx="4536504" cy="24384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6"/>
                    <a:gridCol w="504056"/>
                    <a:gridCol w="576064"/>
                    <a:gridCol w="936104"/>
                    <a:gridCol w="2016224"/>
                  </a:tblGrid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t="-1250" r="-79759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1220" t="-1250" r="-70731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3684" t="-1250" r="-51052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69935" t="-1250" r="-21699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24773" t="-1250" r="-302" b="-4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1250" r="-7975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1220" t="-101250" r="-70731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1250" r="-7975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1220" t="-201250" r="-7073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01250" r="-7975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1220" t="-301250" r="-7073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01250" r="-7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1220" t="-401250" r="-7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7259" y="2355726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59" y="2355726"/>
                <a:ext cx="473206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2450" y="2871395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50" y="2871395"/>
                <a:ext cx="473206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012" y="3375451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12" y="3375451"/>
                <a:ext cx="468398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8012" y="3867894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12" y="3867894"/>
                <a:ext cx="468398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41607" y="2355726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607" y="2355726"/>
                <a:ext cx="47320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6798" y="2871395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798" y="2871395"/>
                <a:ext cx="468398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12360" y="3375451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75451"/>
                <a:ext cx="473206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12360" y="3867894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867894"/>
                <a:ext cx="473206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35851" y="2355726"/>
                <a:ext cx="46839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851" y="2355726"/>
                <a:ext cx="468397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31042" y="2871395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042" y="2871395"/>
                <a:ext cx="468398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6604" y="3375451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04" y="3375451"/>
                <a:ext cx="468398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06604" y="3867894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04" y="3867894"/>
                <a:ext cx="473206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43763" y="2355726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63" y="2355726"/>
                <a:ext cx="473206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38954" y="2871395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54" y="2871395"/>
                <a:ext cx="468398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14516" y="3375451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16" y="3375451"/>
                <a:ext cx="473206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14516" y="3867894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16" y="3867894"/>
                <a:ext cx="468398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55531" y="2355726"/>
                <a:ext cx="46839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31" y="2355726"/>
                <a:ext cx="468397" cy="49244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50722" y="2871395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22" y="2871395"/>
                <a:ext cx="468398" cy="4924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26284" y="3375451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84" y="3375451"/>
                <a:ext cx="473206" cy="492443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6284" y="3867894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84" y="3867894"/>
                <a:ext cx="468398" cy="49244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99347" y="2355726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347" y="2355726"/>
                <a:ext cx="473206" cy="49244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94538" y="2871395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38" y="2871395"/>
                <a:ext cx="473206" cy="49244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70100" y="3375451"/>
                <a:ext cx="4683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00" y="3375451"/>
                <a:ext cx="468398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70100" y="3867894"/>
                <a:ext cx="4732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00" y="3867894"/>
                <a:ext cx="473206" cy="492443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876256" y="1203598"/>
            <a:ext cx="105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30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0344" y="699542"/>
                <a:ext cx="8415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¬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∧¬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4" y="699542"/>
                <a:ext cx="841518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484753"/>
                  </p:ext>
                </p:extLst>
              </p:nvPr>
            </p:nvGraphicFramePr>
            <p:xfrm>
              <a:off x="899594" y="2997294"/>
              <a:ext cx="6696743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99708"/>
                    <a:gridCol w="599708"/>
                    <a:gridCol w="599708"/>
                    <a:gridCol w="799611"/>
                    <a:gridCol w="1699174"/>
                    <a:gridCol w="239883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∧¬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∧¬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484753"/>
                  </p:ext>
                </p:extLst>
              </p:nvPr>
            </p:nvGraphicFramePr>
            <p:xfrm>
              <a:off x="899594" y="2997294"/>
              <a:ext cx="6696743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99708"/>
                    <a:gridCol w="599708"/>
                    <a:gridCol w="599708"/>
                    <a:gridCol w="799611"/>
                    <a:gridCol w="1699174"/>
                    <a:gridCol w="2398834"/>
                  </a:tblGrid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000" t="-1176" r="-91111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2041" t="-1176" r="-820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5954" t="-1176" r="-51374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3047" t="-1176" r="-1412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79644" t="-1176" r="-254" b="-3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5063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63" y="3507854"/>
                <a:ext cx="49564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0254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54" y="4023523"/>
                <a:ext cx="4908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5816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527579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03803" y="3507854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803" y="3507854"/>
                <a:ext cx="490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98994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94" y="4023523"/>
                <a:ext cx="490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74556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556" y="4527579"/>
                <a:ext cx="490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97191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91" y="3507854"/>
                <a:ext cx="4956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92382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82" y="4023523"/>
                <a:ext cx="4956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67944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27579"/>
                <a:ext cx="49564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172" y="1222762"/>
                <a:ext cx="5001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tub son;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25+36=61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2" y="1222762"/>
                <a:ext cx="5001690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765" r="-1218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504" y="1601093"/>
                <a:ext cx="78717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51soni 7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</a:rPr>
                      <m:t>𝟏𝟎𝟎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𝟔𝟎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1093"/>
                <a:ext cx="7871770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36512" y="1976522"/>
                <a:ext cx="92849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6, 8, 10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T.B.U.ning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to‘rtburchakka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76522"/>
                <a:ext cx="9284914" cy="954107"/>
              </a:xfrm>
              <a:prstGeom prst="rect">
                <a:avLst/>
              </a:prstGeom>
              <a:blipFill rotWithShape="1">
                <a:blip r:embed="rId16"/>
                <a:stretch>
                  <a:fillRect t="-6369" r="-328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00847" y="3500303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47" y="3500303"/>
                <a:ext cx="489236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6038" y="4023523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38" y="4023523"/>
                <a:ext cx="48442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1600" y="4527579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27579"/>
                <a:ext cx="447558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48919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19" y="3500303"/>
                <a:ext cx="49083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44110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10" y="4023523"/>
                <a:ext cx="495649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19672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27579"/>
                <a:ext cx="490839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24983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83" y="3500303"/>
                <a:ext cx="490839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20174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74" y="4023523"/>
                <a:ext cx="495649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95736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27579"/>
                <a:ext cx="49564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63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7" grpId="0"/>
      <p:bldP spid="28" grpId="0"/>
      <p:bldP spid="29" grpId="0"/>
      <p:bldP spid="31" grpId="0"/>
      <p:bldP spid="32" grpId="0"/>
      <p:bldP spid="33" grpId="0"/>
      <p:bldP spid="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0344" y="699542"/>
                <a:ext cx="8909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∨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4" y="699542"/>
                <a:ext cx="890974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74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30304"/>
                  </p:ext>
                </p:extLst>
              </p:nvPr>
            </p:nvGraphicFramePr>
            <p:xfrm>
              <a:off x="230344" y="2997294"/>
              <a:ext cx="8796844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03747"/>
                    <a:gridCol w="703747"/>
                    <a:gridCol w="703747"/>
                    <a:gridCol w="938330"/>
                    <a:gridCol w="938330"/>
                    <a:gridCol w="1993952"/>
                    <a:gridCol w="281499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30304"/>
                  </p:ext>
                </p:extLst>
              </p:nvPr>
            </p:nvGraphicFramePr>
            <p:xfrm>
              <a:off x="230344" y="2997294"/>
              <a:ext cx="8796844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03747"/>
                    <a:gridCol w="703747"/>
                    <a:gridCol w="703747"/>
                    <a:gridCol w="938330"/>
                    <a:gridCol w="938330"/>
                    <a:gridCol w="1993952"/>
                    <a:gridCol w="2814991"/>
                  </a:tblGrid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000" t="-1176" r="-104482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1739" t="-1176" r="-95391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5325" t="-1176" r="-61233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25325" t="-1176" r="-51233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306" t="-1176" r="-14128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2554" t="-1176" b="-3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5023" y="3507854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23" y="3507854"/>
                <a:ext cx="4908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0214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14" y="4023523"/>
                <a:ext cx="49564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5776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527579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05303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03" y="3507854"/>
                <a:ext cx="49564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00494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494" y="4023523"/>
                <a:ext cx="490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76056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27579"/>
                <a:ext cx="490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21127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127" y="3507854"/>
                <a:ext cx="4956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16318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18" y="4023523"/>
                <a:ext cx="4956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91880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27579"/>
                <a:ext cx="4908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09" y="1203598"/>
                <a:ext cx="9456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2545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64748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" y="1203598"/>
                <a:ext cx="9456435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598" y="1601093"/>
                <a:ext cx="7486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2800" b="1" i="0" dirty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𝟔𝟎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2800" b="1" i="0" dirty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𝟏𝟐𝟎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ru-RU" sz="2800" b="1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2800" b="1" i="1" smtClean="0">
                            <a:latin typeface="Cambria Math"/>
                          </a:rPr>
                          <m:t>𝟒𝟓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2800" b="1" i="1" smtClean="0">
                            <a:latin typeface="Cambria Math"/>
                          </a:rPr>
                          <m:t>𝟒𝟓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" y="1601093"/>
                <a:ext cx="7486730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4118" b="-3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36512" y="1976522"/>
                <a:ext cx="906370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Beshburchakda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ta diagonal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𝟏𝟒𝟎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dan.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76522"/>
                <a:ext cx="9063700" cy="954107"/>
              </a:xfrm>
              <a:prstGeom prst="rect">
                <a:avLst/>
              </a:prstGeom>
              <a:blipFill rotWithShape="1">
                <a:blip r:embed="rId16"/>
                <a:stretch>
                  <a:fillRect t="-6369" r="-336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2775" y="3500303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5" y="3500303"/>
                <a:ext cx="489236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7966" y="4023523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66" y="4023523"/>
                <a:ext cx="48442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528" y="4527579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27579"/>
                <a:ext cx="447558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72855" y="350030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55" y="3500303"/>
                <a:ext cx="49564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8046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46" y="4023523"/>
                <a:ext cx="490839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3608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27579"/>
                <a:ext cx="490839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76904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04" y="3500303"/>
                <a:ext cx="490839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72095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95" y="4023523"/>
                <a:ext cx="490839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47657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57" y="4527579"/>
                <a:ext cx="49564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61481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481" y="3507854"/>
                <a:ext cx="495649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56672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72" y="4023523"/>
                <a:ext cx="495649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32234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34" y="4527579"/>
                <a:ext cx="495649" cy="52322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256127"/>
                <a:ext cx="3442289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𝒅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56127"/>
                <a:ext cx="3442289" cy="75495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3757" y="1275606"/>
                <a:ext cx="5010731" cy="745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𝟏𝟐𝟎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57" y="1275606"/>
                <a:ext cx="5010731" cy="74539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2927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7" grpId="0"/>
      <p:bldP spid="28" grpId="0"/>
      <p:bldP spid="29" grpId="0"/>
      <p:bldP spid="31" grpId="0"/>
      <p:bldP spid="32" grpId="0"/>
      <p:bldP spid="33" grpId="0"/>
      <p:bldP spid="4" grpId="0"/>
      <p:bldP spid="4" grpId="1"/>
      <p:bldP spid="4" grpId="2"/>
      <p:bldP spid="36" grpId="0"/>
      <p:bldP spid="36" grpId="1"/>
      <p:bldP spid="36" grpId="2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0" grpId="0"/>
      <p:bldP spid="34" grpId="0"/>
      <p:bldP spid="35" grpId="0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455" y="627534"/>
                <a:ext cx="8913858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49.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Gaplarni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¬,  ∨,  ∧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bog‘lovchilar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" y="627534"/>
                <a:ext cx="8913858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67" t="-6410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55" y="1491630"/>
                <a:ext cx="678262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Sardorga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muzqaymoq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yoqadi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Sardorga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salqin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ichimliklar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" y="1491630"/>
                <a:ext cx="6782626" cy="984885"/>
              </a:xfrm>
              <a:prstGeom prst="rect">
                <a:avLst/>
              </a:prstGeom>
              <a:blipFill rotWithShape="1">
                <a:blip r:embed="rId4"/>
                <a:stretch>
                  <a:fillRect t="-6211" r="-809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623" y="3795886"/>
                <a:ext cx="841781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Sardorga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muzqaymoq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ammo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salqin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ichimliklar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yoqmaydi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∧¬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3" y="3795886"/>
                <a:ext cx="8417817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593" t="-7453" b="-16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2643758"/>
                <a:ext cx="841781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Sardorga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muzqaymoq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salqin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ichimliklar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yoqadi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43758"/>
                <a:ext cx="8417817" cy="984885"/>
              </a:xfrm>
              <a:prstGeom prst="rect">
                <a:avLst/>
              </a:prstGeom>
              <a:blipFill rotWithShape="1">
                <a:blip r:embed="rId6"/>
                <a:stretch>
                  <a:fillRect l="-1593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59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0344" y="699542"/>
                <a:ext cx="8909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∨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4" y="699542"/>
                <a:ext cx="890974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74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495335"/>
                  </p:ext>
                </p:extLst>
              </p:nvPr>
            </p:nvGraphicFramePr>
            <p:xfrm>
              <a:off x="342397" y="2997294"/>
              <a:ext cx="8557309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84584"/>
                    <a:gridCol w="684584"/>
                    <a:gridCol w="684584"/>
                    <a:gridCol w="912779"/>
                    <a:gridCol w="912779"/>
                    <a:gridCol w="1939658"/>
                    <a:gridCol w="273834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495335"/>
                  </p:ext>
                </p:extLst>
              </p:nvPr>
            </p:nvGraphicFramePr>
            <p:xfrm>
              <a:off x="342397" y="2997294"/>
              <a:ext cx="8557309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84584"/>
                    <a:gridCol w="684584"/>
                    <a:gridCol w="684584"/>
                    <a:gridCol w="912779"/>
                    <a:gridCol w="912779"/>
                    <a:gridCol w="1939658"/>
                    <a:gridCol w="2738341"/>
                  </a:tblGrid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9115" t="-1176" r="-104336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893" t="-1176" r="-9526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4667" t="-1176" r="-611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26846" t="-1176" r="-51543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9373" t="-1176" r="-140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2695" t="-1176" b="-3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41007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07" y="3507854"/>
                <a:ext cx="49564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6198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98" y="4023523"/>
                <a:ext cx="4908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1760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27579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33295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95" y="3507854"/>
                <a:ext cx="49564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28486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86" y="4023523"/>
                <a:ext cx="490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04048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27579"/>
                <a:ext cx="490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93135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35" y="3507854"/>
                <a:ext cx="4956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88326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6" y="4023523"/>
                <a:ext cx="4956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63888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527579"/>
                <a:ext cx="4908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172" y="1203598"/>
                <a:ext cx="9091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 ta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2" y="1203598"/>
                <a:ext cx="9091015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504" y="1601093"/>
                <a:ext cx="9122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  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⊆</m:t>
                    </m:r>
                    <m:r>
                      <a:rPr lang="en-US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1093"/>
                <a:ext cx="9122626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36512" y="1976522"/>
                <a:ext cx="92849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𝟖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, </m:t>
                    </m:r>
                    <m:r>
                      <a:rPr lang="en-US" sz="2800" b="1" i="1">
                        <a:latin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𝟔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     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, </m:t>
                    </m:r>
                    <m:r>
                      <a:rPr lang="en-US" sz="2800" b="1" i="1">
                        <a:latin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𝟏𝟒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     </m:t>
                    </m:r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76522"/>
                <a:ext cx="9284914" cy="954107"/>
              </a:xfrm>
              <a:prstGeom prst="rect">
                <a:avLst/>
              </a:prstGeom>
              <a:blipFill rotWithShape="1">
                <a:blip r:embed="rId16"/>
                <a:stretch>
                  <a:fillRect t="-6369" r="-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6791" y="3500303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1" y="3500303"/>
                <a:ext cx="489236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1982" y="4023523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2" y="4023523"/>
                <a:ext cx="48442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7544" y="4527579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27579"/>
                <a:ext cx="447558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44863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3" y="3500303"/>
                <a:ext cx="49083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40054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54" y="4023523"/>
                <a:ext cx="495649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15616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27579"/>
                <a:ext cx="490839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20927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27" y="3500303"/>
                <a:ext cx="490839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16118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18" y="4023523"/>
                <a:ext cx="490839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91680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527579"/>
                <a:ext cx="49564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33489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89" y="3507854"/>
                <a:ext cx="495649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28680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80" y="4023523"/>
                <a:ext cx="495649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04242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42" y="4527579"/>
                <a:ext cx="490839" cy="52322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2927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7" grpId="0"/>
      <p:bldP spid="28" grpId="0"/>
      <p:bldP spid="29" grpId="0"/>
      <p:bldP spid="31" grpId="0"/>
      <p:bldP spid="32" grpId="0"/>
      <p:bldP spid="33" grpId="0"/>
      <p:bldP spid="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0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23-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54, 55-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935" y="1979466"/>
            <a:ext cx="6893905" cy="1392452"/>
          </a:xfrm>
          <a:prstGeom prst="rect">
            <a:avLst/>
          </a:prstGeom>
        </p:spPr>
        <p:txBody>
          <a:bodyPr vert="horz" wrap="square" lIns="0" tIns="24184" rIns="0" bIns="0" rtlCol="0">
            <a:spAutoFit/>
          </a:bodyPr>
          <a:lstStyle/>
          <a:p>
            <a:pPr marL="62478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15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55" y="627534"/>
                <a:ext cx="8690199" cy="3631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taxminiy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kun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tartibini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nonushtaga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qaymoq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tushlikka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sho‘rva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𝒔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kechki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ovqatga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palov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sport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shug‘ullandi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𝒗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kitob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" y="627534"/>
                <a:ext cx="8690199" cy="3631763"/>
              </a:xfrm>
              <a:prstGeom prst="rect">
                <a:avLst/>
              </a:prstGeom>
              <a:blipFill rotWithShape="1">
                <a:blip r:embed="rId3"/>
                <a:stretch>
                  <a:fillRect l="-1403" t="-1678" b="-3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4083918"/>
                <a:ext cx="84630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Quyidagilarni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tabiiy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tilda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;   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;   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𝒗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83918"/>
                <a:ext cx="846308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13" t="-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7177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55" y="627534"/>
                <a:ext cx="6179897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nonushtaga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qaymoq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tushlikka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sho‘rva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kechki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ovqatga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palov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sport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shug‘ullandi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𝒗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kitob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5" y="627534"/>
                <a:ext cx="6179897" cy="2169825"/>
              </a:xfrm>
              <a:prstGeom prst="rect">
                <a:avLst/>
              </a:prstGeom>
              <a:blipFill rotWithShape="1">
                <a:blip r:embed="rId3"/>
                <a:stretch>
                  <a:fillRect t="-2247" r="-789" b="-6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608" y="4155926"/>
                <a:ext cx="92368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tushlikka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sho‘rva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kechki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ovqatga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palov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" y="4155926"/>
                <a:ext cx="923682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88" t="-5298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2643758"/>
                <a:ext cx="89867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𝒖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 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nonushtaga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qaymoq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sport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shug‘ullandi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43758"/>
                <a:ext cx="898675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89" t="-5298" r="-271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3376612"/>
                <a:ext cx="8699433" cy="92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 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tushlikka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sho‘rva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kechki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vqatga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palov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76612"/>
                <a:ext cx="8699433" cy="928780"/>
              </a:xfrm>
              <a:prstGeom prst="rect">
                <a:avLst/>
              </a:prstGeom>
              <a:blipFill rotWithShape="1">
                <a:blip r:embed="rId6"/>
                <a:stretch>
                  <a:fillRect l="-1331" t="-5263" r="-280" b="-16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355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Mulohazaning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simvolik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shakli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13858" cy="224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konyunksiya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dizyunksiya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murakkabroq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rost-yolg‘onligiga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bermasdan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simvolik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tuzaylik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22058"/>
                  </p:ext>
                </p:extLst>
              </p:nvPr>
            </p:nvGraphicFramePr>
            <p:xfrm>
              <a:off x="179512" y="2939529"/>
              <a:ext cx="8640960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8632"/>
                    <a:gridCol w="29523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tildagi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mulohaza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Simvolik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shakli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Inkor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Salim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uyda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emas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Mablag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osonlicha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topilmaydi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 Maryam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Buxoroda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ekanligi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yolg‘on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400" b="1" dirty="0" smtClean="0"/>
                        </a:p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22058"/>
                  </p:ext>
                </p:extLst>
              </p:nvPr>
            </p:nvGraphicFramePr>
            <p:xfrm>
              <a:off x="179512" y="2939529"/>
              <a:ext cx="8640960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8632"/>
                    <a:gridCol w="295232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tildagi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mulohaza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Simvolik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shakli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Inkor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Salim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uyda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emas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Mablag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osonlicha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topilmaydi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 Maryam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Buxoroda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ekanligi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yolg‘on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2975" t="-37255" b="-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3163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Mulohazaning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simvolik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shakli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2165231"/>
                  </p:ext>
                </p:extLst>
              </p:nvPr>
            </p:nvGraphicFramePr>
            <p:xfrm>
              <a:off x="107504" y="771550"/>
              <a:ext cx="8964488" cy="280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92688"/>
                    <a:gridCol w="2771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tildagi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mulohaza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Simvolik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shakli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Konyunksiya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Akmal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Sunnat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ikkalasi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o‘qituvchi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Bobur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hamda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sport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bilan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shug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‘ullanadi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Bobur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kuchli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ammo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undan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kuchliroq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US" sz="24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𝑩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b="1" dirty="0" smtClean="0"/>
                        </a:p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𝑩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b="1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2165231"/>
                  </p:ext>
                </p:extLst>
              </p:nvPr>
            </p:nvGraphicFramePr>
            <p:xfrm>
              <a:off x="107504" y="771550"/>
              <a:ext cx="8964488" cy="2804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92688"/>
                    <a:gridCol w="27718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tildagi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mulohaza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Simvolik</a:t>
                          </a:r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shakli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Konyunksiya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Akmal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Sunnat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ikkalasi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o‘qituvchi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Bobur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hamda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sport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bilan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shug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‘ullanadi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Bobur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kuchli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ammo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undan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kuchliroq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297" t="-25333" r="-220" b="-64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266728"/>
                  </p:ext>
                </p:extLst>
              </p:nvPr>
            </p:nvGraphicFramePr>
            <p:xfrm>
              <a:off x="107504" y="3579862"/>
              <a:ext cx="8928992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92688"/>
                    <a:gridCol w="273630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Dizyunksiya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Ra’no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metroda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avtobusda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keladi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Bobur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shaxmatni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tanladi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b="1" dirty="0" smtClean="0"/>
                        </a:p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𝑩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b="1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266728"/>
                  </p:ext>
                </p:extLst>
              </p:nvPr>
            </p:nvGraphicFramePr>
            <p:xfrm>
              <a:off x="107504" y="3579862"/>
              <a:ext cx="8928992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92688"/>
                    <a:gridCol w="2736304"/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Dizyunksiya</a:t>
                          </a:r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Ra’no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metroda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avtobusda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keladi</a:t>
                          </a:r>
                          <a:r>
                            <a:rPr lang="en-US" sz="2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Bobur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A’lo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shaxmatni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tanladi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6281" t="-2745" r="-223" b="-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5867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82102"/>
                  </p:ext>
                </p:extLst>
              </p:nvPr>
            </p:nvGraphicFramePr>
            <p:xfrm>
              <a:off x="107504" y="2093250"/>
              <a:ext cx="8856985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  <a:gridCol w="1771397"/>
                    <a:gridCol w="1771397"/>
                    <a:gridCol w="1771397"/>
                    <a:gridCol w="177139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82102"/>
                  </p:ext>
                </p:extLst>
              </p:nvPr>
            </p:nvGraphicFramePr>
            <p:xfrm>
              <a:off x="107504" y="2093250"/>
              <a:ext cx="8856985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771397"/>
                    <a:gridCol w="1771397"/>
                    <a:gridCol w="1771397"/>
                    <a:gridCol w="1771397"/>
                    <a:gridCol w="177139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4" r="-399313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690" r="-300690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r="-199656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034" r="-100345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99656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4" t="-100000" r="-399313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690" t="-100000" r="-300690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4" t="-200000" r="-399313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690" t="-200000" r="-300690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4" t="-300000" r="-39931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690" t="-300000" r="-300690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4" t="-400000" r="-39931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690" t="-400000" r="-300690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9499" y="267588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99" y="2675883"/>
                <a:ext cx="54053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7491" y="325194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491" y="3251947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47691" y="328803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91" y="3288030"/>
                <a:ext cx="5405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2160" y="385047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850472"/>
                <a:ext cx="5405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75683" y="443524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83" y="4435247"/>
                <a:ext cx="54053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75883" y="443524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883" y="4435246"/>
                <a:ext cx="5405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54103" y="268602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103" y="2686022"/>
                <a:ext cx="53412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2360" y="266717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667172"/>
                <a:ext cx="53412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12360" y="326065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260658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3903" y="383672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03" y="3836722"/>
                <a:ext cx="53412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53903" y="441278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03" y="4412786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82295" y="383672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295" y="3836722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496" y="699542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konyunksiya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dizyunksiya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umumlashtirib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murakkabroq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53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Tavtologiya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13858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tavtologiya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635646"/>
            <a:ext cx="8751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2517745"/>
                <a:ext cx="81187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Misol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∨¬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tavtologiya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17745"/>
                <a:ext cx="8118761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78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7584573"/>
                  </p:ext>
                </p:extLst>
              </p:nvPr>
            </p:nvGraphicFramePr>
            <p:xfrm>
              <a:off x="2220416" y="3219822"/>
              <a:ext cx="6096000" cy="173736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7584573"/>
                  </p:ext>
                </p:extLst>
              </p:nvPr>
            </p:nvGraphicFramePr>
            <p:xfrm>
              <a:off x="2220416" y="3219822"/>
              <a:ext cx="6096000" cy="173736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2032000"/>
                    <a:gridCol w="2032000"/>
                    <a:gridCol w="20320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200601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9701" r="-100000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300" r="-300" b="-2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200601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9701" t="-100000" r="-100000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300" t="-100000" r="-300" b="-1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200601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9701" t="-200000" r="-100000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300" t="-200000" r="-300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9063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kuchlilik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42737"/>
            <a:ext cx="8913858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jadvallaridagi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ustunlari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3705875"/>
            <a:ext cx="9036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2499742"/>
                <a:ext cx="91502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ko‘rinishida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499742"/>
                <a:ext cx="915026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99" t="-6369" r="-133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136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322c9c7dc4a550c1d87887741efdd4b35ed0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8069</TotalTime>
  <Words>1623</Words>
  <Application>Microsoft Office PowerPoint</Application>
  <PresentationFormat>Экран (16:9)</PresentationFormat>
  <Paragraphs>547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776</cp:revision>
  <dcterms:created xsi:type="dcterms:W3CDTF">2020-04-09T07:32:19Z</dcterms:created>
  <dcterms:modified xsi:type="dcterms:W3CDTF">2021-03-04T05:28:26Z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