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1381" r:id="rId2"/>
    <p:sldId id="419" r:id="rId3"/>
    <p:sldId id="1382" r:id="rId4"/>
    <p:sldId id="1384" r:id="rId5"/>
    <p:sldId id="1385" r:id="rId6"/>
    <p:sldId id="1387" r:id="rId7"/>
    <p:sldId id="1386" r:id="rId8"/>
    <p:sldId id="1388" r:id="rId9"/>
    <p:sldId id="1383" r:id="rId10"/>
    <p:sldId id="1389" r:id="rId11"/>
    <p:sldId id="1390" r:id="rId12"/>
    <p:sldId id="398" r:id="rId13"/>
    <p:sldId id="1391" r:id="rId14"/>
    <p:sldId id="1392" r:id="rId15"/>
    <p:sldId id="1394" r:id="rId16"/>
    <p:sldId id="1395" r:id="rId17"/>
    <p:sldId id="1396" r:id="rId18"/>
    <p:sldId id="1397" r:id="rId19"/>
    <p:sldId id="368" r:id="rId20"/>
    <p:sldId id="414" r:id="rId21"/>
  </p:sldIdLst>
  <p:sldSz cx="9144000" cy="5143500" type="screen16x9"/>
  <p:notesSz cx="5765800" cy="3244850"/>
  <p:custDataLst>
    <p:tags r:id="rId23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624" autoAdjust="0"/>
  </p:normalViewPr>
  <p:slideViewPr>
    <p:cSldViewPr>
      <p:cViewPr varScale="1">
        <p:scale>
          <a:sx n="88" d="100"/>
          <a:sy n="88" d="100"/>
        </p:scale>
        <p:origin x="852" y="78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74.png"/><Relationship Id="rId21" Type="http://schemas.openxmlformats.org/officeDocument/2006/relationships/image" Target="../media/image92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24" Type="http://schemas.openxmlformats.org/officeDocument/2006/relationships/image" Target="../media/image95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102.png"/><Relationship Id="rId18" Type="http://schemas.openxmlformats.org/officeDocument/2006/relationships/image" Target="../media/image89.png"/><Relationship Id="rId3" Type="http://schemas.openxmlformats.org/officeDocument/2006/relationships/image" Target="../media/image97.png"/><Relationship Id="rId21" Type="http://schemas.openxmlformats.org/officeDocument/2006/relationships/image" Target="../media/image92.png"/><Relationship Id="rId7" Type="http://schemas.openxmlformats.org/officeDocument/2006/relationships/image" Target="../media/image78.png"/><Relationship Id="rId12" Type="http://schemas.openxmlformats.org/officeDocument/2006/relationships/image" Target="../media/image101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100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23" Type="http://schemas.openxmlformats.org/officeDocument/2006/relationships/image" Target="../media/image103.png"/><Relationship Id="rId10" Type="http://schemas.openxmlformats.org/officeDocument/2006/relationships/image" Target="../media/image99.png"/><Relationship Id="rId19" Type="http://schemas.openxmlformats.org/officeDocument/2006/relationships/image" Target="../media/image90.png"/><Relationship Id="rId4" Type="http://schemas.openxmlformats.org/officeDocument/2006/relationships/image" Target="../media/image75.png"/><Relationship Id="rId9" Type="http://schemas.openxmlformats.org/officeDocument/2006/relationships/image" Target="../media/image98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26" Type="http://schemas.openxmlformats.org/officeDocument/2006/relationships/image" Target="../media/image127.png"/><Relationship Id="rId3" Type="http://schemas.openxmlformats.org/officeDocument/2006/relationships/image" Target="../media/image104.png"/><Relationship Id="rId21" Type="http://schemas.openxmlformats.org/officeDocument/2006/relationships/image" Target="../media/image122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5" Type="http://schemas.openxmlformats.org/officeDocument/2006/relationships/image" Target="../media/image12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29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24" Type="http://schemas.openxmlformats.org/officeDocument/2006/relationships/image" Target="../media/image125.png"/><Relationship Id="rId32" Type="http://schemas.openxmlformats.org/officeDocument/2006/relationships/image" Target="../media/image133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23" Type="http://schemas.openxmlformats.org/officeDocument/2006/relationships/image" Target="../media/image124.png"/><Relationship Id="rId28" Type="http://schemas.openxmlformats.org/officeDocument/2006/relationships/image" Target="../media/image129.pn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31" Type="http://schemas.openxmlformats.org/officeDocument/2006/relationships/image" Target="../media/image132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Relationship Id="rId27" Type="http://schemas.openxmlformats.org/officeDocument/2006/relationships/image" Target="../media/image128.png"/><Relationship Id="rId30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26" Type="http://schemas.openxmlformats.org/officeDocument/2006/relationships/image" Target="../media/image157.png"/><Relationship Id="rId3" Type="http://schemas.openxmlformats.org/officeDocument/2006/relationships/image" Target="../media/image134.png"/><Relationship Id="rId21" Type="http://schemas.openxmlformats.org/officeDocument/2006/relationships/image" Target="../media/image152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5" Type="http://schemas.openxmlformats.org/officeDocument/2006/relationships/image" Target="../media/image15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24" Type="http://schemas.openxmlformats.org/officeDocument/2006/relationships/image" Target="../media/image155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23" Type="http://schemas.openxmlformats.org/officeDocument/2006/relationships/image" Target="../media/image154.png"/><Relationship Id="rId10" Type="http://schemas.openxmlformats.org/officeDocument/2006/relationships/image" Target="../media/image141.png"/><Relationship Id="rId19" Type="http://schemas.openxmlformats.org/officeDocument/2006/relationships/image" Target="../media/image150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Relationship Id="rId22" Type="http://schemas.openxmlformats.org/officeDocument/2006/relationships/image" Target="../media/image1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8.png"/><Relationship Id="rId18" Type="http://schemas.openxmlformats.org/officeDocument/2006/relationships/image" Target="../media/image17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17" Type="http://schemas.openxmlformats.org/officeDocument/2006/relationships/image" Target="../media/image17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60.png"/><Relationship Id="rId15" Type="http://schemas.openxmlformats.org/officeDocument/2006/relationships/image" Target="../media/image170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Relationship Id="rId14" Type="http://schemas.openxmlformats.org/officeDocument/2006/relationships/image" Target="../media/image1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5.png"/><Relationship Id="rId18" Type="http://schemas.openxmlformats.org/officeDocument/2006/relationships/image" Target="../media/image190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12" Type="http://schemas.openxmlformats.org/officeDocument/2006/relationships/image" Target="../media/image184.png"/><Relationship Id="rId17" Type="http://schemas.openxmlformats.org/officeDocument/2006/relationships/image" Target="../media/image189.png"/><Relationship Id="rId2" Type="http://schemas.openxmlformats.org/officeDocument/2006/relationships/image" Target="../media/image174.png"/><Relationship Id="rId16" Type="http://schemas.openxmlformats.org/officeDocument/2006/relationships/image" Target="../media/image1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77.png"/><Relationship Id="rId15" Type="http://schemas.openxmlformats.org/officeDocument/2006/relationships/image" Target="../media/image187.png"/><Relationship Id="rId10" Type="http://schemas.openxmlformats.org/officeDocument/2006/relationships/image" Target="../media/image182.png"/><Relationship Id="rId19" Type="http://schemas.openxmlformats.org/officeDocument/2006/relationships/image" Target="../media/image191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Relationship Id="rId14" Type="http://schemas.openxmlformats.org/officeDocument/2006/relationships/image" Target="../media/image1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2.png"/><Relationship Id="rId18" Type="http://schemas.openxmlformats.org/officeDocument/2006/relationships/image" Target="../media/image206.png"/><Relationship Id="rId3" Type="http://schemas.openxmlformats.org/officeDocument/2006/relationships/image" Target="../media/image193.png"/><Relationship Id="rId21" Type="http://schemas.openxmlformats.org/officeDocument/2006/relationships/image" Target="../media/image209.png"/><Relationship Id="rId7" Type="http://schemas.openxmlformats.org/officeDocument/2006/relationships/image" Target="../media/image197.png"/><Relationship Id="rId12" Type="http://schemas.openxmlformats.org/officeDocument/2006/relationships/image" Target="../media/image201.png"/><Relationship Id="rId17" Type="http://schemas.openxmlformats.org/officeDocument/2006/relationships/image" Target="../media/image205.png"/><Relationship Id="rId2" Type="http://schemas.openxmlformats.org/officeDocument/2006/relationships/image" Target="../media/image192.png"/><Relationship Id="rId16" Type="http://schemas.openxmlformats.org/officeDocument/2006/relationships/image" Target="../media/image204.png"/><Relationship Id="rId20" Type="http://schemas.openxmlformats.org/officeDocument/2006/relationships/image" Target="../media/image2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.png"/><Relationship Id="rId11" Type="http://schemas.openxmlformats.org/officeDocument/2006/relationships/image" Target="../media/image182.png"/><Relationship Id="rId5" Type="http://schemas.openxmlformats.org/officeDocument/2006/relationships/image" Target="../media/image195.png"/><Relationship Id="rId15" Type="http://schemas.openxmlformats.org/officeDocument/2006/relationships/image" Target="../media/image186.png"/><Relationship Id="rId10" Type="http://schemas.openxmlformats.org/officeDocument/2006/relationships/image" Target="../media/image200.png"/><Relationship Id="rId19" Type="http://schemas.openxmlformats.org/officeDocument/2006/relationships/image" Target="../media/image207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Relationship Id="rId14" Type="http://schemas.openxmlformats.org/officeDocument/2006/relationships/image" Target="../media/image20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12300" y="1923678"/>
            <a:ext cx="6900434" cy="251599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2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200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/>
                <a:cs typeface="Arial"/>
              </a:rPr>
              <a:t>To‘plamlar</a:t>
            </a: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cs typeface="Arial"/>
              </a:rPr>
              <a:t>To‘plamlar</a:t>
            </a: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cs typeface="Arial"/>
              </a:rPr>
              <a:t>ustida</a:t>
            </a: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cs typeface="Arial"/>
              </a:rPr>
              <a:t>amallar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To‘ldiruvchi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to‘plam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it-IT" sz="3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O‘qituvchi:</a:t>
            </a:r>
          </a:p>
          <a:p>
            <a:pPr marL="51332">
              <a:lnSpc>
                <a:spcPts val="3113"/>
              </a:lnSpc>
            </a:pPr>
            <a:r>
              <a:rPr lang="it-IT" sz="3200" spc="8" dirty="0">
                <a:solidFill>
                  <a:srgbClr val="373435"/>
                </a:solidFill>
                <a:latin typeface="Arial"/>
                <a:cs typeface="Arial"/>
              </a:rPr>
              <a:t>Komilov Mirodiljon Xosiljonovich</a:t>
            </a:r>
            <a:endParaRPr lang="ru-RU" sz="3200" dirty="0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6190" y="1983317"/>
            <a:ext cx="545553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6190" y="3328580"/>
            <a:ext cx="545553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639410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2460194" y="297638"/>
            <a:ext cx="260677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610">
              <a:spcBef>
                <a:spcPts val="181"/>
              </a:spcBef>
              <a:defRPr/>
            </a:pPr>
            <a:r>
              <a:rPr lang="en-US" sz="5398" kern="0" spc="8" dirty="0" smtClean="0">
                <a:solidFill>
                  <a:sysClr val="window" lastClr="FFFFFF"/>
                </a:solidFill>
              </a:rPr>
              <a:t>Algebra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5496" y="699542"/>
                <a:ext cx="8695869" cy="31788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mashq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𝑼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∣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𝒁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endParaRPr lang="en-US" sz="2800" b="1" i="1" dirty="0" smtClean="0">
                  <a:solidFill>
                    <a:schemeClr val="tx1"/>
                  </a:solidFill>
                  <a:latin typeface="Cambria Math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𝟔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𝒏𝒊𝒏𝒈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𝒏𝒂𝒕𝒖𝒓𝒂𝒍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𝒃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𝒐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′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𝒍𝒖𝒗𝒄𝒉𝒊𝒍𝒂𝒓𝒊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𝟗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𝒏𝒊𝒏𝒈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𝒏𝒂𝒕𝒖𝒓𝒂𝒍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𝒃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𝒐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𝒍𝒖𝒗𝒄𝒉𝒊𝒍𝒂𝒓𝒊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to‘plamlarning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elementlarini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yozing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∩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∪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to‘plamlarni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toping;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to‘plamlarni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Venn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diagrammasida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tasvirlang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2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8695869" cy="3178886"/>
              </a:xfrm>
              <a:prstGeom prst="rect">
                <a:avLst/>
              </a:prstGeom>
              <a:blipFill rotWithShape="0">
                <a:blip r:embed="rId3"/>
                <a:stretch>
                  <a:fillRect l="-1473" t="-2111" b="-23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30425" y="3299741"/>
                <a:ext cx="48378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𝑼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425" y="3299741"/>
                <a:ext cx="483786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512" y="3867894"/>
                <a:ext cx="30378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</a:rPr>
                        <m:t>)  </m:t>
                      </m:r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867894"/>
                <a:ext cx="303781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29598" y="3877362"/>
                <a:ext cx="21829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598" y="3877362"/>
                <a:ext cx="218290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4371950"/>
                <a:ext cx="70110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𝑨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Arial" pitchFamily="34" charset="0"/>
                      </a:rPr>
                      <m:t>∩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Arial" pitchFamily="34" charset="0"/>
                      </a:rPr>
                      <m:t>𝑩</m:t>
                    </m:r>
                    <m:r>
                      <a:rPr lang="en-US" sz="2800" b="1" i="0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;   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itchFamily="34" charset="0"/>
                      </a:rPr>
                      <m:t>𝑨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∪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𝑩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, 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, 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, 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𝟔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, 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371950"/>
                <a:ext cx="7011022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3953" b="-29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7582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042996" y="2691658"/>
            <a:ext cx="4753140" cy="23283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699542"/>
                <a:ext cx="8695869" cy="1384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𝑼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∣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𝒁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𝑛𝑖𝑛𝑔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𝑘𝑎𝑟𝑟𝑎𝑙𝑖𝑙𝑎𝑟𝑖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9 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𝑛𝑖𝑛𝑔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𝑘𝑎𝑟𝑟𝑎𝑙𝑖𝑙𝑎𝑟𝑖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)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to‘plamlarni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Venn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diagrammasida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tasvirlang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8695869" cy="1384997"/>
              </a:xfrm>
              <a:prstGeom prst="rect">
                <a:avLst/>
              </a:prstGeom>
              <a:blipFill rotWithShape="1">
                <a:blip r:embed="rId3"/>
                <a:stretch>
                  <a:fillRect l="-1473" b="-11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5655" y="4199309"/>
                <a:ext cx="53893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55" y="4199309"/>
                <a:ext cx="53893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020827" y="3543713"/>
                <a:ext cx="4908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827" y="3543713"/>
                <a:ext cx="49084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341664" y="2711756"/>
                <a:ext cx="4908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664" y="2711756"/>
                <a:ext cx="49084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216366" y="4449227"/>
                <a:ext cx="4908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366" y="4449227"/>
                <a:ext cx="49084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020827" y="2900046"/>
                <a:ext cx="4908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827" y="2900046"/>
                <a:ext cx="490840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08520" y="1995686"/>
                <a:ext cx="48378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𝑼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1995686"/>
                <a:ext cx="4837863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55460" y="1995686"/>
                <a:ext cx="25088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460" y="1995686"/>
                <a:ext cx="2508828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97607" y="1995686"/>
                <a:ext cx="21829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607" y="1995686"/>
                <a:ext cx="2182905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98007" y="4481413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007" y="4481413"/>
                <a:ext cx="713657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/>
          <p:cNvSpPr/>
          <p:nvPr/>
        </p:nvSpPr>
        <p:spPr>
          <a:xfrm>
            <a:off x="1763688" y="2843961"/>
            <a:ext cx="2160240" cy="1960037"/>
          </a:xfrm>
          <a:prstGeom prst="ellips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248086" y="3184106"/>
                <a:ext cx="4908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086" y="3184106"/>
                <a:ext cx="490840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48673" y="3859756"/>
                <a:ext cx="4908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673" y="3859756"/>
                <a:ext cx="490840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Овал 21"/>
          <p:cNvSpPr/>
          <p:nvPr/>
        </p:nvSpPr>
        <p:spPr>
          <a:xfrm>
            <a:off x="2699792" y="2859782"/>
            <a:ext cx="2160240" cy="1960037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40800" y="3418748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800" y="3418748"/>
                <a:ext cx="490839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Дуга 24"/>
          <p:cNvSpPr/>
          <p:nvPr/>
        </p:nvSpPr>
        <p:spPr>
          <a:xfrm>
            <a:off x="1793009" y="2787774"/>
            <a:ext cx="1986903" cy="2037951"/>
          </a:xfrm>
          <a:prstGeom prst="arc">
            <a:avLst>
              <a:gd name="adj1" fmla="val 17907217"/>
              <a:gd name="adj2" fmla="val 3890910"/>
            </a:avLst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  <p:sp>
        <p:nvSpPr>
          <p:cNvPr id="26" name="Дуга 25"/>
          <p:cNvSpPr/>
          <p:nvPr/>
        </p:nvSpPr>
        <p:spPr>
          <a:xfrm>
            <a:off x="2627784" y="2859783"/>
            <a:ext cx="2016224" cy="1944216"/>
          </a:xfrm>
          <a:prstGeom prst="arc">
            <a:avLst>
              <a:gd name="adj1" fmla="val 7006297"/>
              <a:gd name="adj2" fmla="val 14864167"/>
            </a:avLst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74311" y="3242920"/>
                <a:ext cx="4908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311" y="3242920"/>
                <a:ext cx="490840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059832" y="3906192"/>
                <a:ext cx="4908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906192"/>
                <a:ext cx="490840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21744" y="2859849"/>
                <a:ext cx="25008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744" y="2859849"/>
                <a:ext cx="2500813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63688" y="3336506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336506"/>
                <a:ext cx="513281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23928" y="3977357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977357"/>
                <a:ext cx="537327" cy="53860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0398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  <p:bldP spid="33" grpId="0"/>
      <p:bldP spid="39" grpId="0"/>
      <p:bldP spid="40" grpId="0"/>
      <p:bldP spid="42" grpId="0"/>
      <p:bldP spid="43" grpId="0"/>
      <p:bldP spid="3" grpId="0"/>
      <p:bldP spid="23" grpId="0"/>
      <p:bldP spid="24" grpId="0"/>
      <p:bldP spid="19" grpId="0"/>
      <p:bldP spid="4" grpId="0" animBg="1"/>
      <p:bldP spid="37" grpId="0"/>
      <p:bldP spid="41" grpId="0"/>
      <p:bldP spid="22" grpId="0" animBg="1"/>
      <p:bldP spid="18" grpId="0"/>
      <p:bldP spid="25" grpId="0" animBg="1"/>
      <p:bldP spid="26" grpId="0" animBg="1"/>
      <p:bldP spid="31" grpId="0"/>
      <p:bldP spid="38" grpId="0"/>
      <p:bldP spid="5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156017"/>
            <a:ext cx="8557312" cy="5958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7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37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37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558" y="843558"/>
                <a:ext cx="93425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</a:rPr>
                      <m:t>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Venn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diagrammasida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tasvirlangan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to‘plamlarning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elementlarini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yozing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8" y="843558"/>
                <a:ext cx="9342558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371" t="-6369" r="-326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3833521" y="1995686"/>
            <a:ext cx="4842935" cy="2952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7" name="Дуга 16"/>
          <p:cNvSpPr/>
          <p:nvPr/>
        </p:nvSpPr>
        <p:spPr>
          <a:xfrm>
            <a:off x="4068113" y="2211710"/>
            <a:ext cx="2756883" cy="2246628"/>
          </a:xfrm>
          <a:prstGeom prst="arc">
            <a:avLst>
              <a:gd name="adj1" fmla="val 16200000"/>
              <a:gd name="adj2" fmla="val 16135452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8" name="Дуга 17"/>
          <p:cNvSpPr/>
          <p:nvPr/>
        </p:nvSpPr>
        <p:spPr>
          <a:xfrm>
            <a:off x="5580112" y="2211710"/>
            <a:ext cx="2520449" cy="2246628"/>
          </a:xfrm>
          <a:prstGeom prst="arc">
            <a:avLst>
              <a:gd name="adj1" fmla="val 16200000"/>
              <a:gd name="adj2" fmla="val 16146467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75856" y="3795534"/>
                <a:ext cx="538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795534"/>
                <a:ext cx="53892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21387" y="4325743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387" y="4325743"/>
                <a:ext cx="49885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09568" y="4371950"/>
                <a:ext cx="45557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568" y="4371950"/>
                <a:ext cx="455573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036927" y="2088408"/>
                <a:ext cx="51969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𝒈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927" y="2088408"/>
                <a:ext cx="51969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059403" y="3821791"/>
                <a:ext cx="49564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403" y="3821791"/>
                <a:ext cx="49564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2165426"/>
                <a:ext cx="725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𝐈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165426"/>
                <a:ext cx="72532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496" y="2753221"/>
                <a:ext cx="8759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𝐈𝐈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753221"/>
                <a:ext cx="875945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-36512" y="3329285"/>
                <a:ext cx="109036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𝐈𝐈𝐈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329285"/>
                <a:ext cx="1090363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-36512" y="4121373"/>
                <a:ext cx="106631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𝐈𝐕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121373"/>
                <a:ext cx="1066318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3568" y="2177157"/>
                <a:ext cx="21942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177157"/>
                <a:ext cx="2194255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Дуга 43"/>
          <p:cNvSpPr/>
          <p:nvPr/>
        </p:nvSpPr>
        <p:spPr>
          <a:xfrm>
            <a:off x="4047365" y="2211710"/>
            <a:ext cx="2756883" cy="2246628"/>
          </a:xfrm>
          <a:prstGeom prst="arc">
            <a:avLst>
              <a:gd name="adj1" fmla="val 16200000"/>
              <a:gd name="adj2" fmla="val 16135452"/>
            </a:avLst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52746" y="2272360"/>
                <a:ext cx="809296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746" y="2272360"/>
                <a:ext cx="809296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12226" y="2796415"/>
                <a:ext cx="4940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226" y="2796415"/>
                <a:ext cx="494045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21963" y="3417253"/>
                <a:ext cx="50686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963" y="3417253"/>
                <a:ext cx="506869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Дуга 44"/>
          <p:cNvSpPr/>
          <p:nvPr/>
        </p:nvSpPr>
        <p:spPr>
          <a:xfrm>
            <a:off x="5580112" y="2211710"/>
            <a:ext cx="2520449" cy="2246628"/>
          </a:xfrm>
          <a:prstGeom prst="arc">
            <a:avLst>
              <a:gd name="adj1" fmla="val 16200000"/>
              <a:gd name="adj2" fmla="val 161464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42722" y="2272360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722" y="2272360"/>
                <a:ext cx="537327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22381" y="3795534"/>
                <a:ext cx="41229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381" y="3795534"/>
                <a:ext cx="412292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80049" y="2643758"/>
                <a:ext cx="4780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049" y="2643758"/>
                <a:ext cx="478016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12258" y="3256925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258" y="3256925"/>
                <a:ext cx="405880" cy="53860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039671" y="3299020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71" y="3299020"/>
                <a:ext cx="503664" cy="53860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40152" y="2715766"/>
                <a:ext cx="4716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𝒆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715766"/>
                <a:ext cx="471604" cy="53860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93569" y="2753221"/>
                <a:ext cx="238398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69" y="2753221"/>
                <a:ext cx="2383986" cy="53860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27584" y="3329285"/>
                <a:ext cx="310553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29285"/>
                <a:ext cx="3105530" cy="538609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вал 7"/>
          <p:cNvSpPr/>
          <p:nvPr/>
        </p:nvSpPr>
        <p:spPr>
          <a:xfrm>
            <a:off x="4047365" y="2224617"/>
            <a:ext cx="2756883" cy="221934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55576" y="4121373"/>
                <a:ext cx="291579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121373"/>
                <a:ext cx="2915798" cy="538609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Овал 48"/>
          <p:cNvSpPr/>
          <p:nvPr/>
        </p:nvSpPr>
        <p:spPr>
          <a:xfrm>
            <a:off x="5508105" y="2211710"/>
            <a:ext cx="2592456" cy="221934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247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25" grpId="0"/>
      <p:bldP spid="31" grpId="0"/>
      <p:bldP spid="33" grpId="0"/>
      <p:bldP spid="34" grpId="0"/>
      <p:bldP spid="35" grpId="0"/>
      <p:bldP spid="7" grpId="0"/>
      <p:bldP spid="36" grpId="0"/>
      <p:bldP spid="37" grpId="0"/>
      <p:bldP spid="38" grpId="0"/>
      <p:bldP spid="43" grpId="0"/>
      <p:bldP spid="44" grpId="0" animBg="1"/>
      <p:bldP spid="44" grpId="1" animBg="1"/>
      <p:bldP spid="44" grpId="2" animBg="1"/>
      <p:bldP spid="44" grpId="3" animBg="1"/>
      <p:bldP spid="22" grpId="0"/>
      <p:bldP spid="24" grpId="0"/>
      <p:bldP spid="30" grpId="0"/>
      <p:bldP spid="45" grpId="0" animBg="1"/>
      <p:bldP spid="45" grpId="1" animBg="1"/>
      <p:bldP spid="23" grpId="0"/>
      <p:bldP spid="26" grpId="0"/>
      <p:bldP spid="28" grpId="0"/>
      <p:bldP spid="29" grpId="0"/>
      <p:bldP spid="32" grpId="0"/>
      <p:bldP spid="27" grpId="0"/>
      <p:bldP spid="46" grpId="0"/>
      <p:bldP spid="47" grpId="0"/>
      <p:bldP spid="8" grpId="0" animBg="1"/>
      <p:bldP spid="8" grpId="1" animBg="1"/>
      <p:bldP spid="48" grpId="0"/>
      <p:bldP spid="49" grpId="0" animBg="1"/>
      <p:bldP spid="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156017"/>
            <a:ext cx="8557312" cy="5958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7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37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37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558" y="843557"/>
                <a:ext cx="874303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</a:rPr>
                      <m:t>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Venn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diagrammasida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tasvirlangan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to‘plamlarning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elementlarini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yozing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8" y="843557"/>
                <a:ext cx="8743034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64" t="-6369" r="-418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3833521" y="1995686"/>
            <a:ext cx="4842935" cy="2952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7" name="Дуга 16"/>
          <p:cNvSpPr/>
          <p:nvPr/>
        </p:nvSpPr>
        <p:spPr>
          <a:xfrm>
            <a:off x="4068113" y="2211710"/>
            <a:ext cx="2756883" cy="2246628"/>
          </a:xfrm>
          <a:prstGeom prst="arc">
            <a:avLst>
              <a:gd name="adj1" fmla="val 16200000"/>
              <a:gd name="adj2" fmla="val 16135452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8" name="Дуга 17"/>
          <p:cNvSpPr/>
          <p:nvPr/>
        </p:nvSpPr>
        <p:spPr>
          <a:xfrm>
            <a:off x="5580112" y="2211710"/>
            <a:ext cx="2520449" cy="2246628"/>
          </a:xfrm>
          <a:prstGeom prst="arc">
            <a:avLst>
              <a:gd name="adj1" fmla="val 16200000"/>
              <a:gd name="adj2" fmla="val 16146467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75856" y="3795534"/>
                <a:ext cx="538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795534"/>
                <a:ext cx="53892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21387" y="4325743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387" y="4325743"/>
                <a:ext cx="49885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09568" y="4371950"/>
                <a:ext cx="45557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568" y="4371950"/>
                <a:ext cx="455573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036927" y="2088408"/>
                <a:ext cx="51969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𝒈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927" y="2088408"/>
                <a:ext cx="51969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059403" y="3821791"/>
                <a:ext cx="49564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403" y="3821791"/>
                <a:ext cx="49564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5496" y="1923678"/>
                <a:ext cx="15017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𝐕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923678"/>
                <a:ext cx="1501758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496" y="3016188"/>
                <a:ext cx="16380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𝐕𝐈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016188"/>
                <a:ext cx="1638013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-36512" y="4155926"/>
                <a:ext cx="209736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</a:rPr>
                      <m:t>𝐕𝐈𝐈</m:t>
                    </m:r>
                  </m:oMath>
                </a14:m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′</m:t>
                    </m:r>
                  </m:oMath>
                </a14:m>
                <a:endParaRPr lang="ru-RU" i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155926"/>
                <a:ext cx="2097369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Дуга 49"/>
          <p:cNvSpPr/>
          <p:nvPr/>
        </p:nvSpPr>
        <p:spPr>
          <a:xfrm>
            <a:off x="4673329" y="2283718"/>
            <a:ext cx="2151667" cy="2088232"/>
          </a:xfrm>
          <a:prstGeom prst="arc">
            <a:avLst>
              <a:gd name="adj1" fmla="val 17705065"/>
              <a:gd name="adj2" fmla="val 4051282"/>
            </a:avLst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  <p:sp>
        <p:nvSpPr>
          <p:cNvPr id="51" name="Дуга 50"/>
          <p:cNvSpPr/>
          <p:nvPr/>
        </p:nvSpPr>
        <p:spPr>
          <a:xfrm>
            <a:off x="5580112" y="2295268"/>
            <a:ext cx="2016224" cy="2076682"/>
          </a:xfrm>
          <a:prstGeom prst="arc">
            <a:avLst>
              <a:gd name="adj1" fmla="val 7006297"/>
              <a:gd name="adj2" fmla="val 14864167"/>
            </a:avLst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31640" y="1923678"/>
                <a:ext cx="14812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23678"/>
                <a:ext cx="148123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484040" y="2800164"/>
                <a:ext cx="2271198" cy="923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40" y="2800164"/>
                <a:ext cx="2271198" cy="92371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Дуга 56"/>
          <p:cNvSpPr/>
          <p:nvPr/>
        </p:nvSpPr>
        <p:spPr>
          <a:xfrm>
            <a:off x="4067944" y="2197330"/>
            <a:ext cx="2756883" cy="2246628"/>
          </a:xfrm>
          <a:prstGeom prst="arc">
            <a:avLst>
              <a:gd name="adj1" fmla="val 16200000"/>
              <a:gd name="adj2" fmla="val 16135452"/>
            </a:avLst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8" name="Дуга 57"/>
          <p:cNvSpPr/>
          <p:nvPr/>
        </p:nvSpPr>
        <p:spPr>
          <a:xfrm>
            <a:off x="5579943" y="2197330"/>
            <a:ext cx="2520449" cy="2246628"/>
          </a:xfrm>
          <a:prstGeom prst="arc">
            <a:avLst>
              <a:gd name="adj1" fmla="val 16200000"/>
              <a:gd name="adj2" fmla="val 16146467"/>
            </a:avLst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52746" y="2272360"/>
                <a:ext cx="809296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746" y="2272360"/>
                <a:ext cx="809296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12226" y="2796415"/>
                <a:ext cx="4940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226" y="2796415"/>
                <a:ext cx="494045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21963" y="3417253"/>
                <a:ext cx="50686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963" y="3417253"/>
                <a:ext cx="506869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42722" y="2272360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722" y="2272360"/>
                <a:ext cx="537327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22381" y="3795534"/>
                <a:ext cx="41229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381" y="3795534"/>
                <a:ext cx="412292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80049" y="2643758"/>
                <a:ext cx="4780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049" y="2643758"/>
                <a:ext cx="478016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12258" y="3256925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258" y="3256925"/>
                <a:ext cx="405880" cy="53860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039671" y="3299020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71" y="3299020"/>
                <a:ext cx="503664" cy="53860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40152" y="2715766"/>
                <a:ext cx="4716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𝒆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715766"/>
                <a:ext cx="471604" cy="53860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Дуга 58"/>
          <p:cNvSpPr/>
          <p:nvPr/>
        </p:nvSpPr>
        <p:spPr>
          <a:xfrm>
            <a:off x="4067944" y="2211710"/>
            <a:ext cx="2756883" cy="2246628"/>
          </a:xfrm>
          <a:prstGeom prst="arc">
            <a:avLst>
              <a:gd name="adj1" fmla="val 16200000"/>
              <a:gd name="adj2" fmla="val 16135452"/>
            </a:avLst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0" name="Дуга 59"/>
          <p:cNvSpPr/>
          <p:nvPr/>
        </p:nvSpPr>
        <p:spPr>
          <a:xfrm>
            <a:off x="5579943" y="2211710"/>
            <a:ext cx="2520449" cy="2246628"/>
          </a:xfrm>
          <a:prstGeom prst="arc">
            <a:avLst>
              <a:gd name="adj1" fmla="val 16200000"/>
              <a:gd name="adj2" fmla="val 16146467"/>
            </a:avLst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763688" y="4155926"/>
                <a:ext cx="220278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155926"/>
                <a:ext cx="2202783" cy="53860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4638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25" grpId="0"/>
      <p:bldP spid="31" grpId="0"/>
      <p:bldP spid="33" grpId="0"/>
      <p:bldP spid="34" grpId="0"/>
      <p:bldP spid="35" grpId="0"/>
      <p:bldP spid="39" grpId="0"/>
      <p:bldP spid="40" grpId="0"/>
      <p:bldP spid="41" grpId="0"/>
      <p:bldP spid="50" grpId="0" animBg="1"/>
      <p:bldP spid="50" grpId="1" animBg="1"/>
      <p:bldP spid="51" grpId="0" animBg="1"/>
      <p:bldP spid="51" grpId="1" animBg="1"/>
      <p:bldP spid="3" grpId="0"/>
      <p:bldP spid="56" grpId="0"/>
      <p:bldP spid="57" grpId="0" animBg="1"/>
      <p:bldP spid="57" grpId="1" animBg="1"/>
      <p:bldP spid="58" grpId="0" animBg="1"/>
      <p:bldP spid="58" grpId="1" animBg="1"/>
      <p:bldP spid="22" grpId="0"/>
      <p:bldP spid="24" grpId="0"/>
      <p:bldP spid="30" grpId="0"/>
      <p:bldP spid="23" grpId="0"/>
      <p:bldP spid="26" grpId="0"/>
      <p:bldP spid="28" grpId="0"/>
      <p:bldP spid="29" grpId="0"/>
      <p:bldP spid="32" grpId="0"/>
      <p:bldP spid="27" grpId="0"/>
      <p:bldP spid="59" grpId="0" animBg="1"/>
      <p:bldP spid="59" grpId="1" animBg="1"/>
      <p:bldP spid="60" grpId="0" animBg="1"/>
      <p:bldP spid="60" grpId="1" animBg="1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156017"/>
            <a:ext cx="8557312" cy="5958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7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37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37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7517" y="681539"/>
                <a:ext cx="925208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27.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</a:rPr>
                      <m:t>𝑨</m:t>
                    </m:r>
                    <m:r>
                      <a:rPr lang="en-US" sz="2600" b="1" i="1" smtClean="0">
                        <a:latin typeface="Cambria Math"/>
                      </a:rPr>
                      <m:t>,  </m:t>
                    </m:r>
                    <m:r>
                      <a:rPr lang="en-US" sz="2600" b="1" i="1" smtClean="0">
                        <a:latin typeface="Cambria Math"/>
                      </a:rPr>
                      <m:t>𝑩</m:t>
                    </m:r>
                    <m:r>
                      <a:rPr lang="en-US" sz="2600" b="1" i="1" smtClean="0">
                        <a:latin typeface="Cambria Math"/>
                      </a:rPr>
                      <m:t>,  </m:t>
                    </m:r>
                    <m:r>
                      <a:rPr lang="en-US" sz="2600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to‘plamlar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Venn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diagrammasida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tasvirlangan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to‘plamlarning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elementlarini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yozing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17" y="681539"/>
                <a:ext cx="9252085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318" t="-5960" r="-264" b="-17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779912" y="1707654"/>
            <a:ext cx="4752528" cy="331236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58043" y="1779662"/>
            <a:ext cx="2396066" cy="21484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60310" y="1833827"/>
            <a:ext cx="2396066" cy="21484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994147" y="3075807"/>
            <a:ext cx="2396066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-36512" y="1707654"/>
                <a:ext cx="725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𝐈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707654"/>
                <a:ext cx="72532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-36512" y="2139702"/>
                <a:ext cx="8759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𝐈𝐈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139702"/>
                <a:ext cx="87594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-36512" y="2537197"/>
                <a:ext cx="9961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𝐈𝐈𝐈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537197"/>
                <a:ext cx="996106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-36512" y="3016188"/>
                <a:ext cx="16380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𝐈𝐕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016188"/>
                <a:ext cx="163801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-4255" y="3401293"/>
                <a:ext cx="148566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𝐕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55" y="3401293"/>
                <a:ext cx="1485663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-36512" y="3833341"/>
                <a:ext cx="16362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𝐕𝐈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833341"/>
                <a:ext cx="1636282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-36512" y="4193381"/>
                <a:ext cx="243040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𝐕𝐈𝐈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193381"/>
                <a:ext cx="243040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Овал 72"/>
          <p:cNvSpPr/>
          <p:nvPr/>
        </p:nvSpPr>
        <p:spPr>
          <a:xfrm>
            <a:off x="4067944" y="1779662"/>
            <a:ext cx="2396066" cy="21484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82678" y="2193656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678" y="2193656"/>
                <a:ext cx="503664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365856" y="2908076"/>
                <a:ext cx="41229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856" y="2908076"/>
                <a:ext cx="412292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1707654"/>
                <a:ext cx="28182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07654"/>
                <a:ext cx="2818272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01600" y="2105149"/>
                <a:ext cx="325480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00" y="2105149"/>
                <a:ext cx="3254802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Овал 74"/>
          <p:cNvSpPr/>
          <p:nvPr/>
        </p:nvSpPr>
        <p:spPr>
          <a:xfrm>
            <a:off x="5580112" y="1812898"/>
            <a:ext cx="2396066" cy="21484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852886" y="1836552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886" y="1836552"/>
                <a:ext cx="537327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870520" y="2369467"/>
                <a:ext cx="51969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𝒈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520" y="2369467"/>
                <a:ext cx="519693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142388" y="3023461"/>
                <a:ext cx="49564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88" y="3023461"/>
                <a:ext cx="495649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54000" y="2537197"/>
                <a:ext cx="27236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00" y="2537197"/>
                <a:ext cx="2723631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Овал 76"/>
          <p:cNvSpPr/>
          <p:nvPr/>
        </p:nvSpPr>
        <p:spPr>
          <a:xfrm>
            <a:off x="5004048" y="3075806"/>
            <a:ext cx="2396066" cy="18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04352" y="4337398"/>
                <a:ext cx="50206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352" y="4337398"/>
                <a:ext cx="502061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540411" y="3982326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411" y="3982326"/>
                <a:ext cx="405880" cy="53860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667580" y="4033266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80" y="4033266"/>
                <a:ext cx="405880" cy="53860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Дуга 77"/>
          <p:cNvSpPr/>
          <p:nvPr/>
        </p:nvSpPr>
        <p:spPr>
          <a:xfrm>
            <a:off x="5546072" y="2067694"/>
            <a:ext cx="893800" cy="1638908"/>
          </a:xfrm>
          <a:prstGeom prst="arc">
            <a:avLst>
              <a:gd name="adj1" fmla="val 16200000"/>
              <a:gd name="adj2" fmla="val 161685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786633" y="1995686"/>
                <a:ext cx="45557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633" y="1995686"/>
                <a:ext cx="455573" cy="53860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696654" y="2495624"/>
                <a:ext cx="50686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654" y="2495624"/>
                <a:ext cx="506869" cy="53860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416321" y="3041253"/>
                <a:ext cx="18403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321" y="3041253"/>
                <a:ext cx="1840376" cy="538609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Дуга 79"/>
          <p:cNvSpPr/>
          <p:nvPr/>
        </p:nvSpPr>
        <p:spPr>
          <a:xfrm rot="3696095">
            <a:off x="5390521" y="2665909"/>
            <a:ext cx="657366" cy="1638908"/>
          </a:xfrm>
          <a:prstGeom prst="arc">
            <a:avLst>
              <a:gd name="adj1" fmla="val 16200000"/>
              <a:gd name="adj2" fmla="val 161685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249306" y="3352257"/>
                <a:ext cx="4940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306" y="3352257"/>
                <a:ext cx="494045" cy="538609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219456" y="3401293"/>
                <a:ext cx="150002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456" y="3401293"/>
                <a:ext cx="1500026" cy="538609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Дуга 81"/>
          <p:cNvSpPr/>
          <p:nvPr/>
        </p:nvSpPr>
        <p:spPr>
          <a:xfrm rot="17405742">
            <a:off x="6049312" y="2589327"/>
            <a:ext cx="869284" cy="1905376"/>
          </a:xfrm>
          <a:prstGeom prst="arc">
            <a:avLst>
              <a:gd name="adj1" fmla="val 16200000"/>
              <a:gd name="adj2" fmla="val 161685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357360" y="3206084"/>
                <a:ext cx="4780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360" y="3206084"/>
                <a:ext cx="478016" cy="538609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758343" y="3437298"/>
                <a:ext cx="4716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𝒆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343" y="3437298"/>
                <a:ext cx="471604" cy="538609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415790" y="3833341"/>
                <a:ext cx="183903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790" y="3833341"/>
                <a:ext cx="1839030" cy="538609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Дуга 83"/>
          <p:cNvSpPr/>
          <p:nvPr/>
        </p:nvSpPr>
        <p:spPr>
          <a:xfrm rot="14429260">
            <a:off x="5405511" y="2658029"/>
            <a:ext cx="657366" cy="1638908"/>
          </a:xfrm>
          <a:prstGeom prst="arc">
            <a:avLst>
              <a:gd name="adj1" fmla="val 21472451"/>
              <a:gd name="adj2" fmla="val 997727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Дуга 84"/>
          <p:cNvSpPr/>
          <p:nvPr/>
        </p:nvSpPr>
        <p:spPr>
          <a:xfrm rot="11718874">
            <a:off x="5578949" y="2467313"/>
            <a:ext cx="1009557" cy="1224136"/>
          </a:xfrm>
          <a:prstGeom prst="arc">
            <a:avLst>
              <a:gd name="adj1" fmla="val 15849313"/>
              <a:gd name="adj2" fmla="val 1984024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743351" y="3082952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51" y="3082952"/>
                <a:ext cx="498855" cy="538609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156906" y="4193381"/>
                <a:ext cx="115255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906" y="4193381"/>
                <a:ext cx="1152559" cy="538609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94147" y="1833827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147" y="1833827"/>
                <a:ext cx="513281" cy="538609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763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7" grpId="0" animBg="1"/>
      <p:bldP spid="38" grpId="0" animBg="1"/>
      <p:bldP spid="64" grpId="0"/>
      <p:bldP spid="65" grpId="0"/>
      <p:bldP spid="66" grpId="0"/>
      <p:bldP spid="68" grpId="0"/>
      <p:bldP spid="69" grpId="0"/>
      <p:bldP spid="71" grpId="0"/>
      <p:bldP spid="72" grpId="0"/>
      <p:bldP spid="73" grpId="0" animBg="1"/>
      <p:bldP spid="73" grpId="1" animBg="1"/>
      <p:bldP spid="44" grpId="0"/>
      <p:bldP spid="45" grpId="0"/>
      <p:bldP spid="7" grpId="0"/>
      <p:bldP spid="74" grpId="0"/>
      <p:bldP spid="75" grpId="0" animBg="1"/>
      <p:bldP spid="75" grpId="1" animBg="1"/>
      <p:bldP spid="42" grpId="0"/>
      <p:bldP spid="52" grpId="0"/>
      <p:bldP spid="53" grpId="0"/>
      <p:bldP spid="76" grpId="0"/>
      <p:bldP spid="77" grpId="0" animBg="1"/>
      <p:bldP spid="77" grpId="1" animBg="1"/>
      <p:bldP spid="43" grpId="0"/>
      <p:bldP spid="62" grpId="0"/>
      <p:bldP spid="63" grpId="0"/>
      <p:bldP spid="78" grpId="0" animBg="1"/>
      <p:bldP spid="78" grpId="1" animBg="1"/>
      <p:bldP spid="48" grpId="0"/>
      <p:bldP spid="49" grpId="0"/>
      <p:bldP spid="79" grpId="0"/>
      <p:bldP spid="80" grpId="0" animBg="1"/>
      <p:bldP spid="80" grpId="1" animBg="1"/>
      <p:bldP spid="46" grpId="0"/>
      <p:bldP spid="81" grpId="0"/>
      <p:bldP spid="82" grpId="0" animBg="1"/>
      <p:bldP spid="82" grpId="1" animBg="1"/>
      <p:bldP spid="54" grpId="0"/>
      <p:bldP spid="55" grpId="0"/>
      <p:bldP spid="83" grpId="0"/>
      <p:bldP spid="84" grpId="0" animBg="1"/>
      <p:bldP spid="84" grpId="1" animBg="1"/>
      <p:bldP spid="85" grpId="0" animBg="1"/>
      <p:bldP spid="85" grpId="1" animBg="1"/>
      <p:bldP spid="47" grpId="0"/>
      <p:bldP spid="86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156017"/>
            <a:ext cx="8557312" cy="5958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7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37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37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7517" y="681539"/>
                <a:ext cx="916151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smtClean="0">
                        <a:solidFill>
                          <a:srgbClr val="0070C0"/>
                        </a:solidFill>
                        <a:latin typeface="Cambria Math"/>
                      </a:rPr>
                      <m:t>𝐈𝐈</m:t>
                    </m:r>
                    <m:r>
                      <a:rPr lang="en-US" sz="280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i="1" dirty="0" smtClean="0"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i="1" dirty="0" smtClean="0"/>
                  <a:t> 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17" y="681539"/>
                <a:ext cx="9161517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427984" y="1707654"/>
            <a:ext cx="4608512" cy="331236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902337" y="1779662"/>
            <a:ext cx="2396066" cy="21484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404604" y="1833827"/>
            <a:ext cx="2396066" cy="21484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838441" y="3075807"/>
            <a:ext cx="2396066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4912238" y="1779662"/>
            <a:ext cx="2396066" cy="21484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226972" y="2193656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972" y="2193656"/>
                <a:ext cx="503664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10150" y="2908076"/>
                <a:ext cx="41229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150" y="2908076"/>
                <a:ext cx="41229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Овал 74"/>
          <p:cNvSpPr/>
          <p:nvPr/>
        </p:nvSpPr>
        <p:spPr>
          <a:xfrm>
            <a:off x="6424406" y="1812898"/>
            <a:ext cx="2396066" cy="21484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697180" y="1836552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180" y="1836552"/>
                <a:ext cx="53732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714814" y="2369467"/>
                <a:ext cx="51969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𝒈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814" y="2369467"/>
                <a:ext cx="51969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986682" y="3023461"/>
                <a:ext cx="49564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682" y="3023461"/>
                <a:ext cx="49564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Овал 76"/>
          <p:cNvSpPr/>
          <p:nvPr/>
        </p:nvSpPr>
        <p:spPr>
          <a:xfrm>
            <a:off x="5848342" y="3075806"/>
            <a:ext cx="2396066" cy="18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48646" y="4337398"/>
                <a:ext cx="50206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646" y="4337398"/>
                <a:ext cx="50206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384705" y="3982326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705" y="3982326"/>
                <a:ext cx="405880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511874" y="4033266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874" y="4033266"/>
                <a:ext cx="405880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Дуга 77"/>
          <p:cNvSpPr/>
          <p:nvPr/>
        </p:nvSpPr>
        <p:spPr>
          <a:xfrm>
            <a:off x="6390366" y="2067694"/>
            <a:ext cx="893800" cy="1638908"/>
          </a:xfrm>
          <a:prstGeom prst="arc">
            <a:avLst>
              <a:gd name="adj1" fmla="val 16200000"/>
              <a:gd name="adj2" fmla="val 16168576"/>
            </a:avLst>
          </a:prstGeom>
          <a:solidFill>
            <a:srgbClr val="FFFF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630927" y="1995686"/>
                <a:ext cx="45557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27" y="1995686"/>
                <a:ext cx="455573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540948" y="2495624"/>
                <a:ext cx="50686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948" y="2495624"/>
                <a:ext cx="506869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Дуга 79"/>
          <p:cNvSpPr/>
          <p:nvPr/>
        </p:nvSpPr>
        <p:spPr>
          <a:xfrm rot="3696095">
            <a:off x="6234815" y="2665909"/>
            <a:ext cx="657366" cy="1638908"/>
          </a:xfrm>
          <a:prstGeom prst="arc">
            <a:avLst>
              <a:gd name="adj1" fmla="val 16200000"/>
              <a:gd name="adj2" fmla="val 16168576"/>
            </a:avLst>
          </a:prstGeom>
          <a:solidFill>
            <a:srgbClr val="FFFF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93600" y="3352257"/>
                <a:ext cx="4940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600" y="3352257"/>
                <a:ext cx="494045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Дуга 81"/>
          <p:cNvSpPr/>
          <p:nvPr/>
        </p:nvSpPr>
        <p:spPr>
          <a:xfrm rot="17405742">
            <a:off x="6893606" y="2589327"/>
            <a:ext cx="869284" cy="1905376"/>
          </a:xfrm>
          <a:prstGeom prst="arc">
            <a:avLst>
              <a:gd name="adj1" fmla="val 16200000"/>
              <a:gd name="adj2" fmla="val 16168576"/>
            </a:avLst>
          </a:prstGeom>
          <a:solidFill>
            <a:srgbClr val="FFFF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201654" y="3206084"/>
                <a:ext cx="4780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654" y="3206084"/>
                <a:ext cx="478016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02637" y="3437298"/>
                <a:ext cx="4716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𝒆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637" y="3437298"/>
                <a:ext cx="471604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Дуга 83"/>
          <p:cNvSpPr/>
          <p:nvPr/>
        </p:nvSpPr>
        <p:spPr>
          <a:xfrm rot="14429260">
            <a:off x="6249805" y="2658029"/>
            <a:ext cx="657366" cy="1638908"/>
          </a:xfrm>
          <a:prstGeom prst="arc">
            <a:avLst>
              <a:gd name="adj1" fmla="val 21472451"/>
              <a:gd name="adj2" fmla="val 997727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Дуга 84"/>
          <p:cNvSpPr/>
          <p:nvPr/>
        </p:nvSpPr>
        <p:spPr>
          <a:xfrm rot="11718874">
            <a:off x="6423243" y="2467313"/>
            <a:ext cx="1009557" cy="1224136"/>
          </a:xfrm>
          <a:prstGeom prst="arc">
            <a:avLst>
              <a:gd name="adj1" fmla="val 15849313"/>
              <a:gd name="adj2" fmla="val 1984024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587645" y="3082952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645" y="3082952"/>
                <a:ext cx="498855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38441" y="1833827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441" y="1833827"/>
                <a:ext cx="513281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104" y="1619368"/>
                <a:ext cx="17246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4" y="1619368"/>
                <a:ext cx="1724639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07704" y="1635646"/>
                <a:ext cx="173900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635646"/>
                <a:ext cx="1739002" cy="53860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5496" y="2139702"/>
                <a:ext cx="172290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139702"/>
                <a:ext cx="1722908" cy="53860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722689" y="2139702"/>
                <a:ext cx="248927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𝐴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689" y="2139702"/>
                <a:ext cx="2489271" cy="53860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496" y="2643758"/>
                <a:ext cx="247157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𝐴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643758"/>
                <a:ext cx="2471574" cy="53860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5496" y="3075806"/>
                <a:ext cx="24533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075806"/>
                <a:ext cx="2453364" cy="538609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5496" y="3499143"/>
                <a:ext cx="33525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𝐴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499143"/>
                <a:ext cx="3352584" cy="5847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80528" y="4035137"/>
                <a:ext cx="4805418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6+7+6−3−2−3+1=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=12=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4035137"/>
                <a:ext cx="4805418" cy="98488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8444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37" grpId="0" animBg="1"/>
      <p:bldP spid="38" grpId="0" animBg="1"/>
      <p:bldP spid="73" grpId="0" animBg="1"/>
      <p:bldP spid="73" grpId="1" animBg="1"/>
      <p:bldP spid="44" grpId="0"/>
      <p:bldP spid="45" grpId="0"/>
      <p:bldP spid="75" grpId="0" animBg="1"/>
      <p:bldP spid="75" grpId="1" animBg="1"/>
      <p:bldP spid="42" grpId="0"/>
      <p:bldP spid="52" grpId="0"/>
      <p:bldP spid="53" grpId="0"/>
      <p:bldP spid="77" grpId="0" animBg="1"/>
      <p:bldP spid="77" grpId="1" animBg="1"/>
      <p:bldP spid="43" grpId="0"/>
      <p:bldP spid="62" grpId="0"/>
      <p:bldP spid="63" grpId="0"/>
      <p:bldP spid="78" grpId="0" animBg="1"/>
      <p:bldP spid="78" grpId="1" animBg="1"/>
      <p:bldP spid="48" grpId="0"/>
      <p:bldP spid="49" grpId="0"/>
      <p:bldP spid="80" grpId="0" animBg="1"/>
      <p:bldP spid="80" grpId="1" animBg="1"/>
      <p:bldP spid="46" grpId="0"/>
      <p:bldP spid="82" grpId="0" animBg="1"/>
      <p:bldP spid="82" grpId="1" animBg="1"/>
      <p:bldP spid="54" grpId="0"/>
      <p:bldP spid="55" grpId="0"/>
      <p:bldP spid="84" grpId="0" animBg="1"/>
      <p:bldP spid="84" grpId="1" animBg="1"/>
      <p:bldP spid="85" grpId="0" animBg="1"/>
      <p:bldP spid="85" grpId="1" animBg="1"/>
      <p:bldP spid="47" grpId="0"/>
      <p:bldP spid="6" grpId="0"/>
      <p:bldP spid="7" grpId="0"/>
      <p:bldP spid="36" grpId="0"/>
      <p:bldP spid="39" grpId="0"/>
      <p:bldP spid="40" grpId="0"/>
      <p:bldP spid="41" grpId="0"/>
      <p:bldP spid="50" grpId="0"/>
      <p:bldP spid="51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156017"/>
            <a:ext cx="8557312" cy="5958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7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37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37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6512" y="681539"/>
            <a:ext cx="90717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30-mashq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Diagrammani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to‘plamlarni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bo‘yang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36096" y="1707654"/>
            <a:ext cx="3330767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88024" y="3795533"/>
                <a:ext cx="538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795533"/>
                <a:ext cx="538929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/>
          <p:cNvSpPr/>
          <p:nvPr/>
        </p:nvSpPr>
        <p:spPr>
          <a:xfrm>
            <a:off x="5940152" y="1919932"/>
            <a:ext cx="2448272" cy="214490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82981" y="2067694"/>
            <a:ext cx="1413355" cy="1296144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3403" y="1707654"/>
                <a:ext cx="95885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3" y="1707654"/>
                <a:ext cx="95885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9512" y="2177157"/>
                <a:ext cx="9658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77157"/>
                <a:ext cx="965841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185043" y="1707654"/>
                <a:ext cx="101880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043" y="1707654"/>
                <a:ext cx="101880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133748" y="2210258"/>
                <a:ext cx="107010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748" y="2210258"/>
                <a:ext cx="107010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2142" y="2796205"/>
                <a:ext cx="160768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42" y="2796205"/>
                <a:ext cx="160768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2142" y="3363838"/>
                <a:ext cx="16312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42" y="3363838"/>
                <a:ext cx="163127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Овал 53"/>
          <p:cNvSpPr/>
          <p:nvPr/>
        </p:nvSpPr>
        <p:spPr>
          <a:xfrm>
            <a:off x="5940152" y="1930024"/>
            <a:ext cx="2448272" cy="21449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182981" y="2061330"/>
            <a:ext cx="1413355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486279" y="2358581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279" y="2358581"/>
                <a:ext cx="53732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26"/>
          <p:cNvSpPr/>
          <p:nvPr/>
        </p:nvSpPr>
        <p:spPr>
          <a:xfrm>
            <a:off x="5436096" y="1707654"/>
            <a:ext cx="3330767" cy="29523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8" name="Овал 27"/>
          <p:cNvSpPr/>
          <p:nvPr/>
        </p:nvSpPr>
        <p:spPr>
          <a:xfrm>
            <a:off x="5940152" y="1919932"/>
            <a:ext cx="2448272" cy="21449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40352" y="3183818"/>
                <a:ext cx="5132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183818"/>
                <a:ext cx="513282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92752" y="3905349"/>
                <a:ext cx="60946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752" y="3905349"/>
                <a:ext cx="609462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/>
          <p:cNvSpPr/>
          <p:nvPr/>
        </p:nvSpPr>
        <p:spPr>
          <a:xfrm>
            <a:off x="5436096" y="1707654"/>
            <a:ext cx="3330767" cy="29523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2" name="Овал 31"/>
          <p:cNvSpPr/>
          <p:nvPr/>
        </p:nvSpPr>
        <p:spPr>
          <a:xfrm>
            <a:off x="6182981" y="2067694"/>
            <a:ext cx="1413355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86279" y="2358581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279" y="2358581"/>
                <a:ext cx="53732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25480" y="3545309"/>
                <a:ext cx="63350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480" y="3545309"/>
                <a:ext cx="633507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740352" y="3183818"/>
                <a:ext cx="5132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183818"/>
                <a:ext cx="513282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59457" y="2787774"/>
                <a:ext cx="90229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457" y="2787774"/>
                <a:ext cx="902298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811857" y="3326383"/>
                <a:ext cx="88793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857" y="3326383"/>
                <a:ext cx="887935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9512" y="3977357"/>
                <a:ext cx="17416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′∩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977357"/>
                <a:ext cx="1741695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817114" y="3942804"/>
                <a:ext cx="88267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114" y="3942804"/>
                <a:ext cx="882678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5436096" y="1707654"/>
            <a:ext cx="3330767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0" name="Овал 49"/>
          <p:cNvSpPr/>
          <p:nvPr/>
        </p:nvSpPr>
        <p:spPr>
          <a:xfrm>
            <a:off x="5940152" y="1919932"/>
            <a:ext cx="2448272" cy="214490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182981" y="2067694"/>
            <a:ext cx="1413355" cy="1296144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486279" y="2358581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279" y="2358581"/>
                <a:ext cx="53732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740352" y="3183818"/>
                <a:ext cx="5132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183818"/>
                <a:ext cx="513282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486279" y="2358581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279" y="2358581"/>
                <a:ext cx="53732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740352" y="3183818"/>
                <a:ext cx="5132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183818"/>
                <a:ext cx="513282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Прямоугольник 59"/>
          <p:cNvSpPr/>
          <p:nvPr/>
        </p:nvSpPr>
        <p:spPr>
          <a:xfrm>
            <a:off x="5436096" y="1707654"/>
            <a:ext cx="3330767" cy="29523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1" name="Овал 60"/>
          <p:cNvSpPr/>
          <p:nvPr/>
        </p:nvSpPr>
        <p:spPr>
          <a:xfrm>
            <a:off x="5940152" y="1919932"/>
            <a:ext cx="2448272" cy="21449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182981" y="2067694"/>
            <a:ext cx="1413355" cy="12961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486279" y="2358581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279" y="2358581"/>
                <a:ext cx="53732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740352" y="3183818"/>
                <a:ext cx="5132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183818"/>
                <a:ext cx="513282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8091166" y="3977357"/>
                <a:ext cx="60946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166" y="3977357"/>
                <a:ext cx="609462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1202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4" grpId="0" animBg="1"/>
      <p:bldP spid="5" grpId="0" animBg="1"/>
      <p:bldP spid="6" grpId="0"/>
      <p:bldP spid="44" grpId="0"/>
      <p:bldP spid="45" grpId="0"/>
      <p:bldP spid="46" grpId="0"/>
      <p:bldP spid="47" grpId="0"/>
      <p:bldP spid="48" grpId="0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66" grpId="0"/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0" grpId="0"/>
      <p:bldP spid="30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  <p:bldP spid="42" grpId="0"/>
      <p:bldP spid="42" grpId="1"/>
      <p:bldP spid="42" grpId="3"/>
      <p:bldP spid="3" grpId="0"/>
      <p:bldP spid="38" grpId="0"/>
      <p:bldP spid="39" grpId="0"/>
      <p:bldP spid="40" grpId="0"/>
      <p:bldP spid="41" grpId="0" animBg="1"/>
      <p:bldP spid="50" grpId="0" animBg="1"/>
      <p:bldP spid="51" grpId="0" animBg="1"/>
      <p:bldP spid="56" grpId="0"/>
      <p:bldP spid="57" grpId="0"/>
      <p:bldP spid="58" grpId="0"/>
      <p:bldP spid="59" grpId="0"/>
      <p:bldP spid="60" grpId="0" animBg="1"/>
      <p:bldP spid="60" grpId="1" animBg="1"/>
      <p:bldP spid="61" grpId="0" animBg="1"/>
      <p:bldP spid="61" grpId="1" animBg="1"/>
      <p:bldP spid="67" grpId="0" animBg="1"/>
      <p:bldP spid="67" grpId="1" animBg="1"/>
      <p:bldP spid="68" grpId="0"/>
      <p:bldP spid="68" grpId="1"/>
      <p:bldP spid="69" grpId="0"/>
      <p:bldP spid="69" grpId="1"/>
      <p:bldP spid="70" grpId="0"/>
      <p:bldP spid="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96" y="699542"/>
            <a:ext cx="9001000" cy="167737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600" b="1" dirty="0" smtClean="0">
                <a:solidFill>
                  <a:srgbClr val="1403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kishidan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sayyohlar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guruhidan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1403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US" sz="2600" b="1" dirty="0" err="1" smtClean="0">
                <a:solidFill>
                  <a:srgbClr val="1403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tilini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>
                <a:solidFill>
                  <a:srgbClr val="1403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2600" b="1" dirty="0" err="1">
                <a:solidFill>
                  <a:srgbClr val="1403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fransuz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tilini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>
                <a:solidFill>
                  <a:srgbClr val="1403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2600" b="1" dirty="0" err="1">
                <a:solidFill>
                  <a:srgbClr val="1403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tilni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biladi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sayyoh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tilini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fransuz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tilini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bilmaydi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?   </a:t>
            </a:r>
          </a:p>
        </p:txBody>
      </p:sp>
      <p:sp>
        <p:nvSpPr>
          <p:cNvPr id="15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4"/>
          <p:cNvSpPr txBox="1">
            <a:spLocks/>
          </p:cNvSpPr>
          <p:nvPr/>
        </p:nvSpPr>
        <p:spPr>
          <a:xfrm>
            <a:off x="342395" y="51470"/>
            <a:ext cx="8557312" cy="5958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7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37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37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2376354"/>
            <a:ext cx="3679635" cy="2355070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80112" y="2787774"/>
            <a:ext cx="1800200" cy="1584176"/>
          </a:xfrm>
          <a:prstGeom prst="ellipse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444208" y="2787774"/>
            <a:ext cx="1800200" cy="158417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20072" y="2376920"/>
                <a:ext cx="93647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376920"/>
                <a:ext cx="936475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77652" y="3257277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𝟔𝟎</m:t>
                      </m:r>
                    </m:oMath>
                  </m:oMathPara>
                </a14:m>
                <a:endParaRPr lang="ru-RU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652" y="3257277"/>
                <a:ext cx="713657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30751" y="3291830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𝟓𝟎</m:t>
                      </m:r>
                    </m:oMath>
                  </m:oMathPara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751" y="3291830"/>
                <a:ext cx="71365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-36512" y="2283152"/>
                <a:ext cx="224042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𝑼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283152"/>
                <a:ext cx="224042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66451" y="2293435"/>
                <a:ext cx="190859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𝑰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𝟔𝟎</m:t>
                      </m:r>
                    </m:oMath>
                  </m:oMathPara>
                </a14:m>
                <a:endParaRPr lang="ru-RU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451" y="2293435"/>
                <a:ext cx="190859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-4229" y="2715766"/>
                <a:ext cx="19839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𝟓𝟎</m:t>
                      </m:r>
                    </m:oMath>
                  </m:oMathPara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9" y="2715766"/>
                <a:ext cx="1983941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07580" y="2715766"/>
                <a:ext cx="256442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𝑰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𝟏𝟕</m:t>
                      </m:r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580" y="2715766"/>
                <a:ext cx="2564420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9512" y="3075806"/>
                <a:ext cx="2577822" cy="596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𝑰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∪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75806"/>
                <a:ext cx="2577822" cy="5960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48064" y="4192815"/>
                <a:ext cx="538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192815"/>
                <a:ext cx="53892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946575" y="2787774"/>
                <a:ext cx="42992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𝑰</m:t>
                      </m:r>
                    </m:oMath>
                  </m:oMathPara>
                </a14:m>
                <a:endParaRPr lang="ru-RU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575" y="2787774"/>
                <a:ext cx="429926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236296" y="2787774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787774"/>
                <a:ext cx="505267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557905" y="3545309"/>
                <a:ext cx="713657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𝟏𝟕</m:t>
                      </m:r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905" y="3545309"/>
                <a:ext cx="713657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6372200" y="3075806"/>
                <a:ext cx="1081642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𝑰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𝑭</m:t>
                      </m:r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075806"/>
                <a:ext cx="1081642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68" name="TextBox 7167"/>
              <p:cNvSpPr txBox="1"/>
              <p:nvPr/>
            </p:nvSpPr>
            <p:spPr>
              <a:xfrm>
                <a:off x="35496" y="3654206"/>
                <a:ext cx="26292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𝟔𝟎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𝟒𝟑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168" name="TextBox 7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654206"/>
                <a:ext cx="2629245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578384" y="3651870"/>
                <a:ext cx="26292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𝟓𝟎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𝟑𝟑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384" y="3651870"/>
                <a:ext cx="2629245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496" y="4049365"/>
                <a:ext cx="351750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𝟒𝟑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𝟑𝟑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𝟗𝟑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49365"/>
                <a:ext cx="3517501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496" y="4481413"/>
                <a:ext cx="253146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𝟏𝟎𝟎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𝟗𝟑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481413"/>
                <a:ext cx="2531462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650392" y="4481413"/>
                <a:ext cx="18117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𝟕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392" y="4481413"/>
                <a:ext cx="1811714" cy="538609"/>
              </a:xfrm>
              <a:prstGeom prst="rect">
                <a:avLst/>
              </a:prstGeom>
              <a:blipFill rotWithShape="1">
                <a:blip r:embed="rId19"/>
                <a:stretch>
                  <a:fillRect l="-7407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3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19" grpId="0" animBg="1"/>
      <p:bldP spid="8" grpId="0"/>
      <p:bldP spid="17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3" grpId="0"/>
      <p:bldP spid="31" grpId="0"/>
      <p:bldP spid="7168" grpId="0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96" y="699542"/>
                <a:ext cx="9108504" cy="1677378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r>
                  <a:rPr lang="en-US" sz="2600" b="1" dirty="0" smtClean="0">
                    <a:solidFill>
                      <a:srgbClr val="1403E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nafar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o‘quvchidan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nafari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rus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tilini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nafari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ingliz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tilini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nafari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rus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tilini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ingliz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tilini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biladi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nafari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rus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tilini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ingliz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tilini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bilmaydi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Necha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nafar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o‘quvchi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rus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tilini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biladi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9108504" cy="1677378"/>
              </a:xfrm>
              <a:prstGeom prst="rect">
                <a:avLst/>
              </a:prstGeom>
              <a:blipFill rotWithShape="1">
                <a:blip r:embed="rId2"/>
                <a:stretch>
                  <a:fillRect l="-1339" t="-3636" r="-736" b="-8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4"/>
          <p:cNvSpPr txBox="1">
            <a:spLocks/>
          </p:cNvSpPr>
          <p:nvPr/>
        </p:nvSpPr>
        <p:spPr>
          <a:xfrm>
            <a:off x="342395" y="51470"/>
            <a:ext cx="8557312" cy="5958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7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37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37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2376354"/>
            <a:ext cx="3679635" cy="2355070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417528" y="2787774"/>
            <a:ext cx="1962784" cy="1584176"/>
          </a:xfrm>
          <a:prstGeom prst="ellipse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44208" y="2787774"/>
            <a:ext cx="2232248" cy="158417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20072" y="2376920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𝟑𝟎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376920"/>
                <a:ext cx="713657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36096" y="3257277"/>
                <a:ext cx="1166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257277"/>
                <a:ext cx="116628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38167" y="3291830"/>
                <a:ext cx="1166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167" y="3291830"/>
                <a:ext cx="1166281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-36512" y="2211710"/>
                <a:ext cx="191456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𝑼</m:t>
                          </m:r>
                        </m:e>
                      </m:d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𝟑𝟎</m:t>
                      </m:r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211710"/>
                <a:ext cx="1914563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66451" y="2221993"/>
                <a:ext cx="249401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</m:d>
                      <m:r>
                        <a:rPr lang="en-US" sz="2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451" y="2221993"/>
                <a:ext cx="2494016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-36512" y="2571750"/>
                <a:ext cx="240745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𝑰</m:t>
                          </m:r>
                        </m:e>
                      </m:d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571750"/>
                <a:ext cx="2407454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67620" y="2571750"/>
                <a:ext cx="270958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𝑰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d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620" y="2571750"/>
                <a:ext cx="2709588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-36512" y="2891851"/>
                <a:ext cx="2506648" cy="543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𝑰</m:t>
                              </m:r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</a:rPr>
                                <m:t>∪</m:t>
                              </m:r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</m:d>
                          <m:r>
                            <a:rPr lang="en-US" sz="2600" b="1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891851"/>
                <a:ext cx="2506648" cy="54399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48064" y="4192815"/>
                <a:ext cx="538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192815"/>
                <a:ext cx="538929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946575" y="2787774"/>
                <a:ext cx="52770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575" y="2787774"/>
                <a:ext cx="52770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742475" y="2787774"/>
                <a:ext cx="42992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𝑰</m:t>
                      </m:r>
                    </m:oMath>
                  </m:oMathPara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475" y="2787774"/>
                <a:ext cx="429925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6444208" y="3507854"/>
                <a:ext cx="9819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507854"/>
                <a:ext cx="981935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6372200" y="3075806"/>
                <a:ext cx="1081642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𝑰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𝑭</m:t>
                      </m:r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075806"/>
                <a:ext cx="1081642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496" y="3291830"/>
                <a:ext cx="421634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𝟑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</a:rPr>
                        <m:t>𝟏</m:t>
                      </m:r>
                      <m:r>
                        <a:rPr lang="en-US" sz="2600" b="1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𝟐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</a:rPr>
                        <m:t>𝟐</m:t>
                      </m:r>
                      <m:r>
                        <a:rPr lang="en-US" sz="26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291830"/>
                <a:ext cx="4216346" cy="49244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496" y="3651870"/>
                <a:ext cx="342209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𝟐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</a:rPr>
                        <m:t>𝟏</m:t>
                      </m:r>
                      <m:r>
                        <a:rPr lang="en-US" sz="2600" b="1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651870"/>
                <a:ext cx="3422091" cy="49244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496" y="4049365"/>
                <a:ext cx="453508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𝟐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</a:rPr>
                        <m:t>𝟐</m:t>
                      </m:r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</a:rPr>
                        <m:t>𝟏</m:t>
                      </m:r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</a:rPr>
                        <m:t>𝟓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𝟑𝟎</m:t>
                      </m:r>
                      <m:r>
                        <a:rPr lang="en-US" sz="26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49365"/>
                <a:ext cx="4535088" cy="49244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496" y="4481413"/>
                <a:ext cx="148232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𝟒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𝟐𝟒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481413"/>
                <a:ext cx="1482329" cy="49244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99006" y="4481413"/>
                <a:ext cx="164500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006" y="4481413"/>
                <a:ext cx="1645002" cy="492443"/>
              </a:xfrm>
              <a:prstGeom prst="rect">
                <a:avLst/>
              </a:prstGeom>
              <a:blipFill rotWithShape="1">
                <a:blip r:embed="rId20"/>
                <a:stretch>
                  <a:fillRect l="-6667" t="-11111" b="-29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759024" y="4480832"/>
                <a:ext cx="108478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024" y="4480832"/>
                <a:ext cx="1084784" cy="492443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6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9" grpId="0" animBg="1"/>
      <p:bldP spid="20" grpId="0" animBg="1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559769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ru-RU" sz="3200" dirty="0"/>
          </a:p>
          <a:p>
            <a:r>
              <a:rPr lang="en-US" sz="3200" b="1" dirty="0" smtClean="0">
                <a:solidFill>
                  <a:srgbClr val="7030A0"/>
                </a:solidFill>
              </a:rPr>
              <a:t>12-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23, 24-</a:t>
            </a:r>
            <a:r>
              <a:rPr lang="en-US" sz="3200" dirty="0" smtClean="0"/>
              <a:t>mashqlar; </a:t>
            </a:r>
            <a:endParaRPr lang="en-US" sz="3200" dirty="0"/>
          </a:p>
          <a:p>
            <a:r>
              <a:rPr lang="en-US" sz="3200" b="1" dirty="0" smtClean="0">
                <a:solidFill>
                  <a:srgbClr val="7030A0"/>
                </a:solidFill>
              </a:rPr>
              <a:t>14-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31-</a:t>
            </a:r>
            <a:r>
              <a:rPr lang="en-US" sz="3200" dirty="0" smtClean="0"/>
              <a:t>mashq.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495242"/>
            <a:ext cx="4392488" cy="23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37849" y="69836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Uyga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vazifani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108520" y="699542"/>
                <a:ext cx="9450051" cy="1131444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r>
                  <a:rPr lang="en-US" sz="32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15 </a:t>
                </a:r>
                <a:r>
                  <a:rPr lang="en-US" sz="3200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mashq</a:t>
                </a:r>
                <a:r>
                  <a:rPr lang="en-US" sz="32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𝑈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25 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𝑑𝑎𝑛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𝑘𝑖𝑐h𝑖𝑘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𝑡𝑢𝑏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𝑠𝑜𝑛𝑙𝑎𝑟</m:t>
                        </m:r>
                      </m:e>
                    </m:d>
                  </m:oMath>
                </a14:m>
                <a:endParaRPr lang="en-US" sz="3200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2, 4, 5, 11, 12, 15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endParaRPr lang="en-US" sz="3200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699542"/>
                <a:ext cx="9450051" cy="1131444"/>
              </a:xfrm>
              <a:prstGeom prst="rect">
                <a:avLst/>
              </a:prstGeom>
              <a:blipFill rotWithShape="1">
                <a:blip r:embed="rId3"/>
                <a:stretch>
                  <a:fillRect l="-1032" t="-4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5496" y="1770951"/>
                <a:ext cx="626469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2, 3, 5, 7, 11, 13, 17, 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19, 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770951"/>
                <a:ext cx="626469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5496" y="2275007"/>
                <a:ext cx="439248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∩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2, 5, 11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275007"/>
                <a:ext cx="439248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5496" y="2779063"/>
                <a:ext cx="871296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∪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2, 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3, 4, 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5, 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7, 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11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, 12, 13, 15, 17, 19, 23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779063"/>
                <a:ext cx="8712968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5496" y="3211111"/>
                <a:ext cx="9001000" cy="1500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∪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)=12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=6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=3</m:t>
                    </m:r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𝑃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∪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</m:d>
                      <m:r>
                        <a:rPr lang="en-US" sz="32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12=9+6−3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=&gt;  12=12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211111"/>
                <a:ext cx="9001000" cy="1500795"/>
              </a:xfrm>
              <a:prstGeom prst="rect">
                <a:avLst/>
              </a:prstGeom>
              <a:blipFill rotWithShape="1">
                <a:blip r:embed="rId7"/>
                <a:stretch>
                  <a:fillRect t="-20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782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 idx="4294967295"/>
          </p:nvPr>
        </p:nvSpPr>
        <p:spPr>
          <a:xfrm>
            <a:off x="886935" y="1979466"/>
            <a:ext cx="6893905" cy="1392452"/>
          </a:xfrm>
          <a:prstGeom prst="rect">
            <a:avLst/>
          </a:prstGeom>
        </p:spPr>
        <p:txBody>
          <a:bodyPr vert="horz" wrap="square" lIns="0" tIns="24184" rIns="0" bIns="0" rtlCol="0">
            <a:spAutoFit/>
          </a:bodyPr>
          <a:lstStyle/>
          <a:p>
            <a:pPr marL="62478" algn="ctr">
              <a:spcBef>
                <a:spcPts val="190"/>
              </a:spcBef>
            </a:pP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E’TIBORINGIZ UCHUN RAHMAT!</a:t>
            </a:r>
            <a:endParaRPr spc="1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150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80424" y="48631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Uyga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vazifani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36512" y="627534"/>
                <a:ext cx="9150610" cy="1623887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r>
                  <a:rPr lang="en-US" sz="32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17 </a:t>
                </a:r>
                <a:r>
                  <a:rPr lang="en-US" sz="3200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mashq</a:t>
                </a:r>
                <a:r>
                  <a:rPr lang="en-US" sz="32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𝑈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  </m:t>
                    </m:r>
                  </m:oMath>
                </a14:m>
                <a:endParaRPr lang="en-US" sz="3200" b="0" i="1" dirty="0" smtClean="0">
                  <a:latin typeface="Cambria Math"/>
                  <a:ea typeface="Cambria Math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4 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𝑠𝑜𝑛𝑖𝑛𝑖𝑛𝑔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 30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𝑣𝑎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 60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𝑜𝑟𝑎𝑠𝑖𝑑𝑎𝑔𝑖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𝑘𝑎𝑟𝑟𝑎𝑙𝑖𝑙𝑎𝑟𝑖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𝑠𝑜𝑛𝑖𝑛𝑖𝑛𝑔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 30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𝑣𝑎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 60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𝑜𝑟𝑎𝑠𝑖𝑑𝑎𝑔𝑖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𝑘𝑎𝑟𝑟𝑎𝑙𝑖𝑙𝑎𝑟𝑖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endParaRPr lang="en-US" sz="3200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27534"/>
                <a:ext cx="9150610" cy="1623887"/>
              </a:xfrm>
              <a:prstGeom prst="rect">
                <a:avLst/>
              </a:prstGeom>
              <a:blipFill rotWithShape="1">
                <a:blip r:embed="rId3"/>
                <a:stretch>
                  <a:fillRect l="-1133" t="-3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5496" y="2142604"/>
                <a:ext cx="6408712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32, 36, 40, 44, 48, 52, 56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36, 42, 48, 54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142604"/>
                <a:ext cx="6408712" cy="10772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545248" y="2631987"/>
                <a:ext cx="439248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∩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36, 48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248" y="2631987"/>
                <a:ext cx="439248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5496" y="3147814"/>
                <a:ext cx="871296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∪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32, 36, 40, 42, 44, 48, 52, 54, 56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147814"/>
                <a:ext cx="8712968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5496" y="3579862"/>
                <a:ext cx="9001000" cy="1500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∪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)=9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=7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𝑃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∪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</m:d>
                      <m:r>
                        <a:rPr lang="en-US" sz="32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9=7+4−2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=&gt;  9=9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579862"/>
                <a:ext cx="9001000" cy="1500795"/>
              </a:xfrm>
              <a:prstGeom prst="rect">
                <a:avLst/>
              </a:prstGeom>
              <a:blipFill rotWithShape="1">
                <a:blip r:embed="rId7"/>
                <a:stretch>
                  <a:fillRect t="-20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9457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Venn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diagrammalari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900" y="860068"/>
                <a:ext cx="8695869" cy="20928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To‘plamlarni </a:t>
                </a:r>
                <a:r>
                  <a:rPr lang="en-US" sz="26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Venn </a:t>
                </a:r>
                <a:r>
                  <a:rPr lang="en-US" sz="26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diagrammalari</a:t>
                </a:r>
                <a:r>
                  <a:rPr lang="en-US" sz="26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yordamida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tasvirlash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maqsadga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muvofiq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Venn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diagrammasida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𝑼</m:t>
                    </m:r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universal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26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6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to‘rtburchak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en-US" sz="2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to‘rtburchak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ichida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yotgan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doira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kabi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tasvirlanadi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00" y="860068"/>
                <a:ext cx="8695869" cy="2092883"/>
              </a:xfrm>
              <a:prstGeom prst="rect">
                <a:avLst/>
              </a:prstGeom>
              <a:blipFill rotWithShape="1">
                <a:blip r:embed="rId3"/>
                <a:stretch>
                  <a:fillRect l="-1262" t="-2624" b="-64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2987824" y="3075806"/>
            <a:ext cx="2736304" cy="1656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8" name="Прямоугольник 17"/>
          <p:cNvSpPr/>
          <p:nvPr/>
        </p:nvSpPr>
        <p:spPr>
          <a:xfrm>
            <a:off x="2987824" y="3075806"/>
            <a:ext cx="2736304" cy="1656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Овал 18"/>
              <p:cNvSpPr/>
              <p:nvPr/>
            </p:nvSpPr>
            <p:spPr>
              <a:xfrm>
                <a:off x="3131840" y="3147814"/>
                <a:ext cx="1944216" cy="1512168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Овал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147814"/>
                <a:ext cx="1944216" cy="1512168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28084" y="3136511"/>
                <a:ext cx="538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084" y="3136511"/>
                <a:ext cx="53892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071247" y="3651870"/>
                <a:ext cx="609462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247" y="3651870"/>
                <a:ext cx="60946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5106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8" grpId="0" animBg="1"/>
      <p:bldP spid="19" grpId="0" animBg="1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Venn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diagrammalari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900" y="860068"/>
                <a:ext cx="2758923" cy="4924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𝑼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, 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, 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, 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𝟕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, 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𝟖</m:t>
                          </m:r>
                        </m:e>
                      </m:d>
                    </m:oMath>
                  </m:oMathPara>
                </a14:m>
                <a:endParaRPr lang="en-US" sz="2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00" y="860068"/>
                <a:ext cx="2758923" cy="4924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2223428" y="1995686"/>
            <a:ext cx="3716724" cy="2304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95736" y="1995686"/>
            <a:ext cx="3716724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Овал 18"/>
              <p:cNvSpPr/>
              <p:nvPr/>
            </p:nvSpPr>
            <p:spPr>
              <a:xfrm>
                <a:off x="2843808" y="2192653"/>
                <a:ext cx="2133626" cy="1963273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Овал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192653"/>
                <a:ext cx="2133626" cy="1963273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91980" y="2033141"/>
                <a:ext cx="538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80" y="2033141"/>
                <a:ext cx="53892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307807" y="2776497"/>
                <a:ext cx="609462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807" y="2776497"/>
                <a:ext cx="60946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41589" y="860068"/>
                <a:ext cx="2134389" cy="4924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, 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𝟕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, 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𝟖</m:t>
                          </m:r>
                        </m:e>
                      </m:d>
                    </m:oMath>
                  </m:oMathPara>
                </a14:m>
                <a:endParaRPr lang="en-US" sz="2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589" y="860068"/>
                <a:ext cx="2134389" cy="4924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05963" y="855169"/>
                <a:ext cx="2134389" cy="4924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′=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, 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963" y="855169"/>
                <a:ext cx="2134389" cy="49244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12140" y="2387005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140" y="2387005"/>
                <a:ext cx="49083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79335" y="2120645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335" y="2120645"/>
                <a:ext cx="49083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03901" y="3434066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901" y="3434066"/>
                <a:ext cx="490839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75359" y="3545309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359" y="3545309"/>
                <a:ext cx="49083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03848" y="3045802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045802"/>
                <a:ext cx="490839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3230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8" grpId="0" animBg="1"/>
      <p:bldP spid="19" grpId="0" animBg="1"/>
      <p:bldP spid="26" grpId="0"/>
      <p:bldP spid="27" grpId="0"/>
      <p:bldP spid="12" grpId="0"/>
      <p:bldP spid="13" grpId="0"/>
      <p:bldP spid="3" grpId="0"/>
      <p:bldP spid="14" grpId="0"/>
      <p:bldP spid="15" grpId="0"/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Venn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diagrammasidagi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tasvir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n-US" sz="4000" b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2371309"/>
                <a:ext cx="126650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</a:rPr>
                        <m:t>⊆</m:t>
                      </m:r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71309"/>
                <a:ext cx="126650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339752" y="1779662"/>
            <a:ext cx="4968552" cy="24482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" name="Овал 4"/>
          <p:cNvSpPr/>
          <p:nvPr/>
        </p:nvSpPr>
        <p:spPr>
          <a:xfrm>
            <a:off x="3707904" y="1851670"/>
            <a:ext cx="2664296" cy="21602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" name="Овал 5"/>
          <p:cNvSpPr/>
          <p:nvPr/>
        </p:nvSpPr>
        <p:spPr>
          <a:xfrm>
            <a:off x="4427984" y="2067694"/>
            <a:ext cx="1296144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80011" y="3689325"/>
                <a:ext cx="538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011" y="3689325"/>
                <a:ext cx="53892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24028" y="2283718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28" y="2283718"/>
                <a:ext cx="53732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07904" y="2798808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798808"/>
                <a:ext cx="51328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7656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-20538"/>
            <a:ext cx="8557312" cy="703535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Venn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diagrammasidagi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tasvir</a:t>
            </a:r>
            <a:r>
              <a:rPr lang="en-US" sz="4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Дуга 14"/>
          <p:cNvSpPr/>
          <p:nvPr/>
        </p:nvSpPr>
        <p:spPr>
          <a:xfrm>
            <a:off x="2820325" y="1575188"/>
            <a:ext cx="2783270" cy="2203422"/>
          </a:xfrm>
          <a:prstGeom prst="arc">
            <a:avLst>
              <a:gd name="adj1" fmla="val 16200000"/>
              <a:gd name="adj2" fmla="val 1613545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6" name="Дуга 15"/>
          <p:cNvSpPr/>
          <p:nvPr/>
        </p:nvSpPr>
        <p:spPr>
          <a:xfrm>
            <a:off x="3684421" y="1575188"/>
            <a:ext cx="2783270" cy="2203422"/>
          </a:xfrm>
          <a:prstGeom prst="arc">
            <a:avLst>
              <a:gd name="adj1" fmla="val 16200000"/>
              <a:gd name="adj2" fmla="val 16135452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7" name="Дуга 16"/>
          <p:cNvSpPr/>
          <p:nvPr/>
        </p:nvSpPr>
        <p:spPr>
          <a:xfrm>
            <a:off x="2796490" y="1563638"/>
            <a:ext cx="2783270" cy="2203422"/>
          </a:xfrm>
          <a:prstGeom prst="arc">
            <a:avLst>
              <a:gd name="adj1" fmla="val 17587601"/>
              <a:gd name="adj2" fmla="val 4168177"/>
            </a:avLst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ru-RU" b="1" dirty="0"/>
          </a:p>
        </p:txBody>
      </p:sp>
      <p:sp>
        <p:nvSpPr>
          <p:cNvPr id="18" name="Дуга 17"/>
          <p:cNvSpPr/>
          <p:nvPr/>
        </p:nvSpPr>
        <p:spPr>
          <a:xfrm>
            <a:off x="3635896" y="1563638"/>
            <a:ext cx="2783270" cy="2203422"/>
          </a:xfrm>
          <a:prstGeom prst="arc">
            <a:avLst>
              <a:gd name="adj1" fmla="val 6696792"/>
              <a:gd name="adj2" fmla="val 14837055"/>
            </a:avLst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43808" y="2260457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260457"/>
                <a:ext cx="51328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04036" y="2297912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036" y="2297912"/>
                <a:ext cx="53732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31274" y="4337397"/>
                <a:ext cx="120116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74" y="4337397"/>
                <a:ext cx="120116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2461695" y="1275606"/>
            <a:ext cx="4652658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2371309"/>
                <a:ext cx="120116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𝑨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71309"/>
                <a:ext cx="120116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80011" y="3689325"/>
                <a:ext cx="538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011" y="3689325"/>
                <a:ext cx="53892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>
            <a:endCxn id="22" idx="0"/>
          </p:cNvCxnSpPr>
          <p:nvPr/>
        </p:nvCxnSpPr>
        <p:spPr>
          <a:xfrm>
            <a:off x="4621051" y="3473301"/>
            <a:ext cx="10804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7656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19" grpId="1"/>
      <p:bldP spid="20" grpId="0"/>
      <p:bldP spid="20" grpId="1"/>
      <p:bldP spid="22" grpId="0"/>
      <p:bldP spid="3" grpId="0" animBg="1"/>
      <p:bldP spid="14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-20538"/>
            <a:ext cx="8557312" cy="703535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Venn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diagrammasidagi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tasvir</a:t>
            </a:r>
            <a:r>
              <a:rPr lang="en-US" sz="4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Дуга 14"/>
          <p:cNvSpPr/>
          <p:nvPr/>
        </p:nvSpPr>
        <p:spPr>
          <a:xfrm>
            <a:off x="2820325" y="2439284"/>
            <a:ext cx="2783270" cy="2203422"/>
          </a:xfrm>
          <a:prstGeom prst="arc">
            <a:avLst>
              <a:gd name="adj1" fmla="val 16200000"/>
              <a:gd name="adj2" fmla="val 1613545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6" name="Дуга 15"/>
          <p:cNvSpPr/>
          <p:nvPr/>
        </p:nvSpPr>
        <p:spPr>
          <a:xfrm>
            <a:off x="3684421" y="2439284"/>
            <a:ext cx="2783270" cy="2203422"/>
          </a:xfrm>
          <a:prstGeom prst="arc">
            <a:avLst>
              <a:gd name="adj1" fmla="val 16200000"/>
              <a:gd name="adj2" fmla="val 16135452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7" name="Дуга 16"/>
          <p:cNvSpPr/>
          <p:nvPr/>
        </p:nvSpPr>
        <p:spPr>
          <a:xfrm>
            <a:off x="2796490" y="2427734"/>
            <a:ext cx="2783270" cy="2203422"/>
          </a:xfrm>
          <a:prstGeom prst="arc">
            <a:avLst>
              <a:gd name="adj1" fmla="val 17587601"/>
              <a:gd name="adj2" fmla="val 4168177"/>
            </a:avLst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ru-RU" b="1" dirty="0"/>
          </a:p>
        </p:txBody>
      </p:sp>
      <p:sp>
        <p:nvSpPr>
          <p:cNvPr id="18" name="Дуга 17"/>
          <p:cNvSpPr/>
          <p:nvPr/>
        </p:nvSpPr>
        <p:spPr>
          <a:xfrm>
            <a:off x="3635896" y="2427734"/>
            <a:ext cx="2783270" cy="2203422"/>
          </a:xfrm>
          <a:prstGeom prst="arc">
            <a:avLst>
              <a:gd name="adj1" fmla="val 6696792"/>
              <a:gd name="adj2" fmla="val 14837055"/>
            </a:avLst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43808" y="3124553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124553"/>
                <a:ext cx="51328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04036" y="3162008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036" y="3162008"/>
                <a:ext cx="53732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12526" y="1097037"/>
                <a:ext cx="120116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𝑨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26" y="1097037"/>
                <a:ext cx="120116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2339752" y="987574"/>
            <a:ext cx="4652658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2371309"/>
                <a:ext cx="120116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71309"/>
                <a:ext cx="120116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80011" y="3689325"/>
                <a:ext cx="538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011" y="3689325"/>
                <a:ext cx="53892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>
            <a:endCxn id="22" idx="2"/>
          </p:cNvCxnSpPr>
          <p:nvPr/>
        </p:nvCxnSpPr>
        <p:spPr>
          <a:xfrm flipV="1">
            <a:off x="3660850" y="1635646"/>
            <a:ext cx="1052257" cy="115212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22" idx="2"/>
          </p:cNvCxnSpPr>
          <p:nvPr/>
        </p:nvCxnSpPr>
        <p:spPr>
          <a:xfrm flipV="1">
            <a:off x="4621051" y="1635646"/>
            <a:ext cx="92056" cy="152636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22" idx="2"/>
          </p:cNvCxnSpPr>
          <p:nvPr/>
        </p:nvCxnSpPr>
        <p:spPr>
          <a:xfrm flipH="1" flipV="1">
            <a:off x="4713107" y="1635646"/>
            <a:ext cx="939014" cy="12601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9929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2" grpId="0"/>
      <p:bldP spid="3" grpId="0" animBg="1"/>
      <p:bldP spid="14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431341" y="2283718"/>
            <a:ext cx="4652658" cy="2606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860068"/>
                <a:ext cx="8928992" cy="13849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𝑼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𝟔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𝟕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to‘plamlarni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Venn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diagrammasida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tasvirlang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𝟔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</m:e>
                    </m:d>
                  </m:oMath>
                </a14:m>
                <a:endParaRPr lang="en-US" sz="2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60068"/>
                <a:ext cx="8928992" cy="1384997"/>
              </a:xfrm>
              <a:prstGeom prst="rect">
                <a:avLst/>
              </a:prstGeom>
              <a:blipFill rotWithShape="1">
                <a:blip r:embed="rId3"/>
                <a:stretch>
                  <a:fillRect l="-1294" t="-3463" b="-10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Дуга 17"/>
          <p:cNvSpPr/>
          <p:nvPr/>
        </p:nvSpPr>
        <p:spPr>
          <a:xfrm>
            <a:off x="1475656" y="2499742"/>
            <a:ext cx="2756883" cy="2160240"/>
          </a:xfrm>
          <a:prstGeom prst="arc">
            <a:avLst>
              <a:gd name="adj1" fmla="val 16200000"/>
              <a:gd name="adj2" fmla="val 16135452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9" name="Дуга 18"/>
          <p:cNvSpPr/>
          <p:nvPr/>
        </p:nvSpPr>
        <p:spPr>
          <a:xfrm>
            <a:off x="2987655" y="2499742"/>
            <a:ext cx="2520449" cy="2246628"/>
          </a:xfrm>
          <a:prstGeom prst="arc">
            <a:avLst>
              <a:gd name="adj1" fmla="val 16200000"/>
              <a:gd name="adj2" fmla="val 161464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6" name="Дуга 25"/>
          <p:cNvSpPr/>
          <p:nvPr/>
        </p:nvSpPr>
        <p:spPr>
          <a:xfrm>
            <a:off x="1763688" y="2499742"/>
            <a:ext cx="2448272" cy="2160240"/>
          </a:xfrm>
          <a:prstGeom prst="arc">
            <a:avLst>
              <a:gd name="adj1" fmla="val 18215397"/>
              <a:gd name="adj2" fmla="val 3657257"/>
            </a:avLst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ru-RU" b="1" dirty="0"/>
          </a:p>
        </p:txBody>
      </p:sp>
      <p:sp>
        <p:nvSpPr>
          <p:cNvPr id="27" name="Дуга 26"/>
          <p:cNvSpPr/>
          <p:nvPr/>
        </p:nvSpPr>
        <p:spPr>
          <a:xfrm>
            <a:off x="2987824" y="2485362"/>
            <a:ext cx="2273406" cy="2261008"/>
          </a:xfrm>
          <a:prstGeom prst="arc">
            <a:avLst>
              <a:gd name="adj1" fmla="val 7479475"/>
              <a:gd name="adj2" fmla="val 14330384"/>
            </a:avLst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75656" y="3185269"/>
                <a:ext cx="809296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185269"/>
                <a:ext cx="809296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74082" y="3563456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082" y="3563456"/>
                <a:ext cx="53732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83768" y="2590050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590050"/>
                <a:ext cx="49083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71600" y="4083566"/>
                <a:ext cx="538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083566"/>
                <a:ext cx="53892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95936" y="2590049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590049"/>
                <a:ext cx="49083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347864" y="3089929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089929"/>
                <a:ext cx="49083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788024" y="3089930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089930"/>
                <a:ext cx="49083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211960" y="4049365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049365"/>
                <a:ext cx="490839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529506" y="3705285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506" y="3705285"/>
                <a:ext cx="49083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66946" y="4109823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946" y="4109823"/>
                <a:ext cx="490839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289073" y="3689325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073" y="3689325"/>
                <a:ext cx="490839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91667" y="2879823"/>
                <a:ext cx="25576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667" y="2879823"/>
                <a:ext cx="2557687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0597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 animBg="1"/>
      <p:bldP spid="18" grpId="0" animBg="1"/>
      <p:bldP spid="19" grpId="0" animBg="1"/>
      <p:bldP spid="26" grpId="0" animBg="1"/>
      <p:bldP spid="27" grpId="0" animBg="1"/>
      <p:bldP spid="29" grpId="0"/>
      <p:bldP spid="30" grpId="0"/>
      <p:bldP spid="31" grpId="0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15213d8a1346ddd29ed6b7ff15ecabed4fd1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6888</TotalTime>
  <Words>1072</Words>
  <Application>Microsoft Office PowerPoint</Application>
  <PresentationFormat>Экран (16:9)</PresentationFormat>
  <Paragraphs>382</Paragraphs>
  <Slides>20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Учетная запись Майкрософт</cp:lastModifiedBy>
  <cp:revision>650</cp:revision>
  <dcterms:created xsi:type="dcterms:W3CDTF">2020-04-09T07:32:19Z</dcterms:created>
  <dcterms:modified xsi:type="dcterms:W3CDTF">2020-09-05T06:44:25Z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