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1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57290" y="2214560"/>
            <a:ext cx="6429420" cy="490107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MUSTAHKAMLASH</a:t>
            </a:r>
            <a:endParaRPr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786578" y="321453"/>
            <a:ext cx="1571636" cy="81271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786578" y="361575"/>
            <a:ext cx="1571636" cy="77259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571636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214678" y="2857502"/>
            <a:ext cx="2500330" cy="1625216"/>
          </a:xfrm>
        </p:spPr>
      </p:pic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Esga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oling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Mirtemirning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Baliq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she’ridagi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misralar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o‘quvchilarni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orzular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ishlarga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chorlaydi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285852" y="2143122"/>
            <a:ext cx="6572296" cy="2428892"/>
          </a:xfrm>
          <a:prstGeom prst="horizontalScroll">
            <a:avLst>
              <a:gd name="adj" fmla="val 249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Bundan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keyin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tashlayman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Tashlasam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zo‘r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tashlayman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mavzularni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takrorlab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o‘qing.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Bolalik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xotiralari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asarlar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o‘qigansiz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 descr="photo_2020-09-05_22-20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143254"/>
            <a:ext cx="214314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10-19_19-0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285866"/>
            <a:ext cx="23042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26_19-52-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285866"/>
            <a:ext cx="214314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hoto_2020-10-11_10-38-1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1428742"/>
            <a:ext cx="2071702" cy="2428892"/>
          </a:xfrm>
        </p:spPr>
      </p:pic>
      <p:sp>
        <p:nvSpPr>
          <p:cNvPr id="9" name="TextBox 8"/>
          <p:cNvSpPr txBox="1"/>
          <p:nvPr/>
        </p:nvSpPr>
        <p:spPr>
          <a:xfrm>
            <a:off x="6643702" y="371475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Mirtemir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78619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Oybek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57634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Mirkarim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Test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8"/>
            <a:ext cx="8229600" cy="3394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Mirkarim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Osimning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tarixga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dastlabki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yirik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nomlangan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428874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A.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Astrobod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143254"/>
            <a:ext cx="2203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B.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To‘maris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3786196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C.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Zulmat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ichra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10-26_22-41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3122"/>
            <a:ext cx="2493967" cy="207170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357290" y="3000378"/>
            <a:ext cx="24288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Zulmat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ichra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yuzasidan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ma’lumotni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toping.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G‘iyosiddin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birga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qarindosh-urug‘lari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G‘arbiy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Yevropaga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ko‘chib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ketmoqda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edilar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manzarani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ko‘rib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kinoda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ko‘rgan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suratlarni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esladi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otasidan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Iroq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viloyati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kunbotish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tomonda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Hirot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kunchiqichda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degan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gapni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eshitgan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photo_2020-11-03_14-57-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3786196"/>
            <a:ext cx="714380" cy="71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1-03_14-57-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071684"/>
            <a:ext cx="785817" cy="64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1-03_14-57-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6"/>
            <a:ext cx="785817" cy="64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Esimda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qolgan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8"/>
          <a:ext cx="3257544" cy="3108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57544"/>
              </a:tblGrid>
              <a:tr h="44903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Arial" pitchFamily="34" charset="0"/>
                          <a:cs typeface="Arial" pitchFamily="34" charset="0"/>
                        </a:rPr>
                        <a:t>Ilki</a:t>
                      </a:r>
                      <a:endParaRPr lang="en-US" sz="2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0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Mug‘uz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0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Nevchun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0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Valad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0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Yag‘mo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0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To‘rsiq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48" y="1214428"/>
          <a:ext cx="4500594" cy="3108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0059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Arial" pitchFamily="34" charset="0"/>
                          <a:cs typeface="Arial" pitchFamily="34" charset="0"/>
                        </a:rPr>
                        <a:t>nechun</a:t>
                      </a:r>
                      <a:r>
                        <a:rPr lang="en-US" sz="28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="0" dirty="0" err="1" smtClean="0">
                          <a:latin typeface="Arial" pitchFamily="34" charset="0"/>
                          <a:cs typeface="Arial" pitchFamily="34" charset="0"/>
                        </a:rPr>
                        <a:t>nega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teridan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yasaladigan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xalta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qo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‘li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talon-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taroj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buzg‘unchilik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o‘g‘il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bola,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hayvon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shoxi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>
            <a:off x="3500430" y="300037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571868" y="307181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2893207" y="2678907"/>
            <a:ext cx="214314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3357554" y="1571618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3464711" y="1535899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2928926" y="2643188"/>
            <a:ext cx="200026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Test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9_20-42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94"/>
            <a:ext cx="2000264" cy="2428892"/>
          </a:xfrm>
        </p:spPr>
      </p:pic>
      <p:pic>
        <p:nvPicPr>
          <p:cNvPr id="5" name="Рисунок 4" descr="photo_2020-10-19_18-18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571618"/>
            <a:ext cx="1785950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0-11_12-27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142990"/>
            <a:ext cx="1785950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photo_2020-10-11_14-12-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428742"/>
            <a:ext cx="1714512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571472" y="414338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Oybek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92907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342900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371475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1643056"/>
            <a:ext cx="134302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1142990"/>
            <a:ext cx="1357322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72330" y="3429006"/>
            <a:ext cx="1428760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86116" y="4572014"/>
            <a:ext cx="78581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qahramon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61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Sizlar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ko‘zlaringiz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Qorong‘i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yorug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 ham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baravar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Qimmatga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oldim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Bozorga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tushardim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-u,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ko‘nmadi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o‘g‘ling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29190" y="2214560"/>
            <a:ext cx="3143272" cy="7143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Fanorchi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ota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357686" y="3857634"/>
            <a:ext cx="3143272" cy="78581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Dadaqo‘zi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ota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she’ri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yuzida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yog‘armi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yaxshi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ko‘klam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elchisi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Havolarda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yomg‘ir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ru-RU" dirty="0"/>
          </a:p>
        </p:txBody>
      </p:sp>
      <p:pic>
        <p:nvPicPr>
          <p:cNvPr id="4" name="Рисунок 3" descr="photo_2020-10-26_21-05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142990"/>
            <a:ext cx="1643074" cy="17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74" y="292894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Mirtemir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7_13-51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54"/>
            <a:ext cx="1643074" cy="1643074"/>
          </a:xfrm>
          <a:prstGeom prst="rect">
            <a:avLst/>
          </a:prstGeom>
        </p:spPr>
      </p:pic>
      <p:pic>
        <p:nvPicPr>
          <p:cNvPr id="7" name="Рисунок 6" descr="photo_2020-10-27_13-40-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143254"/>
            <a:ext cx="1643074" cy="1643074"/>
          </a:xfrm>
          <a:prstGeom prst="rect">
            <a:avLst/>
          </a:prstGeom>
        </p:spPr>
      </p:pic>
      <p:pic>
        <p:nvPicPr>
          <p:cNvPr id="8" name="Рисунок 7" descr="photo_2020-10-27_11-48-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143254"/>
            <a:ext cx="178595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Tegishli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bo‘lmaganini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aniqlang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7_12-07-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071816"/>
            <a:ext cx="2143140" cy="1428742"/>
          </a:xfrm>
        </p:spPr>
      </p:pic>
      <p:pic>
        <p:nvPicPr>
          <p:cNvPr id="5" name="Рисунок 4" descr="photo_2020-10-27_11-49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142990"/>
            <a:ext cx="321471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27_11-49-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286130"/>
            <a:ext cx="1785926" cy="1071570"/>
          </a:xfrm>
          <a:prstGeom prst="rect">
            <a:avLst/>
          </a:prstGeom>
        </p:spPr>
      </p:pic>
      <p:pic>
        <p:nvPicPr>
          <p:cNvPr id="7" name="Рисунок 6" descr="photo_2020-10-27_11-49-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285866"/>
            <a:ext cx="1439503" cy="1428760"/>
          </a:xfrm>
          <a:prstGeom prst="rect">
            <a:avLst/>
          </a:prstGeom>
        </p:spPr>
      </p:pic>
      <p:pic>
        <p:nvPicPr>
          <p:cNvPr id="8" name="Рисунок 7" descr="photo_2020-09-22_11-24-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214428"/>
            <a:ext cx="1695152" cy="150019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642910" y="2714626"/>
            <a:ext cx="2071702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14678" y="3143254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Shudring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247</Words>
  <Application>Microsoft Office PowerPoint</Application>
  <PresentationFormat>Экран (16:9)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Bugun darsda…</vt:lpstr>
      <vt:lpstr>Test</vt:lpstr>
      <vt:lpstr>“Zulmat ichra nur” asari yuzasidan</vt:lpstr>
      <vt:lpstr>Esimda qolgan</vt:lpstr>
      <vt:lpstr>Test</vt:lpstr>
      <vt:lpstr>Bu qaysi qahramon?</vt:lpstr>
      <vt:lpstr>“Bulut” she’ri</vt:lpstr>
      <vt:lpstr>Tegishli bo‘lmaganini aniqlang</vt:lpstr>
      <vt:lpstr>Esga oling</vt:lpstr>
      <vt:lpstr>Mustaqil bajarish uchun topshiriqlar: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44</cp:revision>
  <dcterms:created xsi:type="dcterms:W3CDTF">2020-08-23T10:25:57Z</dcterms:created>
  <dcterms:modified xsi:type="dcterms:W3CDTF">2020-11-04T03:57:32Z</dcterms:modified>
</cp:coreProperties>
</file>