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8" r:id="rId13"/>
    <p:sldId id="269" r:id="rId14"/>
    <p:sldId id="270" r:id="rId15"/>
    <p:sldId id="271" r:id="rId16"/>
    <p:sldId id="274" r:id="rId17"/>
    <p:sldId id="273" r:id="rId18"/>
    <p:sldId id="275" r:id="rId19"/>
    <p:sldId id="272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97" d="100"/>
          <a:sy n="97" d="100"/>
        </p:scale>
        <p:origin x="-510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389C3-4D9C-45DF-8985-34DD96E91FB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5FC89FB6-9210-488F-B5A8-D694E603832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Arial" pitchFamily="34" charset="0"/>
              <a:cs typeface="Arial" pitchFamily="34" charset="0"/>
            </a:rPr>
            <a:t>Mirtemirning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“</a:t>
          </a:r>
          <a:r>
            <a:rPr lang="en-US" sz="3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Bulut</a:t>
          </a:r>
          <a:r>
            <a: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”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“</a:t>
          </a:r>
          <a:r>
            <a:rPr lang="en-US" sz="3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Shudring</a:t>
          </a:r>
          <a:r>
            <a: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”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she’rlarini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o‘qing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yod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oling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.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9F37D2BB-8EF2-4B47-8E35-4FC5A93F27AE}" type="parTrans" cxnId="{B3F0A29A-2374-4E2E-80B7-569BA733EC20}">
      <dgm:prSet/>
      <dgm:spPr/>
      <dgm:t>
        <a:bodyPr/>
        <a:lstStyle/>
        <a:p>
          <a:endParaRPr lang="ru-RU"/>
        </a:p>
      </dgm:t>
    </dgm:pt>
    <dgm:pt modelId="{A2199892-A54B-4C9D-B9B6-5ACE5933052C}" type="sibTrans" cxnId="{B3F0A29A-2374-4E2E-80B7-569BA733EC20}">
      <dgm:prSet/>
      <dgm:spPr/>
      <dgm:t>
        <a:bodyPr/>
        <a:lstStyle/>
        <a:p>
          <a:endParaRPr lang="ru-RU"/>
        </a:p>
      </dgm:t>
    </dgm:pt>
    <dgm:pt modelId="{D0C36B81-6CD5-4D92-B035-949A1F742EE4}" type="pres">
      <dgm:prSet presAssocID="{D2F389C3-4D9C-45DF-8985-34DD96E91FB0}" presName="linearFlow" presStyleCnt="0">
        <dgm:presLayoutVars>
          <dgm:dir/>
          <dgm:resizeHandles val="exact"/>
        </dgm:presLayoutVars>
      </dgm:prSet>
      <dgm:spPr/>
    </dgm:pt>
    <dgm:pt modelId="{E05A3A9C-08F1-4520-80E5-2CA328BFCD12}" type="pres">
      <dgm:prSet presAssocID="{5FC89FB6-9210-488F-B5A8-D694E6038329}" presName="composite" presStyleCnt="0"/>
      <dgm:spPr/>
    </dgm:pt>
    <dgm:pt modelId="{84429190-41CA-4141-BD5F-D2B3A5246994}" type="pres">
      <dgm:prSet presAssocID="{5FC89FB6-9210-488F-B5A8-D694E6038329}" presName="imgShp" presStyleLbl="fgImgPlace1" presStyleIdx="0" presStyleCnt="1" custScaleX="82628" custScaleY="80616" custLinFactNeighborX="-11490" custLinFactNeighborY="-25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7DA7AFB-5E24-4584-A43F-E8C9ED3F2FD4}" type="pres">
      <dgm:prSet presAssocID="{5FC89FB6-9210-488F-B5A8-D694E6038329}" presName="txShp" presStyleLbl="node1" presStyleIdx="0" presStyleCnt="1" custScaleX="137340" custScaleY="64493" custLinFactNeighborX="1866" custLinFactNeighborY="-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539BA4-8DC8-461B-9476-F788083A11F0}" type="presOf" srcId="{D2F389C3-4D9C-45DF-8985-34DD96E91FB0}" destId="{D0C36B81-6CD5-4D92-B035-949A1F742EE4}" srcOrd="0" destOrd="0" presId="urn:microsoft.com/office/officeart/2005/8/layout/vList3#1"/>
    <dgm:cxn modelId="{3353E91F-CA57-4797-B731-ED6F632EA186}" type="presOf" srcId="{5FC89FB6-9210-488F-B5A8-D694E6038329}" destId="{17DA7AFB-5E24-4584-A43F-E8C9ED3F2FD4}" srcOrd="0" destOrd="0" presId="urn:microsoft.com/office/officeart/2005/8/layout/vList3#1"/>
    <dgm:cxn modelId="{B3F0A29A-2374-4E2E-80B7-569BA733EC20}" srcId="{D2F389C3-4D9C-45DF-8985-34DD96E91FB0}" destId="{5FC89FB6-9210-488F-B5A8-D694E6038329}" srcOrd="0" destOrd="0" parTransId="{9F37D2BB-8EF2-4B47-8E35-4FC5A93F27AE}" sibTransId="{A2199892-A54B-4C9D-B9B6-5ACE5933052C}"/>
    <dgm:cxn modelId="{25DC2E1D-E1AE-43F1-80B4-B39D9AA6E8D1}" type="presParOf" srcId="{D0C36B81-6CD5-4D92-B035-949A1F742EE4}" destId="{E05A3A9C-08F1-4520-80E5-2CA328BFCD12}" srcOrd="0" destOrd="0" presId="urn:microsoft.com/office/officeart/2005/8/layout/vList3#1"/>
    <dgm:cxn modelId="{7CFEC921-92A2-4EAF-BA89-D48A5800309D}" type="presParOf" srcId="{E05A3A9C-08F1-4520-80E5-2CA328BFCD12}" destId="{84429190-41CA-4141-BD5F-D2B3A5246994}" srcOrd="0" destOrd="0" presId="urn:microsoft.com/office/officeart/2005/8/layout/vList3#1"/>
    <dgm:cxn modelId="{232C7F4E-9741-4F97-BA42-0EBEE02974B2}" type="presParOf" srcId="{E05A3A9C-08F1-4520-80E5-2CA328BFCD12}" destId="{17DA7AFB-5E24-4584-A43F-E8C9ED3F2FD4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A7AFB-5E24-4584-A43F-E8C9ED3F2FD4}">
      <dsp:nvSpPr>
        <dsp:cNvPr id="0" name=""/>
        <dsp:cNvSpPr/>
      </dsp:nvSpPr>
      <dsp:spPr>
        <a:xfrm rot="10800000">
          <a:off x="915941" y="808028"/>
          <a:ext cx="6882611" cy="1778017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572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Mirtemirning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“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Bulut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”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“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Shudring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”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she’rlarini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o‘qing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yod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oling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10800000">
        <a:off x="1360445" y="808028"/>
        <a:ext cx="6438107" cy="1778017"/>
      </dsp:txXfrm>
    </dsp:sp>
    <dsp:sp modelId="{84429190-41CA-4141-BD5F-D2B3A5246994}">
      <dsp:nvSpPr>
        <dsp:cNvPr id="0" name=""/>
        <dsp:cNvSpPr/>
      </dsp:nvSpPr>
      <dsp:spPr>
        <a:xfrm>
          <a:off x="114277" y="514348"/>
          <a:ext cx="2379714" cy="22225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00166" y="2143122"/>
            <a:ext cx="5929354" cy="950618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u: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Mirtemir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ijodi</a:t>
            </a:r>
            <a:endParaRPr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643702" y="321453"/>
            <a:ext cx="1714512" cy="69652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643702" y="342467"/>
            <a:ext cx="1714512" cy="6755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786578" y="375032"/>
            <a:ext cx="1428760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 - </a:t>
            </a:r>
            <a:r>
              <a:rPr lang="en-US" sz="28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8" y="342467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820491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925731" y="1054046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705923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856408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5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Рисунок 18" descr="542142f8c32c6d364c25a313118ff66d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0778" r="10778"/>
          <a:stretch>
            <a:fillRect/>
          </a:stretch>
        </p:blipFill>
        <p:spPr>
          <a:xfrm>
            <a:off x="2786050" y="3286130"/>
            <a:ext cx="2143140" cy="1571636"/>
          </a:xfrm>
        </p:spPr>
      </p:pic>
    </p:spTree>
    <p:extLst>
      <p:ext uri="{BB962C8B-B14F-4D97-AF65-F5344CB8AC3E}">
        <p14:creationId xmlns=""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Mirtemir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tarjimon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photo_2020-10-26_22-41-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950" y="1428742"/>
            <a:ext cx="2511546" cy="2643206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571472" y="1142990"/>
            <a:ext cx="5715040" cy="3571900"/>
          </a:xfrm>
          <a:prstGeom prst="horizontalScroll">
            <a:avLst>
              <a:gd name="adj" fmla="val 1698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A.S. Pushkin, M.Y. Lermontov, N.A.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Nekrasov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T.G. Shevchenko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she’rlarini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dostonlarini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tilimizga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tarjima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Mirtemir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tarjimon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hoto_2020-10-26_22-41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285866"/>
            <a:ext cx="2571800" cy="285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160" y="1500179"/>
            <a:ext cx="60203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dunyo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shoiri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Homer, Sh.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Rustaveli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H. Hayne, R.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Tagor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Mahtumquli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Berdaq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N.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Hikmat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she’riy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asarlari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4282" y="2928940"/>
            <a:ext cx="6072230" cy="1428760"/>
          </a:xfrm>
          <a:prstGeom prst="round2DiagRect">
            <a:avLst>
              <a:gd name="adj1" fmla="val 16667"/>
              <a:gd name="adj2" fmla="val 4408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Manas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qirg‘iz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xalq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eposi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Qirq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qiz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qoraqalpoq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xalq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dostoni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mahorat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tilimizga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tarjima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qilingan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So‘nggi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asar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6_19-53-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285866"/>
            <a:ext cx="2957963" cy="2643207"/>
          </a:xfrm>
        </p:spPr>
      </p:pic>
      <p:pic>
        <p:nvPicPr>
          <p:cNvPr id="5" name="Рисунок 4" descr="photo_2020-10-26_19-52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357304"/>
            <a:ext cx="2071702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571472" y="4000510"/>
            <a:ext cx="3941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Yodgorlik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she’riy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to‘plam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3929072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Mirtemir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E’tibor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bering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hoto_2020-10-26_23-11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742"/>
            <a:ext cx="300039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Горизонтальный свиток 9"/>
          <p:cNvSpPr/>
          <p:nvPr/>
        </p:nvSpPr>
        <p:spPr>
          <a:xfrm>
            <a:off x="3214678" y="1500180"/>
            <a:ext cx="5572164" cy="257176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Shoirning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ijodidagi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bosh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mavzu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yurtga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tabiatga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oshiqlik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bolalik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xotiralariga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sadoqat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xalqidan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faxrlanish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chin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dildan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sevish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ardoqlashdan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iboratdir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Shoir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Mirtemir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hoto_2020-10-26_19-53-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742"/>
            <a:ext cx="3857652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857370"/>
            <a:ext cx="38459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Mirtemir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Tursunov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1978-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24-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yanvarda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68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yoshida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vafot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etadi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10-26_21-05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8"/>
            <a:ext cx="2500330" cy="285752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E’tirof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10-26_23-27-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1142990"/>
            <a:ext cx="1285884" cy="2000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6050" y="1857370"/>
            <a:ext cx="55386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Mustaqillik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Mirtemirning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xalqimiz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ma’naviyatini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yuksaltirishdagi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xizmatlari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taqdirlanib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xizmatlari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ordeni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berildi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10-26_19-54-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786" y="1142990"/>
            <a:ext cx="3786214" cy="235745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Mirtemir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samimiy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inson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10-26_19-53-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214692"/>
            <a:ext cx="2714612" cy="1785950"/>
          </a:xfrm>
          <a:prstGeom prst="rect">
            <a:avLst/>
          </a:prstGeom>
        </p:spPr>
      </p:pic>
      <p:pic>
        <p:nvPicPr>
          <p:cNvPr id="7" name="Рисунок 6" descr="photo_2020-10-26_23-37-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214428"/>
            <a:ext cx="3857652" cy="2000264"/>
          </a:xfrm>
          <a:prstGeom prst="rect">
            <a:avLst/>
          </a:prstGeom>
        </p:spPr>
      </p:pic>
      <p:pic>
        <p:nvPicPr>
          <p:cNvPr id="8" name="Рисунок 7" descr="photo_2020-10-26_23-41-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3286130"/>
            <a:ext cx="2357454" cy="1619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2143122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Birinchi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she’ri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714626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Birinchi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she’riy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to‘plami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3286130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Oxirgi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she’riy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to‘plam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3929072"/>
            <a:ext cx="193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Tarjima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asari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85984" y="1285866"/>
            <a:ext cx="4572032" cy="6429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To‘g‘risini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belgilang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2786064"/>
            <a:ext cx="246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Tanburim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ovozi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3929072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Shu’lalar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qo‘ynida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3357568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Qirq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6380" y="2214560"/>
            <a:ext cx="1647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Yodgorlik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000496" y="2500312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929058" y="3000378"/>
            <a:ext cx="1428760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8" idx="3"/>
          </p:cNvCxnSpPr>
          <p:nvPr/>
        </p:nvCxnSpPr>
        <p:spPr>
          <a:xfrm flipV="1">
            <a:off x="3973085" y="2571750"/>
            <a:ext cx="1456171" cy="945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074599" y="3698239"/>
            <a:ext cx="1426095" cy="516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40" y="1857370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1926-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15140" y="1142990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1922-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357158" y="1357304"/>
            <a:ext cx="3071834" cy="428628"/>
          </a:xfrm>
          <a:prstGeom prst="homePlate">
            <a:avLst>
              <a:gd name="adj" fmla="val 896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Dastlabki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asarlari</a:t>
            </a:r>
            <a:endParaRPr lang="ru-RU" sz="2400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285720" y="2643188"/>
            <a:ext cx="4714908" cy="500066"/>
          </a:xfrm>
          <a:prstGeom prst="homePlate">
            <a:avLst>
              <a:gd name="adj" fmla="val 832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Bolalik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mavzusidagi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hikoyalari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143372" y="1142990"/>
            <a:ext cx="1785950" cy="428628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Cholg‘u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</a:t>
            </a:r>
            <a:endParaRPr lang="ru-RU" sz="2400" dirty="0"/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4214810" y="1857370"/>
            <a:ext cx="1785950" cy="500066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Tuyg‘ular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429256" y="2571750"/>
            <a:ext cx="2571768" cy="642942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Fanorchi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1000100" y="3714758"/>
            <a:ext cx="6000792" cy="785818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Gulnor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Musicha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umid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Tillatopar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5" descr="photo_2020-10-19_20-11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714626"/>
            <a:ext cx="1857388" cy="19653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photo_2020-10-19_19-54-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214428"/>
            <a:ext cx="1785950" cy="2071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photo_2020-10-11_11-03-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071552"/>
            <a:ext cx="1928826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00760" y="3214692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Alisher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Navoiy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3857634"/>
            <a:ext cx="5445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Bolaning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ko‘ngli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poshsho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hikoyasi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Bugun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darsda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photo_2020-10-26_21-05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8"/>
            <a:ext cx="2643206" cy="3394075"/>
          </a:xfrm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3500430" y="1500180"/>
            <a:ext cx="4857784" cy="2928958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Mirtemir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hayoti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ijodi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She’riyat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357304"/>
            <a:ext cx="485742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tog‘lik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Bog‘-u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rog‘lik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Momo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yurti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Bobo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yurti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Chambilbelim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gavhar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yaltiroq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tosh,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nedir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olmos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biz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ham non, ham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mangu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hoto_2020-09-04_15-50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285866"/>
            <a:ext cx="2957085" cy="2643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Shoir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6_21-05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142990"/>
            <a:ext cx="2969300" cy="3394075"/>
          </a:xfrm>
        </p:spPr>
      </p:pic>
      <p:sp>
        <p:nvSpPr>
          <p:cNvPr id="5" name="TextBox 4"/>
          <p:cNvSpPr txBox="1"/>
          <p:nvPr/>
        </p:nvSpPr>
        <p:spPr>
          <a:xfrm>
            <a:off x="3643306" y="1714494"/>
            <a:ext cx="508248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Mirtemir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Tursunov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1910-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yilda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Qoratog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‘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etaklarida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hozirgi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Qozog‘istonning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Turkiston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shahriga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yaqin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Iqon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qishlog‘ida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tavallud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topgan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Ta’lim-tarbiya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Avval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bobosi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qo‘lida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keyin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maktabda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tahsil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Toshkentga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Almaiy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nomidagi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maktabda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tarbiya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ko‘radi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Samarqanddagi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davlat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pedagogika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akademiyasida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o‘qiydi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photo_2020-10-11_13-18-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214428"/>
            <a:ext cx="2714644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Ijodidagi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ilk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qadam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6_19-52-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1142990"/>
            <a:ext cx="2143140" cy="1857388"/>
          </a:xfrm>
        </p:spPr>
      </p:pic>
      <p:sp>
        <p:nvSpPr>
          <p:cNvPr id="5" name="Блок-схема: документ 4"/>
          <p:cNvSpPr/>
          <p:nvPr/>
        </p:nvSpPr>
        <p:spPr>
          <a:xfrm>
            <a:off x="142844" y="1785932"/>
            <a:ext cx="2857520" cy="1357322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Tanburim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ovozi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1926-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16-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yoshida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5857884" y="1785932"/>
            <a:ext cx="2857520" cy="1357322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Shu’lalar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qo‘ynida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1928-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3020654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Mirtemir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142990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Birinchi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she’r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8" y="1214428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Birinchi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she’riy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to‘plam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928662" y="3500444"/>
            <a:ext cx="5929354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Zafar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Qaynashlar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“Tong”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she’riy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to‘plamlari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e’lon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qilindi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Ijodidan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namunalar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357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 descr="photo_2020-10-26_19-54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1214428"/>
            <a:ext cx="1785950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photo_2020-10-26_19-53-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571618"/>
            <a:ext cx="1928826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1714480" y="1785932"/>
            <a:ext cx="5715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“Bong”,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Poytaxt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Surat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Tingla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hayot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!” 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nomli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mashhur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asarlari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mavjud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421</Words>
  <Application>Microsoft Office PowerPoint</Application>
  <PresentationFormat>Экран (16:9)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Mustahkamlash</vt:lpstr>
      <vt:lpstr>Mustahkamlash</vt:lpstr>
      <vt:lpstr>Bugun darsda…</vt:lpstr>
      <vt:lpstr>She’riyat</vt:lpstr>
      <vt:lpstr> Shoir</vt:lpstr>
      <vt:lpstr>Ta’lim-tarbiya</vt:lpstr>
      <vt:lpstr>Ijodidagi ilk qadam</vt:lpstr>
      <vt:lpstr>Ijodidan namunalar</vt:lpstr>
      <vt:lpstr>Mirtemir - tarjimon</vt:lpstr>
      <vt:lpstr>Mirtemir - tarjimon</vt:lpstr>
      <vt:lpstr>So‘nggi asar</vt:lpstr>
      <vt:lpstr>E’tibor bering!</vt:lpstr>
      <vt:lpstr>Shoir Mirtemir</vt:lpstr>
      <vt:lpstr>E’tirof</vt:lpstr>
      <vt:lpstr>Mirtemir - samimiy inson</vt:lpstr>
      <vt:lpstr>Mustahkamlash</vt:lpstr>
      <vt:lpstr>Mustaqil bajarish uchun topshiriq: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lenovo</cp:lastModifiedBy>
  <cp:revision>45</cp:revision>
  <dcterms:created xsi:type="dcterms:W3CDTF">2020-08-23T10:25:57Z</dcterms:created>
  <dcterms:modified xsi:type="dcterms:W3CDTF">2020-10-28T04:49:12Z</dcterms:modified>
</cp:coreProperties>
</file>