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2" r:id="rId5"/>
    <p:sldId id="260" r:id="rId6"/>
    <p:sldId id="261" r:id="rId7"/>
    <p:sldId id="264" r:id="rId8"/>
    <p:sldId id="263" r:id="rId9"/>
    <p:sldId id="265" r:id="rId10"/>
    <p:sldId id="268" r:id="rId11"/>
    <p:sldId id="269" r:id="rId12"/>
    <p:sldId id="270" r:id="rId13"/>
    <p:sldId id="271" r:id="rId14"/>
    <p:sldId id="272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9D26B-196F-4283-8F67-9BD89FDB0D8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5FA554D-6929-41A2-A4A3-2A656B095F5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Mirtemir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she’riyati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</a:p>
        <a:p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Bulut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Shudring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she’rlari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FEA8C33D-C690-42A1-89A0-2E38B0A2E757}" type="parTrans" cxnId="{D371CE6C-F360-4391-8611-A73AD17BE3DC}">
      <dgm:prSet/>
      <dgm:spPr/>
      <dgm:t>
        <a:bodyPr/>
        <a:lstStyle/>
        <a:p>
          <a:endParaRPr lang="ru-RU"/>
        </a:p>
      </dgm:t>
    </dgm:pt>
    <dgm:pt modelId="{FE28A77E-EC31-48D3-8E40-80A12F411938}" type="sibTrans" cxnId="{D371CE6C-F360-4391-8611-A73AD17BE3DC}">
      <dgm:prSet/>
      <dgm:spPr/>
      <dgm:t>
        <a:bodyPr/>
        <a:lstStyle/>
        <a:p>
          <a:endParaRPr lang="ru-RU"/>
        </a:p>
      </dgm:t>
    </dgm:pt>
    <dgm:pt modelId="{EF243281-9A14-4631-ACF5-A298E5F47150}" type="pres">
      <dgm:prSet presAssocID="{2A19D26B-196F-4283-8F67-9BD89FDB0D8B}" presName="linearFlow" presStyleCnt="0">
        <dgm:presLayoutVars>
          <dgm:dir/>
          <dgm:resizeHandles val="exact"/>
        </dgm:presLayoutVars>
      </dgm:prSet>
      <dgm:spPr/>
    </dgm:pt>
    <dgm:pt modelId="{7DF7CADA-9C97-4ABC-900A-6380EA6D1C51}" type="pres">
      <dgm:prSet presAssocID="{85FA554D-6929-41A2-A4A3-2A656B095F52}" presName="composite" presStyleCnt="0"/>
      <dgm:spPr/>
    </dgm:pt>
    <dgm:pt modelId="{2EC1BFB0-B39A-492B-9F64-9B4901523CD1}" type="pres">
      <dgm:prSet presAssocID="{85FA554D-6929-41A2-A4A3-2A656B095F52}" presName="imgShp" presStyleLbl="fgImgPlace1" presStyleIdx="0" presStyleCnt="1" custLinFactNeighborX="-17058" custLinFactNeighborY="-21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C38061-4102-47C5-9709-67F6050F5B24}" type="pres">
      <dgm:prSet presAssocID="{85FA554D-6929-41A2-A4A3-2A656B095F52}" presName="txShp" presStyleLbl="node1" presStyleIdx="0" presStyleCnt="1" custScaleX="126233" custScaleY="69675" custLinFactNeighborX="3020" custLinFactNeighborY="-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5B6C7-74E0-40EC-97AE-200DB9B48566}" type="presOf" srcId="{2A19D26B-196F-4283-8F67-9BD89FDB0D8B}" destId="{EF243281-9A14-4631-ACF5-A298E5F47150}" srcOrd="0" destOrd="0" presId="urn:microsoft.com/office/officeart/2005/8/layout/vList3#1"/>
    <dgm:cxn modelId="{B4D845E9-7B96-483C-AB3B-A6446200A29C}" type="presOf" srcId="{85FA554D-6929-41A2-A4A3-2A656B095F52}" destId="{E2C38061-4102-47C5-9709-67F6050F5B24}" srcOrd="0" destOrd="0" presId="urn:microsoft.com/office/officeart/2005/8/layout/vList3#1"/>
    <dgm:cxn modelId="{D371CE6C-F360-4391-8611-A73AD17BE3DC}" srcId="{2A19D26B-196F-4283-8F67-9BD89FDB0D8B}" destId="{85FA554D-6929-41A2-A4A3-2A656B095F52}" srcOrd="0" destOrd="0" parTransId="{FEA8C33D-C690-42A1-89A0-2E38B0A2E757}" sibTransId="{FE28A77E-EC31-48D3-8E40-80A12F411938}"/>
    <dgm:cxn modelId="{1A0A0F8F-3BE8-4170-B545-51779D0EE920}" type="presParOf" srcId="{EF243281-9A14-4631-ACF5-A298E5F47150}" destId="{7DF7CADA-9C97-4ABC-900A-6380EA6D1C51}" srcOrd="0" destOrd="0" presId="urn:microsoft.com/office/officeart/2005/8/layout/vList3#1"/>
    <dgm:cxn modelId="{B0E167E1-CB96-4758-800E-AF11D0503CA1}" type="presParOf" srcId="{7DF7CADA-9C97-4ABC-900A-6380EA6D1C51}" destId="{2EC1BFB0-B39A-492B-9F64-9B4901523CD1}" srcOrd="0" destOrd="0" presId="urn:microsoft.com/office/officeart/2005/8/layout/vList3#1"/>
    <dgm:cxn modelId="{E0DF31E2-30CE-48A2-B235-F1C239895CE9}" type="presParOf" srcId="{7DF7CADA-9C97-4ABC-900A-6380EA6D1C51}" destId="{E2C38061-4102-47C5-9709-67F6050F5B2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38061-4102-47C5-9709-67F6050F5B24}">
      <dsp:nvSpPr>
        <dsp:cNvPr id="0" name=""/>
        <dsp:cNvSpPr/>
      </dsp:nvSpPr>
      <dsp:spPr>
        <a:xfrm rot="10800000">
          <a:off x="1214446" y="657220"/>
          <a:ext cx="7256199" cy="2017606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6941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Mirtemir</a:t>
          </a:r>
          <a:r>
            <a:rPr lang="en-US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she’riyati</a:t>
          </a:r>
          <a:r>
            <a:rPr lang="en-US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sz="3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Bulut</a:t>
          </a:r>
          <a:r>
            <a:rPr lang="en-US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sz="3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sz="3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Shudring</a:t>
          </a:r>
          <a:r>
            <a:rPr lang="en-US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sz="3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she’rlari</a:t>
          </a:r>
          <a:r>
            <a:rPr lang="en-US" sz="3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 rot="10800000">
        <a:off x="1718847" y="657220"/>
        <a:ext cx="6751798" cy="2017606"/>
      </dsp:txXfrm>
    </dsp:sp>
    <dsp:sp modelId="{2EC1BFB0-B39A-492B-9F64-9B4901523CD1}">
      <dsp:nvSpPr>
        <dsp:cNvPr id="0" name=""/>
        <dsp:cNvSpPr/>
      </dsp:nvSpPr>
      <dsp:spPr>
        <a:xfrm>
          <a:off x="0" y="186127"/>
          <a:ext cx="2895739" cy="28957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0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8728" y="1857370"/>
            <a:ext cx="7103712" cy="2620626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spcBef>
                <a:spcPts val="196"/>
              </a:spcBef>
            </a:pPr>
            <a:r>
              <a:rPr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Mirtemir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she’riyati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Bulut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Shudring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she’rlari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lang="en-US" sz="3100" dirty="0" smtClean="0">
              <a:solidFill>
                <a:srgbClr val="373435"/>
              </a:solidFill>
              <a:latin typeface="Arial"/>
              <a:cs typeface="Arial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sz="3100" dirty="0" smtClean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lum contrast="10000"/>
          </a:blip>
          <a:srcRect l="1180" r="1180"/>
          <a:stretch>
            <a:fillRect/>
          </a:stretch>
        </p:blipFill>
        <p:spPr>
          <a:xfrm>
            <a:off x="3563888" y="3147814"/>
            <a:ext cx="3045515" cy="1849063"/>
          </a:xfrm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O‘xshatishlar</a:t>
            </a:r>
            <a:endParaRPr lang="ru-RU" sz="6600" dirty="0"/>
          </a:p>
        </p:txBody>
      </p:sp>
      <p:pic>
        <p:nvPicPr>
          <p:cNvPr id="4" name="Содержимое 3" descr="photo_2020-10-27_11-49-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3000378"/>
            <a:ext cx="2143140" cy="20367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82" y="3000378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Bo‘y-bo‘y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dilrabolarning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Suzuk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ko‘zlarimi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7_11-49-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571618"/>
            <a:ext cx="1714488" cy="1214446"/>
          </a:xfrm>
          <a:prstGeom prst="rect">
            <a:avLst/>
          </a:prstGeom>
        </p:spPr>
      </p:pic>
      <p:pic>
        <p:nvPicPr>
          <p:cNvPr id="7" name="Рисунок 6" descr="photo_2020-10-27_11-48-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142990"/>
            <a:ext cx="3286148" cy="17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1285866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atrof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sabzalarda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Jimir-jimir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ko‘zmunchoq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7_11-52-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8" y="1142991"/>
            <a:ext cx="32861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O‘xshatishlar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3000378"/>
            <a:ext cx="47266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Yo‘q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giryon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ko‘zlarning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Yarqiroq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zamzamasi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Kechasi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onam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tag‘in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Yig‘labdi-da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chamasi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2020-10-27_11-48-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90"/>
            <a:ext cx="342902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7_13-42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52"/>
            <a:ext cx="2428892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7_13-40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2990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0-27_13-51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142990"/>
            <a:ext cx="192882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0-10-27_11-49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786064"/>
            <a:ext cx="2071678" cy="1833562"/>
          </a:xfrm>
          <a:prstGeom prst="rect">
            <a:avLst/>
          </a:prstGeom>
        </p:spPr>
      </p:pic>
      <p:pic>
        <p:nvPicPr>
          <p:cNvPr id="9" name="Рисунок 8" descr="photo_2020-10-27_12-07-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643188"/>
            <a:ext cx="135732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hoto_2020-10-27_13-03-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2571750"/>
            <a:ext cx="1357322" cy="1357322"/>
          </a:xfrm>
          <a:prstGeom prst="rect">
            <a:avLst/>
          </a:prstGeom>
        </p:spPr>
      </p:pic>
      <p:pic>
        <p:nvPicPr>
          <p:cNvPr id="11" name="Рисунок 10" descr="photo_2020-10-27_11-49-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3786196"/>
            <a:ext cx="1357323" cy="10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hoto_2020-10-27_11-49-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6248" y="4071948"/>
            <a:ext cx="1214446" cy="857256"/>
          </a:xfrm>
          <a:prstGeom prst="rect">
            <a:avLst/>
          </a:prstGeom>
        </p:spPr>
      </p:pic>
      <p:pic>
        <p:nvPicPr>
          <p:cNvPr id="13" name="Содержимое 4" descr="photo_2020-10-27_11-52-5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4942" y="2506435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hoto_2020-10-27_11-47-5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2264" y="1142990"/>
            <a:ext cx="2000264" cy="1285884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2357422" y="178593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85984" y="364332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472518" cy="3394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Tabiat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manzaralari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she’r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olganmisiz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shudringni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nimalarga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o‘xshatgan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bo‘lardingiz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Fikrlaringizni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daftaringizga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Mirtemirning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Baliq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ovi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she’rini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o‘qing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6_19-53-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142990"/>
            <a:ext cx="3214678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1214428"/>
            <a:ext cx="3210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Yurtga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muhabbat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928808"/>
            <a:ext cx="3131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Tabiatga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oshiqlik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643188"/>
            <a:ext cx="4649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Bolalik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xotirasiga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sadoqat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500444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xalqidan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faxrlanish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dildan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sevish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ardoqlash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3500444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Mirtemir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Bugun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489687"/>
              </p:ext>
            </p:extLst>
          </p:nvPr>
        </p:nvGraphicFramePr>
        <p:xfrm>
          <a:off x="285720" y="1320815"/>
          <a:ext cx="8643998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Bulut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10-27_11-48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80"/>
            <a:ext cx="3714776" cy="2857520"/>
          </a:xfrm>
          <a:prstGeom prst="rect">
            <a:avLst/>
          </a:prstGeom>
        </p:spPr>
      </p:pic>
      <p:pic>
        <p:nvPicPr>
          <p:cNvPr id="6" name="Рисунок 5" descr="photo_2020-10-27_11-48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8"/>
            <a:ext cx="392909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she’ri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00150"/>
            <a:ext cx="8715436" cy="37290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yuzida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pag‘a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yog‘armi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Pag‘a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yaxshi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ko‘klam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elchisi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Havolarda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yomg‘ir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algn="ctr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10-27_11-48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6"/>
            <a:ext cx="3500462" cy="3105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she’ri</a:t>
            </a:r>
            <a:endParaRPr lang="ru-RU" sz="7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0150"/>
            <a:ext cx="8929718" cy="3943349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yuzida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qaldiroq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Yog‘may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pag‘a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Yog‘ib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o‘tsang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tizza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bo‘yi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ham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ham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 descr="photo_2020-10-27_11-47-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142990"/>
            <a:ext cx="3571868" cy="1971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429006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”, “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so‘zlari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marjondek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qatorga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7_12-07-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14692"/>
            <a:ext cx="228601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Shudring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7_11-49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8"/>
            <a:ext cx="2786082" cy="1857388"/>
          </a:xfrm>
        </p:spPr>
      </p:pic>
      <p:pic>
        <p:nvPicPr>
          <p:cNvPr id="5" name="Рисунок 4" descr="photo_2020-10-27_12-34-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14428"/>
            <a:ext cx="2786058" cy="1785950"/>
          </a:xfrm>
          <a:prstGeom prst="rect">
            <a:avLst/>
          </a:prstGeom>
        </p:spPr>
      </p:pic>
      <p:pic>
        <p:nvPicPr>
          <p:cNvPr id="6" name="Рисунок 5" descr="photo_2020-10-27_11-48-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3143254"/>
            <a:ext cx="2714644" cy="1795457"/>
          </a:xfrm>
          <a:prstGeom prst="rect">
            <a:avLst/>
          </a:prstGeom>
        </p:spPr>
      </p:pic>
      <p:pic>
        <p:nvPicPr>
          <p:cNvPr id="7" name="Рисунок 6" descr="photo_2020-10-27_11-49-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143254"/>
            <a:ext cx="2643206" cy="181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600" dirty="0" smtClean="0">
                <a:latin typeface="Arial" pitchFamily="34" charset="0"/>
                <a:cs typeface="Arial" pitchFamily="34" charset="0"/>
              </a:rPr>
            </a:br>
            <a:r>
              <a:rPr lang="en-US" sz="6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Shudring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she’ri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600" dirty="0" smtClean="0">
                <a:latin typeface="Arial" pitchFamily="34" charset="0"/>
                <a:cs typeface="Arial" pitchFamily="34" charset="0"/>
              </a:rPr>
            </a:b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43027"/>
            <a:ext cx="8786874" cy="358617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Tong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bergandanoq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ko‘prikdan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Jar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chopardim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Jar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To‘ldirib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chanoq-chanoq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Go‘yo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sutdek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ko‘pikdan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Tutgandek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g‘oyib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qo‘llar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Jilvagar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10-27_14-39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357304"/>
            <a:ext cx="4429132" cy="2909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O‘xshatishlar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00150"/>
            <a:ext cx="8786874" cy="3800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Chechaklarning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bargida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Yaltirar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lak-lak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inju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10-27_12-07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142990"/>
            <a:ext cx="1785950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27_13-03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214560"/>
            <a:ext cx="1500198" cy="1714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2857502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Kelinlarning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taqinchog‘i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000510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Uzuk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ko‘zlarimi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10-27_11-49-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857616"/>
            <a:ext cx="1714513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3" descr="photo_2020-10-27_11-49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214428"/>
            <a:ext cx="2928958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276</Words>
  <Application>Microsoft Office PowerPoint</Application>
  <PresentationFormat>Экран (16:9)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Презентация PowerPoint</vt:lpstr>
      <vt:lpstr>Mustahkamlash</vt:lpstr>
      <vt:lpstr>Bugun darsda…</vt:lpstr>
      <vt:lpstr>Bulut</vt:lpstr>
      <vt:lpstr>“Bulut” she’ri</vt:lpstr>
      <vt:lpstr>“Bulut” she’ri</vt:lpstr>
      <vt:lpstr>Shudring</vt:lpstr>
      <vt:lpstr> “Shudring” she’ri </vt:lpstr>
      <vt:lpstr>O‘xshatishlar</vt:lpstr>
      <vt:lpstr>O‘xshatishlar</vt:lpstr>
      <vt:lpstr>O‘xshatishlar</vt:lpstr>
      <vt:lpstr>Mustahkamlash</vt:lpstr>
      <vt:lpstr>Mustaqil bajarish uchun topshiriqlar: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41</cp:revision>
  <dcterms:created xsi:type="dcterms:W3CDTF">2020-08-23T10:25:57Z</dcterms:created>
  <dcterms:modified xsi:type="dcterms:W3CDTF">2020-10-28T05:36:45Z</dcterms:modified>
</cp:coreProperties>
</file>