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3"/>
  </p:notesMasterIdLst>
  <p:sldIdLst>
    <p:sldId id="1433" r:id="rId11"/>
    <p:sldId id="1366" r:id="rId12"/>
    <p:sldId id="1460" r:id="rId13"/>
    <p:sldId id="1458" r:id="rId14"/>
    <p:sldId id="1463" r:id="rId15"/>
    <p:sldId id="1467" r:id="rId16"/>
    <p:sldId id="1468" r:id="rId17"/>
    <p:sldId id="1469" r:id="rId18"/>
    <p:sldId id="1470" r:id="rId19"/>
    <p:sldId id="1465" r:id="rId20"/>
    <p:sldId id="1464" r:id="rId21"/>
    <p:sldId id="1429" r:id="rId22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366"/>
            <p14:sldId id="1460"/>
            <p14:sldId id="1458"/>
            <p14:sldId id="1463"/>
            <p14:sldId id="1467"/>
            <p14:sldId id="1468"/>
            <p14:sldId id="1469"/>
            <p14:sldId id="1470"/>
            <p14:sldId id="1465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>
        <p:scale>
          <a:sx n="100" d="100"/>
          <a:sy n="100" d="100"/>
        </p:scale>
        <p:origin x="-216" y="-78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730" y="1935758"/>
            <a:ext cx="5446470" cy="2196550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Aft>
                <a:spcPts val="953"/>
              </a:spcAft>
            </a:pPr>
            <a:r>
              <a:rPr sz="4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Aft>
                <a:spcPts val="953"/>
              </a:spcAft>
            </a:pP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</a:t>
            </a:r>
            <a:endParaRPr sz="3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9372" y="1864121"/>
            <a:ext cx="371774" cy="11982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9371" y="3219822"/>
            <a:ext cx="371776" cy="11982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087119" y="361576"/>
            <a:ext cx="1561659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087119" y="361576"/>
            <a:ext cx="1561659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177588" y="524954"/>
            <a:ext cx="1535105" cy="513992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200" b="1" spc="16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3200" b="1" spc="-8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6" y="342466"/>
            <a:ext cx="4350165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ru-RU" sz="5400" kern="0" spc="16" dirty="0">
                <a:solidFill>
                  <a:sysClr val="window" lastClr="FFFFFF"/>
                </a:solidFill>
              </a:rPr>
              <a:t>      </a:t>
            </a: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697" y="4572168"/>
            <a:ext cx="5353787" cy="457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191" y="1737714"/>
            <a:ext cx="2397508" cy="3260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Mustahkamlash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2904" y="1542947"/>
            <a:ext cx="5830507" cy="210090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Yusufbek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hoji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maktubini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qayta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Maktub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yozish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madaniyati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deganda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nimani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tushunasiz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lenovo\Desktop\tt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886" y="1314345"/>
            <a:ext cx="3029574" cy="3029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Javob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4494" y="1203479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9" y="1203482"/>
            <a:ext cx="8402783" cy="283962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</a:rPr>
              <a:t>Ko‘zimizning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nuri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belimizning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quvvati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hayotimizning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mevasi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o‘g‘limiz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mulla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Otabekka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yetib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ma’lum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ravshan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bo‘lg‘aykim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alhamdulilloh</a:t>
            </a:r>
            <a:r>
              <a:rPr lang="en-US" sz="2500" dirty="0">
                <a:solidFill>
                  <a:srgbClr val="000000"/>
                </a:solidFill>
              </a:rPr>
              <a:t>, biz </a:t>
            </a:r>
            <a:r>
              <a:rPr lang="en-US" sz="2500" dirty="0" err="1">
                <a:solidFill>
                  <a:srgbClr val="000000"/>
                </a:solidFill>
              </a:rPr>
              <a:t>duogo‘y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padaringiz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mushtipar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onangiz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yaqin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do‘stlaringiz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munda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taoloning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hifzi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himoyatida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sihhat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salomat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bo‘lib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nurimizning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duoyi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jonini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subhi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shom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balki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aladdavom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rabbulolamindan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rajo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tamanno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etmakdamiz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en-US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67835"/>
            <a:ext cx="8751380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topshiriq</a:t>
            </a:r>
            <a:endParaRPr lang="en-US" sz="36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350" y="1314344"/>
            <a:ext cx="5627818" cy="2491768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953"/>
              </a:spcAft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romanidan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146" name="Picture 2" descr="C:\Users\lenovo\Desktop\tt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188" y="1491630"/>
            <a:ext cx="2594866" cy="2855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9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/>
              <a:t>“</a:t>
            </a:r>
            <a:r>
              <a:rPr lang="en-US" sz="3800" dirty="0" err="1"/>
              <a:t>O‘tkan</a:t>
            </a:r>
            <a:r>
              <a:rPr lang="en-US" sz="3800" dirty="0"/>
              <a:t> </a:t>
            </a:r>
            <a:r>
              <a:rPr lang="en-US" sz="3800" dirty="0" err="1"/>
              <a:t>kunlar</a:t>
            </a:r>
            <a:r>
              <a:rPr lang="en-US" sz="3800" dirty="0"/>
              <a:t>” </a:t>
            </a:r>
            <a:r>
              <a:rPr lang="en-US" sz="3800" dirty="0" err="1" smtClean="0"/>
              <a:t>romani</a:t>
            </a:r>
            <a:endParaRPr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8193" y="1105985"/>
            <a:ext cx="5544692" cy="327051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Tariximizning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kirlik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kunlari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yurtni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balosiga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giriftor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keyingi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zamonlari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XIX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miqyosidagi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mudhish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jarayonlarning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haqiqatidan</a:t>
            </a:r>
            <a:r>
              <a:rPr lang="en-US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xalqqa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saboq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477" y="1260870"/>
            <a:ext cx="3151981" cy="320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Romanning</a:t>
            </a:r>
            <a:r>
              <a:rPr lang="en-US" sz="4400" dirty="0"/>
              <a:t> </a:t>
            </a:r>
            <a:r>
              <a:rPr lang="en-US" sz="4400" dirty="0" err="1"/>
              <a:t>mavzu</a:t>
            </a:r>
            <a:r>
              <a:rPr lang="en-US" sz="4400" dirty="0"/>
              <a:t> </a:t>
            </a:r>
            <a:r>
              <a:rPr lang="en-US" sz="4400" dirty="0" err="1"/>
              <a:t>doirasi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6" y="953587"/>
            <a:ext cx="5619281" cy="327051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/>
            <a:r>
              <a:rPr lang="en-US" sz="2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Ijtimoiy-siyosiy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ma’naviy-axloqiy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oilaviy-ishqiy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insoniy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taqdirlar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yurtning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millatning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mustaqilligi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masalasi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romanning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pafosini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4148" y="1410838"/>
            <a:ext cx="2836591" cy="280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Otabek</a:t>
            </a:r>
            <a:r>
              <a:rPr lang="en-US" sz="4000" dirty="0"/>
              <a:t> </a:t>
            </a:r>
            <a:r>
              <a:rPr lang="en-US" sz="4000" dirty="0" err="1"/>
              <a:t>Yusufbek</a:t>
            </a:r>
            <a:r>
              <a:rPr lang="en-US" sz="4000" dirty="0"/>
              <a:t> </a:t>
            </a:r>
            <a:r>
              <a:rPr lang="en-US" sz="4000" dirty="0" err="1"/>
              <a:t>Hoji</a:t>
            </a:r>
            <a:r>
              <a:rPr lang="en-US" sz="4000" dirty="0"/>
              <a:t> </a:t>
            </a:r>
            <a:r>
              <a:rPr lang="en-US" sz="4000" dirty="0" err="1"/>
              <a:t>o‘g‘li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2967" y="942860"/>
            <a:ext cx="8463597" cy="162390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</a:rPr>
              <a:t>  </a:t>
            </a:r>
            <a:r>
              <a:rPr lang="en-US" sz="3200" b="1" dirty="0" err="1">
                <a:solidFill>
                  <a:srgbClr val="000000"/>
                </a:solidFill>
              </a:rPr>
              <a:t>Otabek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Yusufbek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hoji</a:t>
            </a:r>
            <a:r>
              <a:rPr lang="en-US" sz="3200" b="1" dirty="0">
                <a:solidFill>
                  <a:srgbClr val="000000"/>
                </a:solidFill>
              </a:rPr>
              <a:t>-yurt </a:t>
            </a:r>
            <a:r>
              <a:rPr lang="en-US" sz="3200" b="1" dirty="0" err="1" smtClean="0">
                <a:solidFill>
                  <a:srgbClr val="000000"/>
                </a:solidFill>
              </a:rPr>
              <a:t>istiqboli</a:t>
            </a:r>
            <a:r>
              <a:rPr lang="en-US" sz="3200" b="1" dirty="0">
                <a:solidFill>
                  <a:srgbClr val="000000"/>
                </a:solidFill>
              </a:rPr>
              <a:t>,  </a:t>
            </a:r>
            <a:r>
              <a:rPr lang="en-US" sz="3200" b="1" dirty="0" err="1">
                <a:solidFill>
                  <a:srgbClr val="000000"/>
                </a:solidFill>
              </a:rPr>
              <a:t>farovonligi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osoyishtaligi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yo‘lida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jonini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tikkan</a:t>
            </a:r>
            <a:r>
              <a:rPr lang="en-US" sz="3200" b="1" dirty="0">
                <a:solidFill>
                  <a:srgbClr val="000000"/>
                </a:solidFill>
              </a:rPr>
              <a:t>, </a:t>
            </a:r>
            <a:r>
              <a:rPr lang="en-US" sz="3200" b="1" dirty="0" err="1">
                <a:solidFill>
                  <a:srgbClr val="000000"/>
                </a:solidFill>
              </a:rPr>
              <a:t>ibratli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ota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farzand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lenovo\Desktop\tt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14" y="2895344"/>
            <a:ext cx="3006203" cy="1989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Bek</a:t>
            </a:r>
            <a:r>
              <a:rPr lang="en-US" sz="4000" dirty="0"/>
              <a:t> </a:t>
            </a:r>
            <a:r>
              <a:rPr lang="en-US" sz="4000" dirty="0" err="1" smtClean="0"/>
              <a:t>oshiq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730915" y="1631164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6"/>
            <a:ext cx="5316047" cy="353212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/>
            <a:r>
              <a:rPr lang="en-US" sz="2200" dirty="0" err="1">
                <a:solidFill>
                  <a:schemeClr val="bg1"/>
                </a:solidFill>
              </a:rPr>
              <a:t>Ichkaridan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uyqusirash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eshitdi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 indent="361950"/>
            <a:r>
              <a:rPr lang="en-US" sz="2200" dirty="0">
                <a:solidFill>
                  <a:schemeClr val="bg1"/>
                </a:solidFill>
              </a:rPr>
              <a:t> – </a:t>
            </a:r>
            <a:r>
              <a:rPr lang="en-US" sz="2200" dirty="0" smtClean="0">
                <a:solidFill>
                  <a:schemeClr val="bg1"/>
                </a:solidFill>
              </a:rPr>
              <a:t>“</a:t>
            </a:r>
            <a:r>
              <a:rPr lang="en-US" sz="2200" dirty="0" err="1" smtClean="0">
                <a:solidFill>
                  <a:schemeClr val="bg1"/>
                </a:solidFill>
              </a:rPr>
              <a:t>Qora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ko‘zlari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kamon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qoshlari</a:t>
            </a:r>
            <a:r>
              <a:rPr lang="en-US" sz="2200" dirty="0" smtClean="0">
                <a:solidFill>
                  <a:schemeClr val="bg1"/>
                </a:solidFill>
              </a:rPr>
              <a:t>...”  – “</a:t>
            </a:r>
            <a:r>
              <a:rPr lang="en-US" sz="2200" dirty="0" err="1" smtClean="0">
                <a:solidFill>
                  <a:schemeClr val="bg1"/>
                </a:solidFill>
              </a:rPr>
              <a:t>Oy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kabi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yuzlar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kulib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boqishlar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cho‘chib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qochishlar</a:t>
            </a:r>
            <a:r>
              <a:rPr lang="en-US" sz="2200" dirty="0">
                <a:solidFill>
                  <a:schemeClr val="bg1"/>
                </a:solidFill>
              </a:rPr>
              <a:t>... </a:t>
            </a:r>
            <a:r>
              <a:rPr lang="en-US" sz="2200" dirty="0" err="1" smtClean="0">
                <a:solidFill>
                  <a:schemeClr val="bg1"/>
                </a:solidFill>
              </a:rPr>
              <a:t>Uff</a:t>
            </a:r>
            <a:r>
              <a:rPr lang="en-US" sz="2200" dirty="0" smtClean="0">
                <a:solidFill>
                  <a:schemeClr val="bg1"/>
                </a:solidFill>
              </a:rPr>
              <a:t>”. </a:t>
            </a:r>
            <a:r>
              <a:rPr lang="en-US" sz="2200" dirty="0" err="1" smtClean="0">
                <a:solidFill>
                  <a:schemeClr val="bg1"/>
                </a:solidFill>
              </a:rPr>
              <a:t>Hasanali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uchun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birinchida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anglashilmay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qolgan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ma’nolar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keyingi</a:t>
            </a:r>
            <a:r>
              <a:rPr lang="en-US" sz="2200" dirty="0">
                <a:solidFill>
                  <a:schemeClr val="bg1"/>
                </a:solidFill>
              </a:rPr>
              <a:t> gap </a:t>
            </a:r>
            <a:r>
              <a:rPr lang="en-US" sz="2200" dirty="0" err="1">
                <a:solidFill>
                  <a:schemeClr val="bg1"/>
                </a:solidFill>
              </a:rPr>
              <a:t>bilan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yechildi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indent="361950"/>
            <a:r>
              <a:rPr lang="en-US" sz="2200" dirty="0" err="1" smtClean="0">
                <a:solidFill>
                  <a:schemeClr val="bg1"/>
                </a:solidFill>
              </a:rPr>
              <a:t>Hasanali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endigi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o‘lturishni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ortiqcha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topib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o‘rnidan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turdi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hujrasiga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kirar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ekan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boshini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chayqab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o‘zicha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so‘zlandi</a:t>
            </a:r>
            <a:r>
              <a:rPr lang="en-US" sz="2200" dirty="0">
                <a:solidFill>
                  <a:schemeClr val="bg1"/>
                </a:solidFill>
              </a:rPr>
              <a:t>: – </a:t>
            </a:r>
            <a:r>
              <a:rPr lang="en-US" sz="2200" dirty="0" err="1">
                <a:solidFill>
                  <a:schemeClr val="bg1"/>
                </a:solidFill>
              </a:rPr>
              <a:t>Bek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oshiq</a:t>
            </a:r>
            <a:r>
              <a:rPr lang="en-US" sz="2200" dirty="0">
                <a:solidFill>
                  <a:schemeClr val="bg1"/>
                </a:solidFill>
              </a:rPr>
              <a:t>! 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lenovo\Desktop\images (1).jpg"/>
          <p:cNvPicPr>
            <a:picLocks noChangeAspect="1" noChangeArrowheads="1"/>
          </p:cNvPicPr>
          <p:nvPr/>
        </p:nvPicPr>
        <p:blipFill rotWithShape="1">
          <a:blip r:embed="rId2"/>
          <a:srcRect t="9969" b="8685"/>
          <a:stretch/>
        </p:blipFill>
        <p:spPr bwMode="auto">
          <a:xfrm>
            <a:off x="5601474" y="1204317"/>
            <a:ext cx="3372547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39777"/>
            <a:ext cx="8860080" cy="5804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600" dirty="0"/>
              <a:t>Toshkent </a:t>
            </a:r>
            <a:r>
              <a:rPr lang="en-US" sz="3600" dirty="0" err="1"/>
              <a:t>ustida</a:t>
            </a:r>
            <a:r>
              <a:rPr lang="en-US" sz="3600" dirty="0"/>
              <a:t> </a:t>
            </a:r>
            <a:r>
              <a:rPr lang="en-US" sz="3600" dirty="0" err="1"/>
              <a:t>qonliq</a:t>
            </a:r>
            <a:r>
              <a:rPr lang="en-US" sz="3600" dirty="0"/>
              <a:t> </a:t>
            </a:r>
            <a:r>
              <a:rPr lang="en-US" sz="3600" dirty="0" err="1"/>
              <a:t>bulutlar</a:t>
            </a:r>
            <a:endParaRPr sz="36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6999" y="877389"/>
            <a:ext cx="5353914" cy="420923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kunlarda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Marg‘ilonda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xabar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chiqib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Toshkand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hokimi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bo‘lg‘an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Azizbek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Qo‘qong‘a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bosh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ko‘targan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/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xiroj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zakot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soliq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yuborilg‘an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devon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beklarini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o‘ldirgan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!” </a:t>
            </a:r>
          </a:p>
          <a:p>
            <a:pPr indent="361950"/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xabar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tag‘i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boshqacha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kiydi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Musulmonqul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Normuhammad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qushbegiga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sipoh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qo‘shib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Toshkand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ustiga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jo‘natqan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!”.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0160" y="953589"/>
            <a:ext cx="3316353" cy="3675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To‘y</a:t>
            </a:r>
            <a:r>
              <a:rPr lang="en-US" sz="4000" dirty="0"/>
              <a:t> </a:t>
            </a:r>
            <a:r>
              <a:rPr lang="en-US" sz="4000" dirty="0" err="1"/>
              <a:t>qizlar</a:t>
            </a:r>
            <a:r>
              <a:rPr lang="en-US" sz="4000" dirty="0"/>
              <a:t> </a:t>
            </a:r>
            <a:r>
              <a:rPr lang="en-US" sz="4000" dirty="0" err="1" smtClean="0"/>
              <a:t>majlisi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1142881"/>
            <a:ext cx="5640258" cy="322434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953"/>
              </a:spcAft>
            </a:pPr>
            <a:r>
              <a:rPr lang="en-US" sz="2500" dirty="0" err="1" smtClean="0">
                <a:solidFill>
                  <a:srgbClr val="000000"/>
                </a:solidFill>
              </a:rPr>
              <a:t>Boshdag‘i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shohi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ro‘ymol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ichdagi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shohi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ko‘ynak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ustdagi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kumush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zarrin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sirilgan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po‘stin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baqbaqalarni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o‘rab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o‘pib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turgan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yoqa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qunduzlarining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kelishkani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solinib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tushkan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qora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jinggila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sochlarning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bo‘yin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tevaragiga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chirmashgani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xom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nuqra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yuzlarning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bo‘g‘riqqani</a:t>
            </a:r>
            <a:r>
              <a:rPr lang="en-US" sz="2500" dirty="0" smtClean="0">
                <a:solidFill>
                  <a:srgbClr val="000000"/>
                </a:solidFill>
              </a:rPr>
              <a:t>...</a:t>
            </a:r>
            <a:endParaRPr lang="en-US" sz="2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lenovo\Desktop\download.jpg"/>
          <p:cNvPicPr>
            <a:picLocks noChangeAspect="1" noChangeArrowheads="1"/>
          </p:cNvPicPr>
          <p:nvPr/>
        </p:nvPicPr>
        <p:blipFill rotWithShape="1">
          <a:blip r:embed="rId2"/>
          <a:srcRect l="3489" t="13156" r="4594" b="14043"/>
          <a:stretch/>
        </p:blipFill>
        <p:spPr bwMode="auto">
          <a:xfrm>
            <a:off x="5954610" y="1426583"/>
            <a:ext cx="3018849" cy="265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Bek</a:t>
            </a:r>
            <a:r>
              <a:rPr lang="en-US" sz="4400" dirty="0"/>
              <a:t> </a:t>
            </a:r>
            <a:r>
              <a:rPr lang="en-US" sz="4400" dirty="0" err="1"/>
              <a:t>kuyov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9643" y="1131590"/>
            <a:ext cx="5144560" cy="3224641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953"/>
              </a:spcAft>
            </a:pPr>
            <a:r>
              <a:rPr lang="en-US" sz="2200" dirty="0" err="1" smtClean="0">
                <a:solidFill>
                  <a:srgbClr val="000000"/>
                </a:solidFill>
              </a:rPr>
              <a:t>Otabek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– </a:t>
            </a:r>
            <a:r>
              <a:rPr lang="en-US" sz="2200" dirty="0" err="1">
                <a:solidFill>
                  <a:srgbClr val="000000"/>
                </a:solidFill>
              </a:rPr>
              <a:t>kuyav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ko‘rindi</a:t>
            </a:r>
            <a:r>
              <a:rPr lang="en-US" sz="2200" dirty="0">
                <a:solidFill>
                  <a:srgbClr val="000000"/>
                </a:solidFill>
              </a:rPr>
              <a:t>: </a:t>
            </a:r>
            <a:r>
              <a:rPr lang="en-US" sz="2200" dirty="0" err="1">
                <a:solidFill>
                  <a:srgbClr val="000000"/>
                </a:solidFill>
              </a:rPr>
              <a:t>boshida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simobi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shohi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salla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ustidan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qora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movut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sirilgan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sovsar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po‘stin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ichida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o‘zining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Shamayda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tiktirgani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osmoni</a:t>
            </a:r>
            <a:r>
              <a:rPr lang="en-US" sz="2200" dirty="0">
                <a:solidFill>
                  <a:srgbClr val="000000"/>
                </a:solidFill>
              </a:rPr>
              <a:t> rang </a:t>
            </a:r>
            <a:r>
              <a:rPr lang="en-US" sz="2200" dirty="0" err="1">
                <a:solidFill>
                  <a:srgbClr val="000000"/>
                </a:solidFill>
              </a:rPr>
              <a:t>movut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kamzul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movut</a:t>
            </a:r>
            <a:r>
              <a:rPr lang="en-US" sz="2200" dirty="0">
                <a:solidFill>
                  <a:srgbClr val="000000"/>
                </a:solidFill>
              </a:rPr>
              <a:t> shim: </a:t>
            </a:r>
            <a:r>
              <a:rPr lang="en-US" sz="2200" dirty="0" err="1">
                <a:solidFill>
                  <a:srgbClr val="000000"/>
                </a:solidFill>
              </a:rPr>
              <a:t>oyog‘ida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qalapoy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abzali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belida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Kumushbibining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usta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qo‘li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bilan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tikilgan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shohi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qiyiq</a:t>
            </a:r>
            <a:r>
              <a:rPr lang="en-US" sz="2200" dirty="0">
                <a:solidFill>
                  <a:srgbClr val="000000"/>
                </a:solidFill>
              </a:rPr>
              <a:t>... </a:t>
            </a:r>
            <a:r>
              <a:rPr lang="en-US" sz="2200" dirty="0" err="1">
                <a:solidFill>
                  <a:srgbClr val="000000"/>
                </a:solidFill>
              </a:rPr>
              <a:t>Yuzlar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qizil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og‘iz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irpaygan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ko‘zlar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o‘ynab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allakimni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qidiradir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  <a:endParaRPr lang="en-US" sz="2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lenovo\Desktop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328" r="2060"/>
          <a:stretch/>
        </p:blipFill>
        <p:spPr bwMode="auto">
          <a:xfrm>
            <a:off x="5800725" y="1369325"/>
            <a:ext cx="3105150" cy="315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Kutilmagan</a:t>
            </a:r>
            <a:r>
              <a:rPr lang="en-US" sz="4400" dirty="0"/>
              <a:t> </a:t>
            </a:r>
            <a:r>
              <a:rPr lang="en-US" sz="4400" dirty="0" err="1"/>
              <a:t>baxt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8" y="953588"/>
            <a:ext cx="4719180" cy="34910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266700">
              <a:spcAft>
                <a:spcPts val="953"/>
              </a:spcAft>
            </a:pPr>
            <a:r>
              <a:rPr lang="en-US" sz="1900" dirty="0">
                <a:solidFill>
                  <a:srgbClr val="000000"/>
                </a:solidFill>
              </a:rPr>
              <a:t>– </a:t>
            </a:r>
            <a:r>
              <a:rPr lang="en-US" sz="1900" dirty="0" err="1">
                <a:solidFill>
                  <a:srgbClr val="000000"/>
                </a:solidFill>
              </a:rPr>
              <a:t>Siz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o‘shami</a:t>
            </a:r>
            <a:r>
              <a:rPr lang="en-US" sz="1900" dirty="0">
                <a:solidFill>
                  <a:srgbClr val="000000"/>
                </a:solidFill>
              </a:rPr>
              <a:t>?</a:t>
            </a:r>
            <a:r>
              <a:rPr lang="ru-RU" sz="1900" dirty="0">
                <a:solidFill>
                  <a:srgbClr val="000000"/>
                </a:solidFill>
              </a:rPr>
              <a:t>                                                  </a:t>
            </a:r>
            <a:r>
              <a:rPr lang="en-US" sz="1900" dirty="0">
                <a:solidFill>
                  <a:srgbClr val="000000"/>
                </a:solidFill>
              </a:rPr>
              <a:t> – Men </a:t>
            </a:r>
            <a:r>
              <a:rPr lang="en-US" sz="1900" dirty="0" err="1">
                <a:solidFill>
                  <a:srgbClr val="000000"/>
                </a:solidFill>
              </a:rPr>
              <a:t>o‘sha</a:t>
            </a:r>
            <a:r>
              <a:rPr lang="en-US" sz="1900" dirty="0">
                <a:solidFill>
                  <a:srgbClr val="000000"/>
                </a:solidFill>
              </a:rPr>
              <a:t>, – </a:t>
            </a:r>
            <a:r>
              <a:rPr lang="en-US" sz="1900" dirty="0" err="1">
                <a:solidFill>
                  <a:srgbClr val="000000"/>
                </a:solidFill>
              </a:rPr>
              <a:t>dedi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bek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r>
              <a:rPr lang="en-US" sz="1900" dirty="0" err="1">
                <a:solidFill>
                  <a:srgbClr val="000000"/>
                </a:solidFill>
              </a:rPr>
              <a:t>Ikkisi</a:t>
            </a:r>
            <a:r>
              <a:rPr lang="en-US" sz="1900" dirty="0">
                <a:solidFill>
                  <a:srgbClr val="000000"/>
                </a:solidFill>
              </a:rPr>
              <a:t> ham </a:t>
            </a:r>
            <a:r>
              <a:rPr lang="en-US" sz="1900" dirty="0" err="1">
                <a:solidFill>
                  <a:srgbClr val="000000"/>
                </a:solidFill>
              </a:rPr>
              <a:t>bir-birisiga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beixtiyor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termulishib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qoldilar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r>
              <a:rPr lang="en-US" sz="1900" dirty="0" err="1">
                <a:solidFill>
                  <a:srgbClr val="000000"/>
                </a:solidFill>
              </a:rPr>
              <a:t>Kumushbibi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og‘ir</a:t>
            </a:r>
            <a:r>
              <a:rPr lang="en-US" sz="1900" dirty="0">
                <a:solidFill>
                  <a:srgbClr val="000000"/>
                </a:solidFill>
              </a:rPr>
              <a:t> tin </a:t>
            </a:r>
            <a:r>
              <a:rPr lang="en-US" sz="1900" dirty="0" err="1">
                <a:solidFill>
                  <a:srgbClr val="000000"/>
                </a:solidFill>
              </a:rPr>
              <a:t>olib</a:t>
            </a:r>
            <a:r>
              <a:rPr lang="en-US" sz="1900" dirty="0">
                <a:solidFill>
                  <a:srgbClr val="000000"/>
                </a:solidFill>
              </a:rPr>
              <a:t>: – </a:t>
            </a:r>
            <a:r>
              <a:rPr lang="en-US" sz="1900" dirty="0" err="1">
                <a:solidFill>
                  <a:srgbClr val="000000"/>
                </a:solidFill>
              </a:rPr>
              <a:t>Ko‘zlarimga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ishonmayman</a:t>
            </a:r>
            <a:r>
              <a:rPr lang="en-US" sz="1900" dirty="0">
                <a:solidFill>
                  <a:srgbClr val="000000"/>
                </a:solidFill>
              </a:rPr>
              <a:t>, – </a:t>
            </a:r>
            <a:r>
              <a:rPr lang="en-US" sz="1900" dirty="0" err="1">
                <a:solidFill>
                  <a:srgbClr val="000000"/>
                </a:solidFill>
              </a:rPr>
              <a:t>dedi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r>
              <a:rPr lang="en-US" sz="1900" dirty="0" err="1">
                <a:solidFill>
                  <a:srgbClr val="000000"/>
                </a:solidFill>
              </a:rPr>
              <a:t>Otabek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ko‘zlarini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to‘ldirib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qarab</a:t>
            </a:r>
            <a:r>
              <a:rPr lang="en-US" sz="1900" dirty="0">
                <a:solidFill>
                  <a:srgbClr val="000000"/>
                </a:solidFill>
              </a:rPr>
              <a:t>: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– </a:t>
            </a:r>
            <a:r>
              <a:rPr lang="en-US" sz="1900" dirty="0">
                <a:solidFill>
                  <a:srgbClr val="000000"/>
                </a:solidFill>
              </a:rPr>
              <a:t>Men ham, </a:t>
            </a:r>
            <a:r>
              <a:rPr lang="ru-RU" sz="1900" dirty="0">
                <a:solidFill>
                  <a:srgbClr val="000000"/>
                </a:solidFill>
              </a:rPr>
              <a:t>-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dedi</a:t>
            </a:r>
            <a:r>
              <a:rPr lang="en-US" sz="1900" dirty="0" smtClean="0">
                <a:solidFill>
                  <a:srgbClr val="000000"/>
                </a:solidFill>
              </a:rPr>
              <a:t>...</a:t>
            </a:r>
          </a:p>
          <a:p>
            <a:pPr indent="266700">
              <a:spcAft>
                <a:spcPts val="953"/>
              </a:spcAft>
            </a:pPr>
            <a:r>
              <a:rPr lang="en-US" sz="1900" dirty="0" err="1" smtClean="0">
                <a:solidFill>
                  <a:srgbClr val="000000"/>
                </a:solidFill>
              </a:rPr>
              <a:t>Kumushbibi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Otabekning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yuziga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uzoq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tikilib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turdi</a:t>
            </a:r>
            <a:r>
              <a:rPr lang="en-US" sz="1900" dirty="0" smtClean="0">
                <a:solidFill>
                  <a:srgbClr val="000000"/>
                </a:solidFill>
              </a:rPr>
              <a:t>-da</a:t>
            </a:r>
            <a:r>
              <a:rPr lang="en-US" sz="1900" dirty="0">
                <a:solidFill>
                  <a:srgbClr val="000000"/>
                </a:solidFill>
              </a:rPr>
              <a:t>: </a:t>
            </a:r>
            <a:r>
              <a:rPr lang="ru-RU" sz="1900" dirty="0">
                <a:solidFill>
                  <a:srgbClr val="000000"/>
                </a:solidFill>
              </a:rPr>
              <a:t>-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Kutilmagan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bir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baxt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ru-RU" sz="1900" dirty="0">
                <a:solidFill>
                  <a:srgbClr val="000000"/>
                </a:solidFill>
              </a:rPr>
              <a:t>-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dedi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o‘zining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otidek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bir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narsaning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tovushi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kabi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qilib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kulib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yubordi</a:t>
            </a:r>
            <a:r>
              <a:rPr lang="en-US" sz="1900" dirty="0">
                <a:solidFill>
                  <a:srgbClr val="000000"/>
                </a:solidFill>
              </a:rPr>
              <a:t>. Bu </a:t>
            </a:r>
            <a:r>
              <a:rPr lang="en-US" sz="1900" dirty="0" err="1">
                <a:solidFill>
                  <a:srgbClr val="000000"/>
                </a:solidFill>
              </a:rPr>
              <a:t>kulish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havlilargacha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eshitildi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endParaRPr lang="en-US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enovo\Desktop\Без названия (1).jpg"/>
          <p:cNvPicPr>
            <a:picLocks noChangeAspect="1" noChangeArrowheads="1"/>
          </p:cNvPicPr>
          <p:nvPr/>
        </p:nvPicPr>
        <p:blipFill rotWithShape="1">
          <a:blip r:embed="rId2"/>
          <a:srcRect l="3663" t="10468" r="4103" b="11495"/>
          <a:stretch/>
        </p:blipFill>
        <p:spPr bwMode="auto">
          <a:xfrm>
            <a:off x="5124450" y="1626843"/>
            <a:ext cx="3743326" cy="2423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155342</TotalTime>
  <Words>496</Words>
  <Application>Microsoft Office PowerPoint</Application>
  <PresentationFormat>Экран (16:9)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“O‘tkan kunlar” romani</vt:lpstr>
      <vt:lpstr>Romanning mavzu doirasi</vt:lpstr>
      <vt:lpstr>Otabek Yusufbek Hoji o‘g‘li</vt:lpstr>
      <vt:lpstr>Bek oshiq</vt:lpstr>
      <vt:lpstr>Toshkent ustida qonliq bulutlar</vt:lpstr>
      <vt:lpstr>To‘y qizlar majlisi</vt:lpstr>
      <vt:lpstr>Bek kuyov</vt:lpstr>
      <vt:lpstr>Kutilmagan baxt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2158</cp:revision>
  <dcterms:created xsi:type="dcterms:W3CDTF">2014-10-08T23:03:32Z</dcterms:created>
  <dcterms:modified xsi:type="dcterms:W3CDTF">2020-12-24T05:27:15Z</dcterms:modified>
</cp:coreProperties>
</file>