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3"/>
  </p:notesMasterIdLst>
  <p:sldIdLst>
    <p:sldId id="1433" r:id="rId11"/>
    <p:sldId id="1438" r:id="rId12"/>
    <p:sldId id="1366" r:id="rId13"/>
    <p:sldId id="1455" r:id="rId14"/>
    <p:sldId id="1456" r:id="rId15"/>
    <p:sldId id="262" r:id="rId16"/>
    <p:sldId id="1434" r:id="rId17"/>
    <p:sldId id="1452" r:id="rId18"/>
    <p:sldId id="1453" r:id="rId19"/>
    <p:sldId id="1454" r:id="rId20"/>
    <p:sldId id="1457" r:id="rId21"/>
    <p:sldId id="1429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1455"/>
            <p14:sldId id="1456"/>
            <p14:sldId id="262"/>
            <p14:sldId id="1434"/>
            <p14:sldId id="1452"/>
            <p14:sldId id="1453"/>
            <p14:sldId id="1454"/>
            <p14:sldId id="145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145" d="100"/>
          <a:sy n="145" d="100"/>
        </p:scale>
        <p:origin x="690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67821" y="1219408"/>
            <a:ext cx="4832184" cy="44497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tahlili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6" y="1249367"/>
            <a:ext cx="2749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59448"/>
            <a:ext cx="286669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93610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93610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 </a:t>
            </a:r>
            <a:r>
              <a:rPr lang="en-US" sz="2000" b="1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22774" y="215732"/>
            <a:ext cx="2785043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7161" y="1862860"/>
            <a:ext cx="1974671" cy="1197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“</a:t>
            </a:r>
            <a:r>
              <a:rPr lang="en-US" sz="2400" dirty="0" err="1" smtClean="0"/>
              <a:t>Boburnoma”dagi</a:t>
            </a:r>
            <a:r>
              <a:rPr lang="en-US" sz="2400" dirty="0" smtClean="0"/>
              <a:t> </a:t>
            </a:r>
            <a:r>
              <a:rPr lang="en-US" sz="2400" dirty="0" err="1" smtClean="0"/>
              <a:t>tarixiy</a:t>
            </a:r>
            <a:r>
              <a:rPr lang="en-US" sz="2400" dirty="0" smtClean="0"/>
              <a:t> </a:t>
            </a:r>
            <a:r>
              <a:rPr lang="en-US" sz="2400" dirty="0" err="1" smtClean="0"/>
              <a:t>voqealar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429" y="514859"/>
            <a:ext cx="53645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-real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shiddatli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zarbasi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sinovi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yo‘qotmadi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Jang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sahnalari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inilarining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xoinlarning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avf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etilishi,shubhasiz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hurmatimizni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“</a:t>
            </a:r>
            <a:r>
              <a:rPr lang="en-US" sz="2000" b="0" dirty="0" err="1" smtClean="0"/>
              <a:t>Boburnoma</a:t>
            </a:r>
            <a:r>
              <a:rPr lang="en-US" sz="2000" b="0" dirty="0" smtClean="0"/>
              <a:t>” </a:t>
            </a:r>
            <a:r>
              <a:rPr lang="en-US" sz="2000" b="0" dirty="0" err="1" smtClean="0"/>
              <a:t>o‘zbek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nasrining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shoh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asari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429" y="514859"/>
            <a:ext cx="53645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haqqoniy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namunasidir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mahorati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dalillangan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mukammallik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belgisidir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badiiyati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asardir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879" y="827956"/>
            <a:ext cx="55121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24631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Insho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55575" y="575928"/>
            <a:ext cx="36242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60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Insho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arabcha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so‘z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bo‘lib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paydo</a:t>
            </a:r>
            <a:r>
              <a:rPr lang="uz-Cyrl-UZ" sz="2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qilish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yaratmoq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ijod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yuzaga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keltirish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yozuv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sochma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asar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”, ‘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xat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singari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ma’nolarni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bildiradi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en-US" sz="2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841" y="971972"/>
            <a:ext cx="1656184" cy="1887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Insho-yozma</a:t>
            </a:r>
            <a:r>
              <a:rPr lang="en-US" sz="2800" dirty="0" smtClean="0"/>
              <a:t> </a:t>
            </a:r>
            <a:r>
              <a:rPr lang="en-US" sz="2800" dirty="0" err="1" smtClean="0"/>
              <a:t>nutq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468646" y="683939"/>
            <a:ext cx="6012668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lvl="0" indent="1588" algn="just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Yozma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turlarini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farqlash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61950" lvl="0" indent="265113" algn="just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61950" lvl="0" indent="265113" algn="just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61950" lvl="0" indent="265113" algn="just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Muhokama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4645" y="1134693"/>
            <a:ext cx="2166267" cy="1704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Insho</a:t>
            </a:r>
            <a:r>
              <a:rPr lang="en-US" sz="2800" dirty="0" smtClean="0"/>
              <a:t>  </a:t>
            </a:r>
            <a:r>
              <a:rPr lang="en-US" sz="2800" dirty="0" err="1" smtClean="0"/>
              <a:t>yozish</a:t>
            </a:r>
            <a:r>
              <a:rPr lang="en-US" sz="2800" dirty="0" smtClean="0"/>
              <a:t>  </a:t>
            </a:r>
            <a:r>
              <a:rPr lang="en-US" sz="2800" dirty="0" err="1" smtClean="0"/>
              <a:t>talablari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00699"/>
            <a:ext cx="5759450" cy="1972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ctr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ko‘nikma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malaka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kompetentlik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Puxta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yozilishi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Mantiqan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izchil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Imloviy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uslubiy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punktuatsion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Dalillarga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tayangan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849" y="1908076"/>
            <a:ext cx="1368884" cy="10280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Insho</a:t>
            </a:r>
            <a:r>
              <a:rPr lang="en-US" sz="2800" dirty="0" smtClean="0"/>
              <a:t> -</a:t>
            </a:r>
            <a:r>
              <a:rPr lang="en-US" sz="2800" dirty="0" err="1" smtClean="0"/>
              <a:t>turlari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882" y="600701"/>
            <a:ext cx="3441923" cy="221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defTabSz="575936">
              <a:spcAft>
                <a:spcPts val="94"/>
              </a:spcAft>
              <a:defRPr/>
            </a:pPr>
            <a:r>
              <a:rPr lang="en-US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endParaRPr lang="en-US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indent="265113" defTabSz="575936">
              <a:spcAft>
                <a:spcPts val="94"/>
              </a:spcAft>
              <a:defRPr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darslarida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ma’lumotlarga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o‘quvchining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nuqtayi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nazari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ifodalanadigan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insholarni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1493" y="853644"/>
            <a:ext cx="1871613" cy="1704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Insho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575928"/>
            <a:ext cx="540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Boburnoma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taassurotlarim</a:t>
            </a:r>
            <a:endParaRPr lang="en-US" sz="1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Kirish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Bobur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dilbar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69875" indent="-269875">
              <a:buAutoNum type="arabicPeriod"/>
            </a:pP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en-US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joy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“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Boburnoma”dagi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en-US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Boburnoma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nasrining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en-US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71414" y="539924"/>
            <a:ext cx="5572994" cy="248427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muhtasham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Boburdir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go‘zallikka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oshno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angladim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Bobur</a:t>
            </a:r>
            <a:r>
              <a:rPr lang="en-US" sz="2800" dirty="0" smtClean="0"/>
              <a:t>  </a:t>
            </a:r>
            <a:r>
              <a:rPr lang="en-US" sz="2800" dirty="0" err="1" smtClean="0"/>
              <a:t>dilbar</a:t>
            </a:r>
            <a:r>
              <a:rPr lang="en-US" sz="2800" dirty="0" smtClean="0"/>
              <a:t> </a:t>
            </a:r>
            <a:r>
              <a:rPr lang="en-US" sz="2800" dirty="0" err="1" smtClean="0"/>
              <a:t>shaxs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1" y="494136"/>
            <a:ext cx="5328592" cy="238604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angladik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ham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sotqinlar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vafodor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qiziqtiradi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Asardagi</a:t>
            </a:r>
            <a:r>
              <a:rPr lang="en-US" sz="2800" dirty="0" smtClean="0"/>
              <a:t> </a:t>
            </a:r>
            <a:r>
              <a:rPr lang="en-US" sz="2800" dirty="0" err="1" smtClean="0"/>
              <a:t>tarixiy</a:t>
            </a:r>
            <a:r>
              <a:rPr lang="en-US" sz="2800" dirty="0" smtClean="0"/>
              <a:t>  </a:t>
            </a:r>
            <a:r>
              <a:rPr lang="en-US" sz="2800" dirty="0" err="1" smtClean="0"/>
              <a:t>shaxslar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Asardagi</a:t>
            </a:r>
            <a:r>
              <a:rPr lang="en-US" sz="2800" dirty="0" smtClean="0"/>
              <a:t> joy </a:t>
            </a:r>
            <a:r>
              <a:rPr lang="en-US" sz="2800" dirty="0" err="1" smtClean="0"/>
              <a:t>nomlari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5" y="494136"/>
            <a:ext cx="55056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nazarimda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arxeologiya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sinchkovlik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tasvirlaganiga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Joy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viloyatdagi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ta’riflashi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dalillashi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ahamiyatlidir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154055</TotalTime>
  <Words>479</Words>
  <Application>Microsoft Office PowerPoint</Application>
  <PresentationFormat>Произвольный</PresentationFormat>
  <Paragraphs>53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7" baseType="lpstr">
      <vt:lpstr>Arial Unicode MS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Insho</vt:lpstr>
      <vt:lpstr>Insho-yozma nutq</vt:lpstr>
      <vt:lpstr>Insho  yozish  talablari</vt:lpstr>
      <vt:lpstr>Insho -turlari</vt:lpstr>
      <vt:lpstr> Insho</vt:lpstr>
      <vt:lpstr>Bobur  dilbar shaxs</vt:lpstr>
      <vt:lpstr>Asardagi tarixiy  shaxslar</vt:lpstr>
      <vt:lpstr>Asardagi joy nomlari</vt:lpstr>
      <vt:lpstr>“Boburnoma”dagi tarixiy voqealar</vt:lpstr>
      <vt:lpstr>“Boburnoma” o‘zbek nasrining shoh asari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2001</cp:revision>
  <dcterms:created xsi:type="dcterms:W3CDTF">2014-10-08T23:03:32Z</dcterms:created>
  <dcterms:modified xsi:type="dcterms:W3CDTF">2020-11-26T07:00:39Z</dcterms:modified>
</cp:coreProperties>
</file>