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2"/>
  </p:notesMasterIdLst>
  <p:sldIdLst>
    <p:sldId id="1433" r:id="rId11"/>
    <p:sldId id="1438" r:id="rId12"/>
    <p:sldId id="1456" r:id="rId13"/>
    <p:sldId id="1458" r:id="rId14"/>
    <p:sldId id="262" r:id="rId15"/>
    <p:sldId id="1457" r:id="rId16"/>
    <p:sldId id="1460" r:id="rId17"/>
    <p:sldId id="1452" r:id="rId18"/>
    <p:sldId id="1448" r:id="rId19"/>
    <p:sldId id="1450" r:id="rId20"/>
    <p:sldId id="1429" r:id="rId21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3"/>
            <p14:sldId id="1438"/>
            <p14:sldId id="1456"/>
            <p14:sldId id="1458"/>
            <p14:sldId id="262"/>
            <p14:sldId id="1457"/>
            <p14:sldId id="1460"/>
            <p14:sldId id="1452"/>
            <p14:sldId id="1448"/>
            <p14:sldId id="1450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9821" autoAdjust="0"/>
  </p:normalViewPr>
  <p:slideViewPr>
    <p:cSldViewPr snapToObjects="1">
      <p:cViewPr varScale="1">
        <p:scale>
          <a:sx n="145" d="100"/>
          <a:sy n="145" d="100"/>
        </p:scale>
        <p:origin x="690" y="114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commentAuthors" Target="commentAuthor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96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C:\Users\lenovo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9845" y="1115987"/>
            <a:ext cx="1688976" cy="1908211"/>
          </a:xfrm>
          <a:prstGeom prst="rect">
            <a:avLst/>
          </a:prstGeom>
          <a:noFill/>
        </p:spPr>
      </p:pic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32676" y="1219408"/>
            <a:ext cx="3767241" cy="1737634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 algn="ctr">
              <a:spcAft>
                <a:spcPts val="600"/>
              </a:spcAft>
            </a:pPr>
            <a:r>
              <a:rPr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Boburnoma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asaridagi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joy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nomlari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tarixiy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voqealar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tahlili</a:t>
            </a:r>
            <a:endParaRPr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69667" y="1249367"/>
            <a:ext cx="234166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69666" y="2103375"/>
            <a:ext cx="234167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63901" y="227770"/>
            <a:ext cx="83524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63901" y="227770"/>
            <a:ext cx="83524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480626" y="330688"/>
            <a:ext cx="966903" cy="323783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000" b="1" spc="10" dirty="0" smtClean="0">
                <a:solidFill>
                  <a:srgbClr val="FEFEFE"/>
                </a:solidFill>
                <a:latin typeface="Arial"/>
                <a:cs typeface="Arial"/>
              </a:rPr>
              <a:t>10-</a:t>
            </a:r>
            <a:r>
              <a:rPr lang="en-US" sz="2000" spc="-5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=""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967817" y="215732"/>
            <a:ext cx="274000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400" b="1" i="0" u="none" strike="noStrike" kern="0" cap="none" spc="1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</a:t>
            </a:r>
            <a:r>
              <a:rPr kumimoji="0" lang="en-US" sz="3400" b="1" i="0" u="none" strike="noStrike" kern="0" cap="none" spc="1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Adabiyot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332676" y="290278"/>
            <a:ext cx="442595" cy="424180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516794" y="525306"/>
            <a:ext cx="155575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=""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583081" y="663983"/>
            <a:ext cx="42545" cy="1333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=""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444632" y="670464"/>
            <a:ext cx="123189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=""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539417" y="381938"/>
            <a:ext cx="29845" cy="1333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403833" y="492580"/>
            <a:ext cx="120650" cy="83820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581" y="2880184"/>
            <a:ext cx="3372142" cy="2878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29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noProof="0" dirty="0" err="1" smtClean="0">
                <a:latin typeface="Arial" pitchFamily="34" charset="0"/>
                <a:cs typeface="Arial" pitchFamily="34" charset="0"/>
              </a:rPr>
              <a:t>Javob</a:t>
            </a:r>
            <a:endParaRPr kumimoji="0" lang="en-US" sz="3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5209" y="911795"/>
            <a:ext cx="5400820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</a:pP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Husayn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Boyqaro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farzandlari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Muzaffar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mirzo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Ibn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Husayn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mirzo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Badiuzzamon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mirzo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Jahongir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mirzo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Nosir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mirzo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endParaRPr lang="ru-RU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42731"/>
            <a:ext cx="5512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08248" y="683940"/>
            <a:ext cx="533213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ctr"/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127-148-betlarida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Boburnoma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</a:p>
          <a:p>
            <a:pPr marL="171450" indent="-171450" algn="ctr"/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asrdan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ctr"/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organish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32931"/>
            <a:ext cx="5544616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smtClean="0"/>
              <a:t>  </a:t>
            </a:r>
            <a:r>
              <a:rPr lang="en-US" sz="2400" dirty="0" err="1" smtClean="0"/>
              <a:t>Hirot</a:t>
            </a:r>
            <a:r>
              <a:rPr lang="en-US" sz="2400" dirty="0" smtClean="0"/>
              <a:t>  </a:t>
            </a:r>
            <a:r>
              <a:rPr lang="en-US" sz="2400" dirty="0" err="1" smtClean="0"/>
              <a:t>tasviri</a:t>
            </a:r>
            <a:endParaRPr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107417" y="657859"/>
            <a:ext cx="316835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575936">
              <a:spcAft>
                <a:spcPts val="600"/>
              </a:spcAft>
              <a:defRPr/>
            </a:pP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    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Gozurgoh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,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Alisherbekning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bog‘chasi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va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Juvozi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Kogaz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va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Taxti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ostona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,</a:t>
            </a:r>
            <a:r>
              <a:rPr lang="uz-Cyrl-UZ" sz="16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Pulikoh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,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Kahdiston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,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Bog‘i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Nazargoh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,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Ne’matobod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va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Sulton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   Ahmad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mirzoning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maqbarasi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,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Gavharshodbegimning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madrasa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va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maqbarasini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…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17411" name="AutoShape 3" descr="C:\Users\lenovo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C:\Users\lenovo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 descr="C:\Users\lenovo\Desktop\downloa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19785" y="657859"/>
            <a:ext cx="2142505" cy="20621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Hirot</a:t>
            </a:r>
            <a:r>
              <a:rPr lang="en-US" sz="2800" dirty="0" smtClean="0"/>
              <a:t> </a:t>
            </a:r>
            <a:r>
              <a:rPr lang="en-US" sz="2800" dirty="0" err="1" smtClean="0"/>
              <a:t>imoratlari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426" y="600699"/>
            <a:ext cx="3528391" cy="2752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65113" algn="just" defTabSz="575936">
              <a:spcAft>
                <a:spcPts val="94"/>
              </a:spcAft>
              <a:defRPr/>
            </a:pPr>
            <a:r>
              <a:rPr lang="en-US" sz="1600" b="1" dirty="0" err="1" smtClean="0">
                <a:solidFill>
                  <a:srgbClr val="000000"/>
                </a:solidFill>
              </a:rPr>
              <a:t>Oqsaroy</a:t>
            </a:r>
            <a:r>
              <a:rPr lang="en-US" sz="1600" b="1" dirty="0" smtClean="0">
                <a:solidFill>
                  <a:srgbClr val="000000"/>
                </a:solidFill>
              </a:rPr>
              <a:t>, </a:t>
            </a:r>
            <a:r>
              <a:rPr lang="en-US" sz="1600" b="1" dirty="0" err="1" smtClean="0">
                <a:solidFill>
                  <a:srgbClr val="000000"/>
                </a:solidFill>
              </a:rPr>
              <a:t>Puron</a:t>
            </a:r>
            <a:r>
              <a:rPr lang="en-US" sz="1600" b="1" dirty="0" smtClean="0">
                <a:solidFill>
                  <a:srgbClr val="000000"/>
                </a:solidFill>
              </a:rPr>
              <a:t>, </a:t>
            </a:r>
            <a:r>
              <a:rPr lang="en-US" sz="1600" b="1" dirty="0" err="1" smtClean="0">
                <a:solidFill>
                  <a:srgbClr val="000000"/>
                </a:solidFill>
              </a:rPr>
              <a:t>Sufayi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Tirandozon</a:t>
            </a:r>
            <a:r>
              <a:rPr lang="uz-Cyrl-UZ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smtClean="0">
                <a:solidFill>
                  <a:srgbClr val="000000"/>
                </a:solidFill>
              </a:rPr>
              <a:t>(</a:t>
            </a:r>
            <a:r>
              <a:rPr lang="en-US" sz="1600" b="1" dirty="0" err="1" smtClean="0">
                <a:solidFill>
                  <a:srgbClr val="000000"/>
                </a:solidFill>
              </a:rPr>
              <a:t>o‘q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otuvchilar</a:t>
            </a:r>
            <a:r>
              <a:rPr lang="en-US" sz="1600" b="1" dirty="0" smtClean="0">
                <a:solidFill>
                  <a:srgbClr val="000000"/>
                </a:solidFill>
              </a:rPr>
              <a:t>  </a:t>
            </a:r>
            <a:r>
              <a:rPr lang="en-US" sz="1600" b="1" dirty="0" err="1" smtClean="0">
                <a:solidFill>
                  <a:srgbClr val="000000"/>
                </a:solidFill>
              </a:rPr>
              <a:t>supasi</a:t>
            </a:r>
            <a:r>
              <a:rPr lang="en-US" sz="1600" b="1" dirty="0" smtClean="0">
                <a:solidFill>
                  <a:srgbClr val="000000"/>
                </a:solidFill>
              </a:rPr>
              <a:t>), </a:t>
            </a:r>
            <a:r>
              <a:rPr lang="en-US" sz="1600" b="1" dirty="0" err="1" smtClean="0">
                <a:solidFill>
                  <a:srgbClr val="000000"/>
                </a:solidFill>
              </a:rPr>
              <a:t>to‘rt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tarafidagi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to‘rt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imorat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qal’aning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besh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darvozasi</a:t>
            </a:r>
            <a:r>
              <a:rPr lang="en-US" sz="1600" b="1" dirty="0" smtClean="0">
                <a:solidFill>
                  <a:srgbClr val="000000"/>
                </a:solidFill>
              </a:rPr>
              <a:t>: Malik, </a:t>
            </a:r>
            <a:r>
              <a:rPr lang="en-US" sz="1600" b="1" dirty="0" err="1" smtClean="0">
                <a:solidFill>
                  <a:srgbClr val="000000"/>
                </a:solidFill>
              </a:rPr>
              <a:t>Iroq</a:t>
            </a:r>
            <a:r>
              <a:rPr lang="en-US" sz="1600" b="1" dirty="0" smtClean="0">
                <a:solidFill>
                  <a:srgbClr val="000000"/>
                </a:solidFill>
              </a:rPr>
              <a:t>, </a:t>
            </a:r>
            <a:r>
              <a:rPr lang="en-US" sz="1600" b="1" dirty="0" err="1" smtClean="0">
                <a:solidFill>
                  <a:srgbClr val="000000"/>
                </a:solidFill>
              </a:rPr>
              <a:t>Feruzobod</a:t>
            </a:r>
            <a:r>
              <a:rPr lang="en-US" sz="1600" b="1" dirty="0" smtClean="0">
                <a:solidFill>
                  <a:srgbClr val="000000"/>
                </a:solidFill>
              </a:rPr>
              <a:t>, </a:t>
            </a:r>
            <a:r>
              <a:rPr lang="en-US" sz="1600" b="1" dirty="0" err="1" smtClean="0">
                <a:solidFill>
                  <a:srgbClr val="000000"/>
                </a:solidFill>
              </a:rPr>
              <a:t>Xush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va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Qipchoq</a:t>
            </a:r>
            <a:r>
              <a:rPr lang="en-US" sz="1600" b="1" dirty="0" smtClean="0">
                <a:solidFill>
                  <a:srgbClr val="000000"/>
                </a:solidFill>
              </a:rPr>
              <a:t>, </a:t>
            </a:r>
            <a:r>
              <a:rPr lang="en-US" sz="1600" b="1" dirty="0" err="1" smtClean="0">
                <a:solidFill>
                  <a:srgbClr val="000000"/>
                </a:solidFill>
              </a:rPr>
              <a:t>Bozori</a:t>
            </a:r>
            <a:r>
              <a:rPr lang="en-US" sz="1600" b="1" dirty="0" smtClean="0">
                <a:solidFill>
                  <a:srgbClr val="000000"/>
                </a:solidFill>
              </a:rPr>
              <a:t> Malik </a:t>
            </a:r>
            <a:r>
              <a:rPr lang="en-US" sz="1600" b="1" dirty="0" err="1" smtClean="0">
                <a:solidFill>
                  <a:srgbClr val="000000"/>
                </a:solidFill>
              </a:rPr>
              <a:t>va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uz-Cyrl-UZ" sz="1600" b="1" dirty="0" smtClean="0">
                <a:solidFill>
                  <a:srgbClr val="000000"/>
                </a:solidFill>
              </a:rPr>
              <a:t>  </a:t>
            </a:r>
            <a:r>
              <a:rPr lang="en-US" sz="1600" b="1" dirty="0" err="1" smtClean="0">
                <a:solidFill>
                  <a:srgbClr val="000000"/>
                </a:solidFill>
              </a:rPr>
              <a:t>Chorsu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darvozalari</a:t>
            </a:r>
            <a:r>
              <a:rPr lang="en-US" sz="1600" b="1" dirty="0" smtClean="0">
                <a:solidFill>
                  <a:srgbClr val="000000"/>
                </a:solidFill>
              </a:rPr>
              <a:t>, </a:t>
            </a:r>
            <a:r>
              <a:rPr lang="en-US" sz="1600" b="1" dirty="0" err="1" smtClean="0">
                <a:solidFill>
                  <a:srgbClr val="000000"/>
                </a:solidFill>
              </a:rPr>
              <a:t>Badiuzzamon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mirzoning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Injil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daryosi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yoqasidagi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madrasasi</a:t>
            </a:r>
            <a:r>
              <a:rPr lang="en-US" sz="1600" b="1" dirty="0" smtClean="0">
                <a:solidFill>
                  <a:srgbClr val="000000"/>
                </a:solidFill>
              </a:rPr>
              <a:t>.</a:t>
            </a:r>
            <a:endParaRPr lang="en-US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indent="265113" defTabSz="575936">
              <a:spcAft>
                <a:spcPts val="94"/>
              </a:spcAft>
              <a:defRPr/>
            </a:pP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Users\lenovo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07817" y="600701"/>
            <a:ext cx="1872208" cy="24370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77877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Navoiy</a:t>
            </a:r>
            <a:r>
              <a:rPr lang="en-US" sz="2400" dirty="0" smtClean="0"/>
              <a:t> </a:t>
            </a:r>
            <a:r>
              <a:rPr lang="en-US" sz="2400" dirty="0" err="1" smtClean="0"/>
              <a:t>bunyod</a:t>
            </a:r>
            <a:r>
              <a:rPr lang="en-US" sz="2400" dirty="0" smtClean="0"/>
              <a:t> </a:t>
            </a:r>
            <a:r>
              <a:rPr lang="en-US" sz="2400" dirty="0" err="1" smtClean="0"/>
              <a:t>etgan</a:t>
            </a:r>
            <a:r>
              <a:rPr lang="en-US" sz="2400" dirty="0" smtClean="0"/>
              <a:t> </a:t>
            </a:r>
            <a:r>
              <a:rPr lang="en-US" sz="2400" dirty="0" err="1" smtClean="0"/>
              <a:t>maskanlar</a:t>
            </a:r>
            <a:endParaRPr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426" y="600702"/>
            <a:ext cx="3096343" cy="2998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65113" algn="just" defTabSz="575936">
              <a:spcAft>
                <a:spcPts val="94"/>
              </a:spcAft>
              <a:defRPr/>
            </a:pP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Alisherbekning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Unsiya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atalmish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yashaydigan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uylarini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“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Qudsiya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maqbara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Masjidi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Jome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“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Xalosiya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Ixlosiya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nomli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hammomlarini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madrasa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xonaqohni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“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Safoiya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Shifoiya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atalmish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shifoxonalarini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oz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fursatda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aylanib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chiqdim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0" indent="265113" defTabSz="575936">
              <a:spcAft>
                <a:spcPts val="94"/>
              </a:spcAft>
              <a:defRPr/>
            </a:pP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Users\lenovo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00895" y="755948"/>
            <a:ext cx="2167348" cy="2016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smtClean="0"/>
              <a:t> </a:t>
            </a:r>
            <a:r>
              <a:rPr lang="en-US" sz="2800" dirty="0" err="1" smtClean="0"/>
              <a:t>Kobul</a:t>
            </a:r>
            <a:r>
              <a:rPr lang="en-US" sz="2800" dirty="0" smtClean="0"/>
              <a:t>  </a:t>
            </a:r>
            <a:r>
              <a:rPr lang="en-US" sz="2800" dirty="0" err="1" smtClean="0"/>
              <a:t>tarovati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683940"/>
            <a:ext cx="32763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 algn="just">
              <a:spcAft>
                <a:spcPts val="600"/>
              </a:spcAft>
            </a:pP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Bahorda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Boron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cho‘li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Choshtuba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dashti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Gulbahor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tog‘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etaklari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juda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fayzli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Sabzasi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Kobul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viloyatining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o‘zga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yerlariga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qaraganda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xiyla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yaxshi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turli-tuman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lolalar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ochiladi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 descr="C:\Users\lenovo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35809" y="683940"/>
            <a:ext cx="1845196" cy="22315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smtClean="0"/>
              <a:t> </a:t>
            </a:r>
            <a:r>
              <a:rPr lang="en-US" sz="2800" dirty="0" err="1" smtClean="0"/>
              <a:t>Tarixiy</a:t>
            </a:r>
            <a:r>
              <a:rPr lang="en-US" sz="2800" dirty="0" smtClean="0"/>
              <a:t> </a:t>
            </a:r>
            <a:r>
              <a:rPr lang="en-US" sz="2800" dirty="0" err="1" smtClean="0"/>
              <a:t>voqea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575928"/>
            <a:ext cx="338437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 algn="just">
              <a:spcAft>
                <a:spcPts val="600"/>
              </a:spcAft>
            </a:pP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Sulton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Saidga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uz-Cyrl-UZ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Bizda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sizning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qancha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haqqingiz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borki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siz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bunday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qildingiz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Juda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g‘alati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- deb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yozdik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“Agar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huquqnin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nazarda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tutib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Badaxshonni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farzandimiz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Sulaymon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mirzoga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bersangiz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yaxshi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bo‘lardi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-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dedik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lenovo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63722" y="827956"/>
            <a:ext cx="2080686" cy="1872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smtClean="0"/>
              <a:t> </a:t>
            </a:r>
            <a:r>
              <a:rPr lang="en-US" sz="2800" dirty="0" err="1" smtClean="0"/>
              <a:t>Haqiqatmi</a:t>
            </a:r>
            <a:r>
              <a:rPr lang="en-US" sz="2800" dirty="0" smtClean="0"/>
              <a:t> </a:t>
            </a:r>
            <a:r>
              <a:rPr lang="en-US" sz="2800" dirty="0" err="1" smtClean="0"/>
              <a:t>yoki</a:t>
            </a:r>
            <a:r>
              <a:rPr lang="en-US" sz="2800" dirty="0" smtClean="0"/>
              <a:t> </a:t>
            </a:r>
            <a:r>
              <a:rPr lang="en-US" sz="2800" dirty="0" err="1" smtClean="0"/>
              <a:t>badiiy</a:t>
            </a:r>
            <a:r>
              <a:rPr lang="en-US" sz="2800" dirty="0" smtClean="0"/>
              <a:t> </a:t>
            </a:r>
            <a:r>
              <a:rPr lang="en-US" sz="2800" dirty="0" err="1" smtClean="0"/>
              <a:t>to‘qima</a:t>
            </a:r>
            <a:r>
              <a:rPr lang="en-US" sz="2800" dirty="0" smtClean="0"/>
              <a:t>?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500854"/>
            <a:ext cx="35643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 algn="just">
              <a:spcAft>
                <a:spcPts val="600"/>
              </a:spcAft>
            </a:pP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evaziga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dunyo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molini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berish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Men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unga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o‘zimni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fido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qilurmanki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u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juda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mushkul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ahvolda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qolibdi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”.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qatla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boshidan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aylanib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“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darding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men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oldim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”, -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dedim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O‘sha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men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og‘ir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bo‘ldim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u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yengil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tortdi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Users\lenovo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92660" y="683940"/>
            <a:ext cx="1851748" cy="2160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154575" y="575928"/>
            <a:ext cx="5281434" cy="2448271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Muvoffaqiyatlari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  <a:p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2.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Himmati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arjumand</a:t>
            </a:r>
            <a:endParaRPr lang="en-US" sz="16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3.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</a:t>
            </a:r>
            <a:endParaRPr lang="en-US" sz="16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4.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saqlamoq</a:t>
            </a:r>
            <a:endParaRPr lang="en-US" sz="16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5.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Ma’murlik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47675" indent="-447675"/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6.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Tangri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taollo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bandalariga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turmush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kengchilligi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niyati</a:t>
            </a:r>
            <a:endParaRPr lang="en-US" sz="16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7.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Lashkarning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ko‘nglini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qo‘lga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endParaRPr lang="en-US" sz="16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8.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Adolat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endParaRPr lang="en-US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Mavlono</a:t>
            </a:r>
            <a:r>
              <a:rPr lang="en-US" sz="2800" dirty="0" smtClean="0"/>
              <a:t> </a:t>
            </a:r>
            <a:r>
              <a:rPr lang="en-US" sz="2800" dirty="0" err="1" smtClean="0"/>
              <a:t>Shihob</a:t>
            </a:r>
            <a:r>
              <a:rPr lang="en-US" sz="2800" dirty="0" smtClean="0"/>
              <a:t> </a:t>
            </a:r>
            <a:r>
              <a:rPr lang="en-US" sz="2800" dirty="0" err="1" smtClean="0"/>
              <a:t>Muammoyi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00384" y="1125280"/>
            <a:ext cx="3244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9445" y="588199"/>
            <a:ext cx="52565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Boburnoma”da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shaxslar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temuriy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shahzodalardan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kimlarning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154153</TotalTime>
  <Words>376</Words>
  <Application>Microsoft Office PowerPoint</Application>
  <PresentationFormat>Произвольный</PresentationFormat>
  <Paragraphs>42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11</vt:i4>
      </vt:variant>
    </vt:vector>
  </HeadingPairs>
  <TitlesOfParts>
    <vt:vector size="26" baseType="lpstr">
      <vt:lpstr>Arial Unicode MS</vt:lpstr>
      <vt:lpstr>Arial</vt:lpstr>
      <vt:lpstr>Calibri</vt:lpstr>
      <vt:lpstr>Open Sans</vt:lpstr>
      <vt:lpstr>Open Sans Light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Презентация PowerPoint</vt:lpstr>
      <vt:lpstr>  Hirot  tasviri</vt:lpstr>
      <vt:lpstr>Hirot imoratlari</vt:lpstr>
      <vt:lpstr>Navoiy bunyod etgan maskanlar</vt:lpstr>
      <vt:lpstr> Kobul  tarovati</vt:lpstr>
      <vt:lpstr> Tarixiy voqea</vt:lpstr>
      <vt:lpstr> Haqiqatmi yoki badiiy to‘qima?</vt:lpstr>
      <vt:lpstr>Mavlono Shihob Muammoyi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Учетная запись Майкрософт</cp:lastModifiedBy>
  <cp:revision>2011</cp:revision>
  <dcterms:created xsi:type="dcterms:W3CDTF">2014-10-08T23:03:32Z</dcterms:created>
  <dcterms:modified xsi:type="dcterms:W3CDTF">2020-11-18T06:53:53Z</dcterms:modified>
</cp:coreProperties>
</file>