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433" r:id="rId11"/>
    <p:sldId id="1438" r:id="rId12"/>
    <p:sldId id="1366" r:id="rId13"/>
    <p:sldId id="262" r:id="rId14"/>
    <p:sldId id="1434" r:id="rId15"/>
    <p:sldId id="1452" r:id="rId16"/>
    <p:sldId id="1453" r:id="rId17"/>
    <p:sldId id="1454" r:id="rId18"/>
    <p:sldId id="1448" r:id="rId19"/>
    <p:sldId id="1450" r:id="rId20"/>
    <p:sldId id="1429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262"/>
            <p14:sldId id="1434"/>
            <p14:sldId id="1452"/>
            <p14:sldId id="1453"/>
            <p14:sldId id="1454"/>
            <p14:sldId id="1448"/>
            <p14:sldId id="1450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9821" autoAdjust="0"/>
  </p:normalViewPr>
  <p:slideViewPr>
    <p:cSldViewPr snapToObjects="1">
      <p:cViewPr varScale="1">
        <p:scale>
          <a:sx n="145" d="100"/>
          <a:sy n="145" d="100"/>
        </p:scale>
        <p:origin x="69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4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2676" y="1219408"/>
            <a:ext cx="3767241" cy="130674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Aft>
                <a:spcPts val="600"/>
              </a:spcAft>
            </a:pPr>
            <a:r>
              <a:rPr sz="2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Boburnoma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matni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ishlash</a:t>
            </a:r>
            <a:endParaRPr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9667" y="1249367"/>
            <a:ext cx="234166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69666" y="2103375"/>
            <a:ext cx="234167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63901" y="227770"/>
            <a:ext cx="83524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80626" y="330688"/>
            <a:ext cx="966903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2000" spc="-5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C:\Users\lenovo\Desktop\unna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4858" y="1159923"/>
            <a:ext cx="1693334" cy="1956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Javob</a:t>
            </a:r>
            <a:endParaRPr kumimoji="0" lang="en-US" sz="3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5209" y="911795"/>
            <a:ext cx="540082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Adolatli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muruvvatli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hukmdor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sabr-bardoshli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chidamli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sarkarda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mehribon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og‘a-ini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sadoqatli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timsoli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aks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3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248" y="683940"/>
            <a:ext cx="53321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120-126-betlarida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171450" indent="-171450"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organish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32931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smtClean="0"/>
              <a:t>  </a:t>
            </a:r>
            <a:r>
              <a:rPr lang="en-US" sz="2400" dirty="0" err="1" smtClean="0"/>
              <a:t>Muallif</a:t>
            </a:r>
            <a:r>
              <a:rPr lang="en-US" sz="2400" dirty="0" smtClean="0"/>
              <a:t>  </a:t>
            </a:r>
            <a:r>
              <a:rPr lang="en-US" sz="2400" dirty="0" err="1" smtClean="0"/>
              <a:t>adolati</a:t>
            </a:r>
            <a:endParaRPr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7417" y="611932"/>
            <a:ext cx="367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600"/>
              </a:spcAft>
              <a:defRPr/>
            </a:pP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 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Ilgari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siljiganimizda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o‘rdaning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yaqiniga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Muzaffar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mirzo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Ibn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Husayn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mirzo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keldilar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Chamasi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ular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kechroq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yo‘lga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chiqishgan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Bu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kechikish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takabburlikdan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emas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balki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xumor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tufayli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ekan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bu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gunoh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qudratdan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emas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,         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aysh-ishrat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sababidan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ekan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</a:t>
            </a:r>
            <a:endParaRPr kumimoji="0" lang="en-US" sz="18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7411" name="AutoShape 3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C:\Users\lenovo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lenovo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9825" y="611932"/>
            <a:ext cx="1777938" cy="242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Shahzoda</a:t>
            </a:r>
            <a:r>
              <a:rPr lang="en-US" sz="2800" dirty="0" smtClean="0"/>
              <a:t> </a:t>
            </a:r>
            <a:r>
              <a:rPr lang="en-US" sz="2800" dirty="0" err="1" smtClean="0"/>
              <a:t>g‘ururi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426" y="683939"/>
            <a:ext cx="3672407" cy="2505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 defTabSz="575936">
              <a:spcAft>
                <a:spcPts val="94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Garchi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kichik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bo‘lsa-da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martabam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ulug‘dir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Ota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taxti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Samarqandni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o‘tiribman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xonadon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yot-dushman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-u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jadal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qilganman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bois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ta’zimimda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bo‘lmaslik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asossizdir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</a:p>
          <a:p>
            <a:pPr lvl="0" indent="265113" defTabSz="575936">
              <a:spcAft>
                <a:spcPts val="94"/>
              </a:spcAft>
              <a:defRPr/>
            </a:pP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ELEKTRON KUTUBXO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5915" y="683939"/>
            <a:ext cx="1836118" cy="2340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 err="1" smtClean="0"/>
              <a:t>Sharqona</a:t>
            </a:r>
            <a:r>
              <a:rPr lang="en-US" sz="2800" dirty="0" smtClean="0"/>
              <a:t> </a:t>
            </a:r>
            <a:r>
              <a:rPr lang="en-US" sz="2800" dirty="0" err="1" smtClean="0"/>
              <a:t>ko‘rinish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23605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“Osh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tortildi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Suhbat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mavridi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bo‘lmasa-da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tortiladigan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xontaxta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qo‘yib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oltin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kumush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may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ko‘zachalarini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ustiga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73035" y="683940"/>
            <a:ext cx="2082937" cy="193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54574" y="647936"/>
            <a:ext cx="5489833" cy="2376263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Burunlari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ota-bobolar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Chingiz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odatini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qilardi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mahkamada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xilof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qilmasdilar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almashtirmoq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Bobur</a:t>
            </a:r>
            <a:r>
              <a:rPr lang="en-US" sz="2800" dirty="0" smtClean="0"/>
              <a:t>  </a:t>
            </a:r>
            <a:r>
              <a:rPr lang="en-US" sz="2800" dirty="0" err="1" smtClean="0"/>
              <a:t>hikmati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1" y="575928"/>
            <a:ext cx="3409226" cy="230425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algn="just">
              <a:spcAft>
                <a:spcPts val="600"/>
              </a:spcAf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Yoshlikda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maylim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qilsalar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ichmasdim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shubhali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smtClean="0"/>
              <a:t>May </a:t>
            </a:r>
            <a:r>
              <a:rPr lang="en-US" sz="2800" dirty="0" err="1" smtClean="0"/>
              <a:t>mayli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1813" y="719944"/>
            <a:ext cx="1972595" cy="2412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Do‘stlar</a:t>
            </a:r>
            <a:r>
              <a:rPr lang="en-US" sz="2000" dirty="0" smtClean="0"/>
              <a:t> </a:t>
            </a:r>
            <a:r>
              <a:rPr lang="en-US" sz="2000" dirty="0" err="1" smtClean="0"/>
              <a:t>bilan</a:t>
            </a:r>
            <a:r>
              <a:rPr lang="en-US" sz="2000" dirty="0" smtClean="0"/>
              <a:t> </a:t>
            </a:r>
            <a:r>
              <a:rPr lang="en-US" sz="2000" dirty="0" err="1" smtClean="0"/>
              <a:t>birga</a:t>
            </a:r>
            <a:r>
              <a:rPr lang="en-US" sz="2000" dirty="0" smtClean="0"/>
              <a:t> </a:t>
            </a:r>
            <a:r>
              <a:rPr lang="en-US" sz="2000" dirty="0" err="1" smtClean="0"/>
              <a:t>bo‘lgan</a:t>
            </a:r>
            <a:r>
              <a:rPr lang="en-US" sz="2000" dirty="0" smtClean="0"/>
              <a:t> </a:t>
            </a:r>
            <a:r>
              <a:rPr lang="en-US" sz="2000" dirty="0" err="1" smtClean="0"/>
              <a:t>o‘lim</a:t>
            </a:r>
            <a:r>
              <a:rPr lang="en-US" sz="2000" dirty="0" smtClean="0"/>
              <a:t> </a:t>
            </a:r>
            <a:r>
              <a:rPr lang="en-US" sz="2000" dirty="0" err="1" smtClean="0"/>
              <a:t>to‘ydir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8805" y="719944"/>
            <a:ext cx="291632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istirohatda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o‘tiramanmi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o‘yladim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Bu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muruvvat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hamjihatlikdan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yiroq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ishdur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lenovo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0283" y="719944"/>
            <a:ext cx="2524125" cy="21521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Bobur</a:t>
            </a:r>
            <a:r>
              <a:rPr lang="en-US" sz="2800" dirty="0" smtClean="0"/>
              <a:t> </a:t>
            </a:r>
            <a:r>
              <a:rPr lang="en-US" sz="2800" dirty="0" err="1" smtClean="0"/>
              <a:t>marhamati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26" y="514859"/>
            <a:ext cx="385431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tabaqadan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dargohimga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tushsa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qo‘limdan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kelgancha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qarindoshlik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keltirdim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Chunonchi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Shohbegim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Kobulning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yerlaridan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Pamg‘onni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Saidxonni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tug‘ishgan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ukalarimdek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Mandirovar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lenovo\Desktop\downlo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25" y="683940"/>
            <a:ext cx="1901763" cy="2266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445" y="588199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shaxsiga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153847</TotalTime>
  <Words>322</Words>
  <Application>Microsoft Office PowerPoint</Application>
  <PresentationFormat>Произвольный</PresentationFormat>
  <Paragraphs>31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Arial Unicode MS</vt:lpstr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Muallif  adolati</vt:lpstr>
      <vt:lpstr>Shahzoda g‘ururi</vt:lpstr>
      <vt:lpstr> Sharqona ko‘rinish</vt:lpstr>
      <vt:lpstr>Bobur  hikmati</vt:lpstr>
      <vt:lpstr>May mayli</vt:lpstr>
      <vt:lpstr>Do‘stlar bilan birga bo‘lgan o‘lim to‘ydir</vt:lpstr>
      <vt:lpstr>Bobur marhamati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1970</cp:revision>
  <dcterms:created xsi:type="dcterms:W3CDTF">2014-10-08T23:03:32Z</dcterms:created>
  <dcterms:modified xsi:type="dcterms:W3CDTF">2020-11-18T06:51:51Z</dcterms:modified>
</cp:coreProperties>
</file>