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433" r:id="rId11"/>
    <p:sldId id="1438" r:id="rId12"/>
    <p:sldId id="1366" r:id="rId13"/>
    <p:sldId id="262" r:id="rId14"/>
    <p:sldId id="1434" r:id="rId15"/>
    <p:sldId id="1452" r:id="rId16"/>
    <p:sldId id="1453" r:id="rId17"/>
    <p:sldId id="1454" r:id="rId18"/>
    <p:sldId id="1448" r:id="rId19"/>
    <p:sldId id="1450" r:id="rId20"/>
    <p:sldId id="1429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262"/>
            <p14:sldId id="1434"/>
            <p14:sldId id="1452"/>
            <p14:sldId id="1453"/>
            <p14:sldId id="1454"/>
            <p14:sldId id="1448"/>
            <p14:sldId id="145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145" d="100"/>
          <a:sy n="145" d="100"/>
        </p:scale>
        <p:origin x="690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32676" y="1219408"/>
            <a:ext cx="3767241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Boburnoma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matni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ishlash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lenovo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858" y="1159923"/>
            <a:ext cx="1693334" cy="195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err="1" smtClean="0">
                <a:latin typeface="Arial" pitchFamily="34" charset="0"/>
                <a:cs typeface="Arial" pitchFamily="34" charset="0"/>
              </a:rPr>
              <a:t>Javob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209" y="911795"/>
            <a:ext cx="54008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muruvvatli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sabr-bardoshli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chidamli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sarkarda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mehribon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og‘a-ini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sadoqatli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timsoli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aks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683940"/>
            <a:ext cx="5332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120-126-betlarida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171450" indent="-171450"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organish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err="1" smtClean="0"/>
              <a:t>Muallif</a:t>
            </a:r>
            <a:r>
              <a:rPr lang="en-US" sz="2400" dirty="0" smtClean="0"/>
              <a:t>  </a:t>
            </a:r>
            <a:r>
              <a:rPr lang="en-US" sz="2400" dirty="0" err="1" smtClean="0"/>
              <a:t>adolati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5936"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Ilgari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siljiganimizda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o‘rdaning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yaqiniga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Muzaffar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mirzo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Ibn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Husayn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mirzo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keldilar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Chamasi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kechroq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yo‘lga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chiqishgan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Bu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kechikish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takabburlikdan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emas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balki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xumor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tufayli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ekan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gunoh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qudratdan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emas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       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aysh-ishrat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sababidan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ekan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lenov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25" y="611932"/>
            <a:ext cx="1777938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Shahzoda</a:t>
            </a:r>
            <a:r>
              <a:rPr lang="en-US" sz="2800" dirty="0" smtClean="0"/>
              <a:t> </a:t>
            </a:r>
            <a:r>
              <a:rPr lang="en-US" sz="2800" dirty="0" err="1" smtClean="0"/>
              <a:t>g‘ururi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683939"/>
            <a:ext cx="3672407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just" defTabSz="575936">
              <a:spcAft>
                <a:spcPts val="94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Garchi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bo‘lsa-da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martabam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ulug‘dir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Ota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Samarqandni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o‘tiribman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xonadon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yot-dushman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jadal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qilganman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bois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ta’zimimda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bo‘lmaslik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asossizdir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915" y="683939"/>
            <a:ext cx="1836118" cy="234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Sharqona</a:t>
            </a:r>
            <a:r>
              <a:rPr lang="en-US" sz="2800" dirty="0" smtClean="0"/>
              <a:t> </a:t>
            </a:r>
            <a:r>
              <a:rPr lang="en-US" sz="2800" dirty="0" err="1" smtClean="0"/>
              <a:t>ko‘rinish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23605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“Osh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tortildi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Suhbat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mavridi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bo‘lmasa-da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tortiladigan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xontaxta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qo‘yib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may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ko‘zachalarini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035" y="683940"/>
            <a:ext cx="2082937" cy="193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5489833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Burunlari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ota-bobolar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mahkamada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xilof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qilmasdilar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almashtirmoq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Bobur</a:t>
            </a:r>
            <a:r>
              <a:rPr lang="en-US" sz="2800" dirty="0" smtClean="0"/>
              <a:t>  </a:t>
            </a:r>
            <a:r>
              <a:rPr lang="en-US" sz="2800" dirty="0" err="1" smtClean="0"/>
              <a:t>hikmati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43421" y="575928"/>
            <a:ext cx="3409226" cy="230425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Yoshlikda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qilsalar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uzrlar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ichmasdim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shubhali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taomdan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</a:t>
            </a:r>
            <a:r>
              <a:rPr lang="en-US" sz="2800" dirty="0" err="1" smtClean="0"/>
              <a:t>mayli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13" y="719944"/>
            <a:ext cx="1972595" cy="241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Do‘stlar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birga</a:t>
            </a:r>
            <a:r>
              <a:rPr lang="en-US" sz="2000" dirty="0" smtClean="0"/>
              <a:t> </a:t>
            </a:r>
            <a:r>
              <a:rPr lang="en-US" sz="2000" dirty="0" err="1" smtClean="0"/>
              <a:t>bo‘lgan</a:t>
            </a:r>
            <a:r>
              <a:rPr lang="en-US" sz="2000" dirty="0" smtClean="0"/>
              <a:t> </a:t>
            </a:r>
            <a:r>
              <a:rPr lang="en-US" sz="2000" dirty="0" err="1" smtClean="0"/>
              <a:t>o‘lim</a:t>
            </a:r>
            <a:r>
              <a:rPr lang="en-US" sz="2000" dirty="0" smtClean="0"/>
              <a:t> </a:t>
            </a:r>
            <a:r>
              <a:rPr lang="en-US" sz="2000" dirty="0" err="1" smtClean="0"/>
              <a:t>to‘ydir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5" y="719944"/>
            <a:ext cx="2916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bo‘ronda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istirohatda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o‘tiramanmi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o‘yladim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Bu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muruvvat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hamjihatlikdan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yiroq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ishdur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0283" y="719944"/>
            <a:ext cx="2524125" cy="215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Bobur</a:t>
            </a:r>
            <a:r>
              <a:rPr lang="en-US" sz="2800" dirty="0" smtClean="0"/>
              <a:t> </a:t>
            </a:r>
            <a:r>
              <a:rPr lang="en-US" sz="2800" dirty="0" err="1" smtClean="0"/>
              <a:t>marhamati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" y="514859"/>
            <a:ext cx="38543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tabaqadan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dargohimga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qarindoshlik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keltirdim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Chunonchi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Shohbegim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Kobulning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a’lo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yerlaridan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Pamg‘onni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Saidxonni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tug‘ishgan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ukalarimdek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Mandirovar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25" y="683940"/>
            <a:ext cx="1901763" cy="226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445" y="588199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Boburnoma”da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shaxsiga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jihatlar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153847</TotalTime>
  <Words>322</Words>
  <Application>Microsoft Office PowerPoint</Application>
  <PresentationFormat>Произвольный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 Unicode MS</vt:lpstr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Muallif  adolati</vt:lpstr>
      <vt:lpstr>Shahzoda g‘ururi</vt:lpstr>
      <vt:lpstr> Sharqona ko‘rinish</vt:lpstr>
      <vt:lpstr>Bobur  hikmati</vt:lpstr>
      <vt:lpstr>May mayli</vt:lpstr>
      <vt:lpstr>Do‘stlar bilan birga bo‘lgan o‘lim to‘ydir</vt:lpstr>
      <vt:lpstr>Bobur marhamati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1970</cp:revision>
  <dcterms:created xsi:type="dcterms:W3CDTF">2014-10-08T23:03:32Z</dcterms:created>
  <dcterms:modified xsi:type="dcterms:W3CDTF">2020-11-18T06:51:51Z</dcterms:modified>
</cp:coreProperties>
</file>