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5"/>
  </p:notesMasterIdLst>
  <p:sldIdLst>
    <p:sldId id="1433" r:id="rId11"/>
    <p:sldId id="1438" r:id="rId12"/>
    <p:sldId id="1456" r:id="rId13"/>
    <p:sldId id="1458" r:id="rId14"/>
    <p:sldId id="1461" r:id="rId15"/>
    <p:sldId id="262" r:id="rId16"/>
    <p:sldId id="1457" r:id="rId17"/>
    <p:sldId id="1462" r:id="rId18"/>
    <p:sldId id="1460" r:id="rId19"/>
    <p:sldId id="1452" r:id="rId20"/>
    <p:sldId id="1453" r:id="rId21"/>
    <p:sldId id="1448" r:id="rId22"/>
    <p:sldId id="1450" r:id="rId23"/>
    <p:sldId id="1429" r:id="rId24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3"/>
            <p14:sldId id="1438"/>
            <p14:sldId id="1456"/>
            <p14:sldId id="1458"/>
            <p14:sldId id="1461"/>
            <p14:sldId id="262"/>
            <p14:sldId id="1457"/>
            <p14:sldId id="1462"/>
            <p14:sldId id="1460"/>
            <p14:sldId id="1452"/>
            <p14:sldId id="1453"/>
            <p14:sldId id="1448"/>
            <p14:sldId id="1450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9821" autoAdjust="0"/>
  </p:normalViewPr>
  <p:slideViewPr>
    <p:cSldViewPr snapToObjects="1">
      <p:cViewPr varScale="1">
        <p:scale>
          <a:sx n="145" d="100"/>
          <a:sy n="145" d="100"/>
        </p:scale>
        <p:origin x="690" y="11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1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91217" y="1219238"/>
            <a:ext cx="3767241" cy="124519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600"/>
              </a:spcAft>
            </a:pPr>
            <a:r>
              <a:rPr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Boburnoma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asaridagi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tarixiy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shaxslar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tahlili</a:t>
            </a:r>
            <a:endParaRPr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09489" y="1249367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09489" y="2124738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021" y="1137109"/>
            <a:ext cx="1516112" cy="17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54575" y="863960"/>
            <a:ext cx="3661254" cy="2160239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Yoshlikda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maylim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Otam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gohi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qilsalar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uzrlar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ichmasdim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Nafaqat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ichish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shubhali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taomdan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May </a:t>
            </a:r>
            <a:r>
              <a:rPr lang="en-US" sz="2800" dirty="0" err="1" smtClean="0"/>
              <a:t>mayli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841" y="758686"/>
            <a:ext cx="1581795" cy="2106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Do‘stlar</a:t>
            </a:r>
            <a:r>
              <a:rPr lang="en-US" sz="2000" dirty="0" smtClean="0"/>
              <a:t> </a:t>
            </a:r>
            <a:r>
              <a:rPr lang="en-US" sz="2000" dirty="0" err="1" smtClean="0"/>
              <a:t>bilan</a:t>
            </a:r>
            <a:r>
              <a:rPr lang="en-US" sz="2000" dirty="0" smtClean="0"/>
              <a:t> </a:t>
            </a:r>
            <a:r>
              <a:rPr lang="en-US" sz="2000" dirty="0" err="1" smtClean="0"/>
              <a:t>birga</a:t>
            </a:r>
            <a:r>
              <a:rPr lang="en-US" sz="2000" dirty="0" smtClean="0"/>
              <a:t> </a:t>
            </a:r>
            <a:r>
              <a:rPr lang="en-US" sz="2000" dirty="0" err="1" smtClean="0"/>
              <a:t>bo‘lgan</a:t>
            </a:r>
            <a:r>
              <a:rPr lang="en-US" sz="2000" dirty="0" smtClean="0"/>
              <a:t> </a:t>
            </a:r>
            <a:r>
              <a:rPr lang="en-US" sz="2000" dirty="0" err="1" smtClean="0"/>
              <a:t>o‘lim</a:t>
            </a:r>
            <a:r>
              <a:rPr lang="en-US" sz="2000" dirty="0" smtClean="0"/>
              <a:t> </a:t>
            </a:r>
            <a:r>
              <a:rPr lang="en-US" sz="2000" dirty="0" err="1" smtClean="0"/>
              <a:t>to‘ydir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422" y="719944"/>
            <a:ext cx="28443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qorda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bo‘ronda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uyda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istirohatda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o‘tiramanmi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o‘yladim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Bu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muruvvat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hamjihatlikdan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yiroq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ishdur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2150" y="719944"/>
            <a:ext cx="2167855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445" y="588199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Boburnoma”da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shaxslar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temuriy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shahzodalardan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kimlarning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err="1" smtClean="0">
                <a:latin typeface="Arial" pitchFamily="34" charset="0"/>
                <a:cs typeface="Arial" pitchFamily="34" charset="0"/>
              </a:rPr>
              <a:t>Javob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209" y="911795"/>
            <a:ext cx="540082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Husayn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Boyqaro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farzandlari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Muzaffar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Ibn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Husayn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Badiuzzamon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Jahongir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Nosir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73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248" y="683940"/>
            <a:ext cx="53321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/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127-148-betlarida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Boburnoma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171450" indent="-171450" algn="ctr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asrdan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/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organish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32931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  </a:t>
            </a:r>
            <a:r>
              <a:rPr lang="en-US" sz="2400" dirty="0" smtClean="0"/>
              <a:t>Muhammad </a:t>
            </a:r>
            <a:r>
              <a:rPr lang="en-US" sz="2400" dirty="0" err="1" smtClean="0"/>
              <a:t>Husayn</a:t>
            </a:r>
            <a:r>
              <a:rPr lang="en-US" sz="2400" dirty="0" smtClean="0"/>
              <a:t> </a:t>
            </a:r>
            <a:r>
              <a:rPr lang="en-US" sz="2400" dirty="0" err="1" smtClean="0"/>
              <a:t>mirzo</a:t>
            </a:r>
            <a:r>
              <a:rPr lang="ru-RU" sz="2400" dirty="0" smtClean="0"/>
              <a:t>-</a:t>
            </a:r>
            <a:r>
              <a:rPr lang="en-US" sz="2400" dirty="0" err="1" smtClean="0"/>
              <a:t>xoin</a:t>
            </a:r>
            <a:endParaRPr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7417" y="611932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5936">
              <a:spcAft>
                <a:spcPts val="600"/>
              </a:spcAft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Bunday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xunuk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tuban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harakatga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bosh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qo‘shgani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uchun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burda-burda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qilsam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o‘rinli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edi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Orada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holda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qarindoshchilik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bor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edi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Bu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huquqni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eslab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uni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ozod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qildim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Huroson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sari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ruxsat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berildi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411" name="AutoShape 3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lenovo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9805" y="863960"/>
            <a:ext cx="1999308" cy="1809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Temuriy</a:t>
            </a:r>
            <a:r>
              <a:rPr lang="en-US" sz="2800" dirty="0" smtClean="0"/>
              <a:t> </a:t>
            </a:r>
            <a:r>
              <a:rPr lang="ru-RU" sz="2800" dirty="0" smtClean="0"/>
              <a:t>  </a:t>
            </a:r>
            <a:r>
              <a:rPr lang="en-US" sz="2800" dirty="0" err="1" smtClean="0"/>
              <a:t>hukmdor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388" y="615899"/>
            <a:ext cx="30853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5113" algn="just" defTabSz="575936">
              <a:spcAft>
                <a:spcPts val="94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Husayn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Boyqaro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Zahiriddin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Muhammad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ta’riflaganidek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“Karim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ut-tarafayn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nasabi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Amir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Ko‘ragonga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tutashadi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3168" y="686197"/>
            <a:ext cx="2190976" cy="2264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Tarixiy</a:t>
            </a:r>
            <a:r>
              <a:rPr lang="en-US" sz="2800" dirty="0" smtClean="0"/>
              <a:t> </a:t>
            </a:r>
            <a:r>
              <a:rPr lang="en-US" sz="2800" dirty="0" err="1" smtClean="0"/>
              <a:t>hukmdorlar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963" y="654934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978" y="663576"/>
            <a:ext cx="3253770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Amir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Temur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Umarshayx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Ulug‘bek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Husayn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Boyqaro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Muzaffar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Ibn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Husayn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Badiuzzamon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Shayboniyxon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defTabSz="575936">
              <a:spcAft>
                <a:spcPts val="94"/>
              </a:spcAft>
              <a:defRPr/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3748" y="682858"/>
            <a:ext cx="2035250" cy="2140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Temuriy</a:t>
            </a:r>
            <a:r>
              <a:rPr lang="en-US" sz="2800" dirty="0" smtClean="0"/>
              <a:t> </a:t>
            </a:r>
            <a:r>
              <a:rPr lang="ru-RU" sz="2800" dirty="0" smtClean="0"/>
              <a:t>  </a:t>
            </a:r>
            <a:r>
              <a:rPr lang="en-US" sz="2800" dirty="0" err="1" smtClean="0"/>
              <a:t>shahzodalar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426" y="827956"/>
            <a:ext cx="3096343" cy="2505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5113" algn="just" defTabSz="575936">
              <a:spcAft>
                <a:spcPts val="94"/>
              </a:spcAft>
              <a:defRPr/>
            </a:pP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Nosir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yaqinidagilar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talanib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yengilib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burungi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qilmishlaridan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quyi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egilgan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xijil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o‘zining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sotqinligidan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sharmanda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hijolat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Kobulga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och-yalang‘och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navkar-savdari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keldi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265113" defTabSz="575936">
              <a:spcAft>
                <a:spcPts val="94"/>
              </a:spcAft>
              <a:defRPr/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01" y="827956"/>
            <a:ext cx="1800200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Bobur</a:t>
            </a:r>
            <a:r>
              <a:rPr lang="en-US" sz="2800" dirty="0" smtClean="0"/>
              <a:t>  </a:t>
            </a:r>
            <a:r>
              <a:rPr lang="en-US" sz="2800" dirty="0" err="1" smtClean="0"/>
              <a:t>hikmati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83940"/>
            <a:ext cx="53645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Burunlari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bizning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ota-bobolar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Chingiz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odatini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hurmat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qilardi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Bazm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mahkamada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to‘y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oshda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o‘tirish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turishda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odatga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xilof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qilmasdilar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kimdan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yaxshi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qoida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qolgan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amal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qilmoq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Agar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yomon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qilgan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yaxshi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almashtirmoq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”. 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Begimlar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750397"/>
            <a:ext cx="3348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spcAft>
                <a:spcPts val="600"/>
              </a:spcAft>
            </a:pP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Ammalari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“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Avval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Poyanda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Sultonbegim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ta’zim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ko‘rishdim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Ofoqbegim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ta’zimsiz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ko‘rishdim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Keyin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Xadichabegim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ta’zim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ko‘rishdim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840" y="971972"/>
            <a:ext cx="1880568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Shoirlar</a:t>
            </a:r>
            <a:r>
              <a:rPr lang="en-US" sz="2800" dirty="0" smtClean="0"/>
              <a:t> </a:t>
            </a:r>
            <a:r>
              <a:rPr lang="en-US" sz="2800" dirty="0" err="1" smtClean="0"/>
              <a:t>haqida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83940"/>
            <a:ext cx="3276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Abduraxmon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Jomiy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Shayxim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Suhayli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Husayn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Ali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Tufayli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Sayfiy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Buxoriy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Mir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Husayn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muammoiy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Mullom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Muhammad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Badaxshiy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Yusuf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Badiiy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Hiloliy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Muhammad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Solih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Alisher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Navoiy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Binoiy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793" y="683940"/>
            <a:ext cx="2065015" cy="2326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Bobur</a:t>
            </a:r>
            <a:r>
              <a:rPr lang="en-US" sz="2800" dirty="0" smtClean="0"/>
              <a:t> </a:t>
            </a:r>
            <a:r>
              <a:rPr lang="en-US" sz="2800" dirty="0" err="1" smtClean="0"/>
              <a:t>farzandlari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610" y="787561"/>
            <a:ext cx="27363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ctr">
              <a:spcAft>
                <a:spcPts val="60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Humoyun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179388" algn="ctr">
              <a:spcAft>
                <a:spcPts val="60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Kamron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Askariy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179388" algn="ctr">
              <a:spcAft>
                <a:spcPts val="60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Hindol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Gulbadan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egim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753" y="791952"/>
            <a:ext cx="230505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154113</TotalTime>
  <Words>384</Words>
  <Application>Microsoft Office PowerPoint</Application>
  <PresentationFormat>Произвольный</PresentationFormat>
  <Paragraphs>47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 Unicode MS</vt:lpstr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  Muhammad Husayn mirzo-xoin</vt:lpstr>
      <vt:lpstr>Temuriy   hukmdor</vt:lpstr>
      <vt:lpstr>Tarixiy hukmdorlar</vt:lpstr>
      <vt:lpstr>Temuriy   shahzodalar</vt:lpstr>
      <vt:lpstr> Bobur  hikmati</vt:lpstr>
      <vt:lpstr> Begimlar</vt:lpstr>
      <vt:lpstr> Shoirlar haqida</vt:lpstr>
      <vt:lpstr> Bobur farzandlari</vt:lpstr>
      <vt:lpstr>May mayli</vt:lpstr>
      <vt:lpstr>Do‘stlar bilan birga bo‘lgan o‘lim to‘ydir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1998</cp:revision>
  <dcterms:created xsi:type="dcterms:W3CDTF">2014-10-08T23:03:32Z</dcterms:created>
  <dcterms:modified xsi:type="dcterms:W3CDTF">2020-11-18T06:49:11Z</dcterms:modified>
</cp:coreProperties>
</file>