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7"/>
  </p:notesMasterIdLst>
  <p:sldIdLst>
    <p:sldId id="1433" r:id="rId11"/>
    <p:sldId id="1438" r:id="rId12"/>
    <p:sldId id="1366" r:id="rId13"/>
    <p:sldId id="262" r:id="rId14"/>
    <p:sldId id="1434" r:id="rId15"/>
    <p:sldId id="1430" r:id="rId16"/>
    <p:sldId id="1439" r:id="rId17"/>
    <p:sldId id="1441" r:id="rId18"/>
    <p:sldId id="1442" r:id="rId19"/>
    <p:sldId id="1443" r:id="rId20"/>
    <p:sldId id="1444" r:id="rId21"/>
    <p:sldId id="1446" r:id="rId22"/>
    <p:sldId id="1447" r:id="rId23"/>
    <p:sldId id="1425" r:id="rId24"/>
    <p:sldId id="1448" r:id="rId25"/>
    <p:sldId id="1429" r:id="rId26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33"/>
            <p14:sldId id="1438"/>
            <p14:sldId id="1366"/>
            <p14:sldId id="262"/>
            <p14:sldId id="1434"/>
            <p14:sldId id="1430"/>
            <p14:sldId id="1439"/>
            <p14:sldId id="1441"/>
            <p14:sldId id="1442"/>
            <p14:sldId id="1443"/>
            <p14:sldId id="1444"/>
            <p14:sldId id="1446"/>
            <p14:sldId id="1447"/>
            <p14:sldId id="1425"/>
            <p14:sldId id="1448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DDDDD"/>
    <a:srgbClr val="B2B2B2"/>
    <a:srgbClr val="FFFFFF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64" autoAdjust="0"/>
    <p:restoredTop sz="67025" autoAdjust="0"/>
  </p:normalViewPr>
  <p:slideViewPr>
    <p:cSldViewPr snapToObjects="1">
      <p:cViewPr varScale="1">
        <p:scale>
          <a:sx n="145" d="100"/>
          <a:sy n="145" d="100"/>
        </p:scale>
        <p:origin x="690" y="120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commentAuthors" Target="commentAuthor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10/29/2020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9359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пулярно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1792" y="1245104"/>
            <a:ext cx="1976340" cy="155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16243" y="1288334"/>
            <a:ext cx="3508610" cy="383417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spcAft>
                <a:spcPts val="600"/>
              </a:spcAft>
            </a:pPr>
            <a:r>
              <a:rPr sz="2400" dirty="0" err="1" smtClean="0">
                <a:solidFill>
                  <a:srgbClr val="0070C0"/>
                </a:solidFill>
                <a:latin typeface="Arial"/>
                <a:cs typeface="Arial"/>
              </a:rPr>
              <a:t>Mavzu</a:t>
            </a:r>
            <a:r>
              <a:rPr sz="2400" dirty="0" smtClean="0">
                <a:solidFill>
                  <a:srgbClr val="0070C0"/>
                </a:solidFill>
                <a:latin typeface="Arial"/>
                <a:cs typeface="Arial"/>
              </a:rPr>
              <a:t>:</a:t>
            </a:r>
            <a:r>
              <a:rPr lang="ru-RU" sz="2400" dirty="0" smtClean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Alisher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Navoiy</a:t>
            </a:r>
            <a:endParaRPr sz="2400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3344" y="1242835"/>
            <a:ext cx="234166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73344" y="2095608"/>
            <a:ext cx="234167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63901" y="227770"/>
            <a:ext cx="83524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63901" y="227770"/>
            <a:ext cx="83524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480626" y="330688"/>
            <a:ext cx="966903" cy="323783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000" b="1" spc="10" dirty="0" smtClean="0">
                <a:solidFill>
                  <a:srgbClr val="FEFEFE"/>
                </a:solidFill>
                <a:latin typeface="Arial"/>
                <a:cs typeface="Arial"/>
              </a:rPr>
              <a:t>10-</a:t>
            </a:r>
            <a:r>
              <a:rPr lang="en-US" sz="2000" spc="-5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=""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967817" y="215732"/>
            <a:ext cx="274000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400" b="1" i="0" u="none" strike="noStrike" kern="0" cap="none" spc="1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</a:t>
            </a:r>
            <a:r>
              <a:rPr kumimoji="0" lang="en-US" sz="3400" b="1" i="0" u="none" strike="noStrike" kern="0" cap="none" spc="10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Adabiyot</a:t>
            </a: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=""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332676" y="290278"/>
            <a:ext cx="442595" cy="424180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=""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516794" y="525306"/>
            <a:ext cx="155575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=""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583081" y="663983"/>
            <a:ext cx="42545" cy="1333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=""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444632" y="670464"/>
            <a:ext cx="123189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=""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539417" y="381938"/>
            <a:ext cx="29845" cy="1333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=""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403833" y="492580"/>
            <a:ext cx="120650" cy="83820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3581" y="2880184"/>
            <a:ext cx="3372142" cy="2878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29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=""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b="0" dirty="0" err="1" smtClean="0"/>
              <a:t>Ikki</a:t>
            </a:r>
            <a:r>
              <a:rPr lang="en-US" sz="2800" b="0" dirty="0" smtClean="0"/>
              <a:t>   </a:t>
            </a:r>
            <a:r>
              <a:rPr lang="en-US" sz="2800" b="0" dirty="0" err="1" smtClean="0"/>
              <a:t>til</a:t>
            </a:r>
            <a:r>
              <a:rPr lang="en-US" sz="2800" b="0" dirty="0" smtClean="0"/>
              <a:t>   </a:t>
            </a:r>
            <a:r>
              <a:rPr lang="en-US" sz="2800" b="0" dirty="0" err="1" smtClean="0"/>
              <a:t>muhokamasi</a:t>
            </a:r>
            <a:endParaRPr lang="ru-RU" sz="2800" b="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3421" y="1087812"/>
            <a:ext cx="55009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Mengizlari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gul-gul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mijalari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4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Qaboqlari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keng-keng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og‘izlari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tor.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7" name="Picture 15" descr="C:\Users\Admin\Desktop\3kito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337" y="1918809"/>
            <a:ext cx="1208093" cy="1043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9921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=""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b="0" dirty="0" err="1" smtClean="0"/>
              <a:t>Ikki</a:t>
            </a:r>
            <a:r>
              <a:rPr lang="en-US" sz="2800" b="0" dirty="0" smtClean="0"/>
              <a:t>   </a:t>
            </a:r>
            <a:r>
              <a:rPr lang="en-US" sz="2800" b="0" dirty="0" err="1" smtClean="0"/>
              <a:t>til</a:t>
            </a:r>
            <a:r>
              <a:rPr lang="en-US" sz="2800" b="0" dirty="0" smtClean="0"/>
              <a:t>   </a:t>
            </a:r>
            <a:r>
              <a:rPr lang="en-US" sz="2800" b="0" dirty="0" err="1" smtClean="0"/>
              <a:t>muhokamasi</a:t>
            </a:r>
            <a:endParaRPr lang="ru-RU" sz="2800" b="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3421" y="1087812"/>
            <a:ext cx="55009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Qo‘rchi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suvchi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qushchi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qo‘ruqchi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kiyikchi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kemachi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qo‘ychi-kasb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hunar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nomlari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7" name="Picture 15" descr="C:\Users\Admin\Desktop\3kito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836" y="1980084"/>
            <a:ext cx="1208093" cy="1043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9921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=""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b="0" dirty="0" err="1" smtClean="0"/>
              <a:t>Adabiy</a:t>
            </a:r>
            <a:r>
              <a:rPr lang="en-US" sz="2800" b="0" dirty="0" smtClean="0"/>
              <a:t>   </a:t>
            </a:r>
            <a:r>
              <a:rPr lang="en-US" sz="2800" b="0" dirty="0" err="1" smtClean="0"/>
              <a:t>meros</a:t>
            </a:r>
            <a:endParaRPr lang="ru-RU" sz="2800" b="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3421" y="1087812"/>
            <a:ext cx="55009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ma’nolari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tafovutlar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qofiya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tuzilishiga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7" name="Picture 15" descr="C:\Users\Admin\Desktop\3kito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267" y="1944080"/>
            <a:ext cx="1208093" cy="1043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9921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=""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b="0" dirty="0" err="1" smtClean="0"/>
              <a:t>Adabiy</a:t>
            </a:r>
            <a:r>
              <a:rPr lang="en-US" sz="2800" b="0" dirty="0" smtClean="0"/>
              <a:t>   </a:t>
            </a:r>
            <a:r>
              <a:rPr lang="en-US" sz="2800" b="0" dirty="0" err="1" smtClean="0"/>
              <a:t>meros</a:t>
            </a:r>
            <a:endParaRPr lang="ru-RU" sz="2800" b="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3422" y="647936"/>
            <a:ext cx="51845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Xusrav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Dehlaviy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Abdurahmon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Jomiy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Sa’diy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Hofiz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Sheroziy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ustalarining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ijodiga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qaydlar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7" name="Picture 15" descr="C:\Users\Admin\Desktop\3kito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722" y="1872072"/>
            <a:ext cx="1208093" cy="1043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9921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3000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67457" y="911795"/>
            <a:ext cx="478853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Mufradot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asarining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b="1" dirty="0" smtClean="0"/>
          </a:p>
        </p:txBody>
      </p:sp>
      <p:pic>
        <p:nvPicPr>
          <p:cNvPr id="6" name="Picture 15" descr="C:\Users\Admin\Desktop\3kito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836" y="1764060"/>
            <a:ext cx="1208093" cy="1043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3000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67457" y="911795"/>
            <a:ext cx="51485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Risolai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muammo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muammo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hususida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 smtClean="0"/>
          </a:p>
        </p:txBody>
      </p:sp>
      <p:pic>
        <p:nvPicPr>
          <p:cNvPr id="6" name="Picture 15" descr="C:\Users\Admin\Desktop\3kito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861" y="1989013"/>
            <a:ext cx="1208093" cy="1043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42731"/>
            <a:ext cx="5512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topshiriq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08248" y="889598"/>
            <a:ext cx="533213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72-78-betlarni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o‘rganing</a:t>
            </a:r>
            <a:r>
              <a:rPr lang="en-US" sz="28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32931"/>
            <a:ext cx="5544616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smtClean="0"/>
              <a:t>  </a:t>
            </a:r>
            <a:r>
              <a:rPr lang="en-US" sz="2400" dirty="0" err="1" smtClean="0"/>
              <a:t>Bobur</a:t>
            </a:r>
            <a:r>
              <a:rPr lang="en-US" sz="2400" dirty="0" smtClean="0"/>
              <a:t> </a:t>
            </a:r>
            <a:r>
              <a:rPr lang="en-US" sz="2400" dirty="0" err="1" smtClean="0"/>
              <a:t>e’tirofi</a:t>
            </a:r>
            <a:endParaRPr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107417" y="611932"/>
            <a:ext cx="33123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600"/>
              </a:spcAft>
              <a:defRPr/>
            </a:pP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“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masnaviy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nazm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qilibtur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beshi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Xamsa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javobida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Mantiq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ut-tayr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otliq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g‘azaliyot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devoni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qilibtur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G‘aroiyb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us-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sig‘ar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Navodir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ush-shabob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Badoyi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ul-vasat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Favoyid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ul-kibar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otliq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ruboiyoti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bor.</a:t>
            </a:r>
            <a:r>
              <a:rPr lang="ru-RU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 “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Mezon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ul-avzon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otliq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aruz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bitibtur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…”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11" name="AutoShape 3" descr="C:\Users\lenovo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C:\Users\lenovo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0" name="Picture 2" descr="https://im0-tub-ru.yandex.net/i?id=a9ce4c0b194cdd6410addff0849ce526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19785" y="611933"/>
            <a:ext cx="2232248" cy="23402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Adabiyotshunos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9426" y="863959"/>
            <a:ext cx="298833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65113" algn="ctr" defTabSz="575936">
              <a:spcAft>
                <a:spcPts val="94"/>
              </a:spcAft>
              <a:defRPr/>
            </a:pP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Majolis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un-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nafois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asarida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459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shoir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yozuvchi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ijodkor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ma’lumotlar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jamlangan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Users\lenovo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43821" y="719944"/>
            <a:ext cx="1743075" cy="22500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Xondamir</a:t>
            </a:r>
            <a:r>
              <a:rPr lang="en-US" sz="2800" dirty="0" smtClean="0"/>
              <a:t>  </a:t>
            </a:r>
            <a:r>
              <a:rPr lang="en-US" sz="2800" dirty="0" err="1" smtClean="0"/>
              <a:t>e’tirofi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422" y="611932"/>
            <a:ext cx="270029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388" algn="just">
              <a:spcAft>
                <a:spcPts val="600"/>
              </a:spcAft>
            </a:pP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“Bu 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aziz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kitob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hazrati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xoqon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Shohruh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irzo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podsholigi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davridan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boshlab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zamonga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qadar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yuzini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ravshan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vujudlari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bezagan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bezab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turgan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olim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shoirlardan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ko‘plarining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ba’zi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sifatlaridan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bayon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qiladi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ru-RU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4338" name="Picture 2" descr="https://storage.kun.uz/source/uploads/20180508/801871087406.jpg"/>
          <p:cNvPicPr>
            <a:picLocks noChangeAspect="1" noChangeArrowheads="1"/>
          </p:cNvPicPr>
          <p:nvPr/>
        </p:nvPicPr>
        <p:blipFill rotWithShape="1">
          <a:blip r:embed="rId2"/>
          <a:srcRect l="33271" t="16218" r="34976" b="5188"/>
          <a:stretch/>
        </p:blipFill>
        <p:spPr bwMode="auto">
          <a:xfrm>
            <a:off x="3167757" y="755948"/>
            <a:ext cx="2016223" cy="20406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=""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154575" y="703262"/>
            <a:ext cx="3445229" cy="232093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600"/>
              </a:spcAft>
            </a:pP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Xuroson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mulkining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rangin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fozili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erdi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ulum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fununda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mohir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erdi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Sanoe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aruz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fanida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musallam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tutar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erdi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Bu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faqir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aruz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fanida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vosita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mavlononing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shogirdimen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  <a:endParaRPr lang="en-US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b="0" dirty="0" err="1" smtClean="0"/>
              <a:t>Yahyo</a:t>
            </a:r>
            <a:r>
              <a:rPr lang="en-US" sz="2800" b="0" dirty="0" smtClean="0"/>
              <a:t>  </a:t>
            </a:r>
            <a:r>
              <a:rPr lang="en-US" sz="2800" b="0" dirty="0" err="1" smtClean="0"/>
              <a:t>Sebak</a:t>
            </a:r>
            <a:endParaRPr lang="ru-RU" sz="2800" b="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00384" y="1125280"/>
            <a:ext cx="3244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79825" y="755948"/>
            <a:ext cx="1724025" cy="2297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=""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b="0" dirty="0" err="1" smtClean="0"/>
              <a:t>Aruz</a:t>
            </a:r>
            <a:r>
              <a:rPr lang="en-US" sz="2800" b="0" dirty="0" smtClean="0"/>
              <a:t> </a:t>
            </a:r>
            <a:r>
              <a:rPr lang="en-US" sz="2800" b="0" dirty="0" err="1" smtClean="0"/>
              <a:t>ilmi</a:t>
            </a:r>
            <a:endParaRPr lang="ru-RU" sz="2800" b="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3422" y="791950"/>
            <a:ext cx="309634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5113"/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Mezon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ul-avzon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asarida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aruz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vaznining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mohiyati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vaznning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juzv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ruknlari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bahrlari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/>
          </a:p>
        </p:txBody>
      </p:sp>
      <p:sp>
        <p:nvSpPr>
          <p:cNvPr id="12290" name="AutoShape 2" descr="Ismoil Bekjon. Muhrga naqshlangan hadis |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Ismoil Bekjon. Muhrga naqshlangan hadis |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3" name="Picture 5" descr="C:\Users\lenovo\Desktop\images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23741" y="791950"/>
            <a:ext cx="2088232" cy="1828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29921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=""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b="0" dirty="0" err="1" smtClean="0"/>
              <a:t>She’riy</a:t>
            </a:r>
            <a:r>
              <a:rPr lang="en-US" sz="2800" b="0" dirty="0" smtClean="0"/>
              <a:t> </a:t>
            </a:r>
            <a:r>
              <a:rPr lang="en-US" sz="2800" b="0" dirty="0" err="1" smtClean="0"/>
              <a:t>shakl</a:t>
            </a:r>
            <a:r>
              <a:rPr lang="en-US" sz="2800" b="0" dirty="0" smtClean="0"/>
              <a:t> </a:t>
            </a:r>
            <a:r>
              <a:rPr lang="en-US" sz="2800" b="0" dirty="0" err="1" smtClean="0"/>
              <a:t>va</a:t>
            </a:r>
            <a:r>
              <a:rPr lang="en-US" sz="2800" b="0" dirty="0" smtClean="0"/>
              <a:t> </a:t>
            </a:r>
            <a:r>
              <a:rPr lang="en-US" sz="2800" b="0" dirty="0" err="1" smtClean="0"/>
              <a:t>janrlar</a:t>
            </a:r>
            <a:endParaRPr lang="ru-RU" sz="2800" b="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8059" y="642396"/>
            <a:ext cx="399100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Tuyuq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qo‘shiq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yor-yor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muhabbatnoma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aruzvoriy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turkiy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/>
          </a:p>
        </p:txBody>
      </p:sp>
      <p:sp>
        <p:nvSpPr>
          <p:cNvPr id="2" name="AutoShape 2" descr="Специализированная школа-интернат для математики и филологии № 65 »  (Узбекский) Bir farzandga 3 kitob aksiy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Специализированная школа-интернат для математики и филологии № 65 »  (Узбекский) Bir farzandga 3 kitob aksiyas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Специализированная школа-интернат для математики и филологии № 65 »  (Узбекский) Bir farzandga 3 kitob aksiyasi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Специализированная школа-интернат для математики и филологии № 65 »  (Узбекский) Bir farzandga 3 kitob aksiyasi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0" descr="Специализированная школа-интернат для математики и филологии № 65 »  (Узбекский) Bir farzandga 3 kitob aksiyasi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Специализированная школа-интернат для математики и филологии № 65 »  (Узбекский) Bir farzandga 3 kitob aksiyasi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4" descr="Специализированная школа-интернат для математики и филологии № 65 »  (Узбекский) Bir farzandga 3 kitob aksiyasi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3" name="Picture 15" descr="C:\Users\Admin\Desktop\3kito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873" y="1187996"/>
            <a:ext cx="1208093" cy="1043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9921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=""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b="0" dirty="0" err="1" smtClean="0"/>
              <a:t>Ijodiy</a:t>
            </a:r>
            <a:r>
              <a:rPr lang="en-US" sz="2800" b="0" dirty="0" smtClean="0"/>
              <a:t> </a:t>
            </a:r>
            <a:r>
              <a:rPr lang="en-US" sz="2800" b="0" dirty="0" err="1" smtClean="0"/>
              <a:t>merosi</a:t>
            </a:r>
            <a:endParaRPr lang="ru-RU" sz="2800" b="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4698" y="863960"/>
            <a:ext cx="347711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5113" algn="just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Mufradot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muammo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janri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1498-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Muhokamat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ul-lug‘atayn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tilshunoslikka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7" name="Picture 6" descr="https://im0-tub-ru.yandex.net/i?id=8ea9b858d70ca3848e6263642f2883e7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3077" y="654845"/>
            <a:ext cx="1649269" cy="24066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29921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=""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b="0" dirty="0" err="1" smtClean="0"/>
              <a:t>Ikki</a:t>
            </a:r>
            <a:r>
              <a:rPr lang="en-US" sz="2800" b="0" dirty="0" smtClean="0"/>
              <a:t>   </a:t>
            </a:r>
            <a:r>
              <a:rPr lang="en-US" sz="2800" b="0" dirty="0" err="1" smtClean="0"/>
              <a:t>til</a:t>
            </a:r>
            <a:r>
              <a:rPr lang="en-US" sz="2800" b="0" dirty="0" smtClean="0"/>
              <a:t>   </a:t>
            </a:r>
            <a:r>
              <a:rPr lang="en-US" sz="2800" b="0" dirty="0" err="1" smtClean="0"/>
              <a:t>muhokamasi</a:t>
            </a:r>
            <a:endParaRPr lang="ru-RU" sz="2800" b="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3421" y="647936"/>
            <a:ext cx="550098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Yig‘lamoq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Yig‘lamsiramoq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ozayishi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Singramoq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dard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yashirin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ohista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yig‘lamoq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0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Siqtamoq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yig‘lamoqda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mubolag‘adir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O‘kurmak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“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biyik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yig‘lash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“Chun 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o‘kurmak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muqobalasida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forsiy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tilda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lafz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yo‘qtur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3629921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152640</TotalTime>
  <Words>383</Words>
  <Application>Microsoft Office PowerPoint</Application>
  <PresentationFormat>Произвольный</PresentationFormat>
  <Paragraphs>42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16</vt:i4>
      </vt:variant>
    </vt:vector>
  </HeadingPairs>
  <TitlesOfParts>
    <vt:vector size="30" baseType="lpstr">
      <vt:lpstr>Arial</vt:lpstr>
      <vt:lpstr>Calibri</vt:lpstr>
      <vt:lpstr>Open Sans</vt:lpstr>
      <vt:lpstr>Open Sans Light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Презентация PowerPoint</vt:lpstr>
      <vt:lpstr>  Bobur e’tirofi</vt:lpstr>
      <vt:lpstr>Adabiyotshunos</vt:lpstr>
      <vt:lpstr>Xondamir  e’tirofi</vt:lpstr>
      <vt:lpstr>Yahyo  Sebak</vt:lpstr>
      <vt:lpstr>Aruz ilmi</vt:lpstr>
      <vt:lpstr>She’riy shakl va janrlar</vt:lpstr>
      <vt:lpstr>Ijodiy merosi</vt:lpstr>
      <vt:lpstr>Ikki   til   muhokamasi</vt:lpstr>
      <vt:lpstr>Ikki   til   muhokamasi</vt:lpstr>
      <vt:lpstr>Ikki   til   muhokamasi</vt:lpstr>
      <vt:lpstr>Adabiy   meros</vt:lpstr>
      <vt:lpstr>Adabiy   meros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Учетная запись Майкрософт</cp:lastModifiedBy>
  <cp:revision>1801</cp:revision>
  <dcterms:created xsi:type="dcterms:W3CDTF">2014-10-08T23:03:32Z</dcterms:created>
  <dcterms:modified xsi:type="dcterms:W3CDTF">2020-10-29T05:38:51Z</dcterms:modified>
</cp:coreProperties>
</file>