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7"/>
  </p:notesMasterIdLst>
  <p:sldIdLst>
    <p:sldId id="1433" r:id="rId11"/>
    <p:sldId id="1438" r:id="rId12"/>
    <p:sldId id="1366" r:id="rId13"/>
    <p:sldId id="262" r:id="rId14"/>
    <p:sldId id="1434" r:id="rId15"/>
    <p:sldId id="1430" r:id="rId16"/>
    <p:sldId id="1439" r:id="rId17"/>
    <p:sldId id="1441" r:id="rId18"/>
    <p:sldId id="1442" r:id="rId19"/>
    <p:sldId id="1443" r:id="rId20"/>
    <p:sldId id="1444" r:id="rId21"/>
    <p:sldId id="1446" r:id="rId22"/>
    <p:sldId id="1447" r:id="rId23"/>
    <p:sldId id="1425" r:id="rId24"/>
    <p:sldId id="1448" r:id="rId25"/>
    <p:sldId id="1429" r:id="rId26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33"/>
            <p14:sldId id="1438"/>
            <p14:sldId id="1366"/>
            <p14:sldId id="262"/>
            <p14:sldId id="1434"/>
            <p14:sldId id="1430"/>
            <p14:sldId id="1439"/>
            <p14:sldId id="1441"/>
            <p14:sldId id="1442"/>
            <p14:sldId id="1443"/>
            <p14:sldId id="1444"/>
            <p14:sldId id="1446"/>
            <p14:sldId id="1447"/>
            <p14:sldId id="1425"/>
            <p14:sldId id="1448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4" autoAdjust="0"/>
    <p:restoredTop sz="67025" autoAdjust="0"/>
  </p:normalViewPr>
  <p:slideViewPr>
    <p:cSldViewPr snapToObjects="1">
      <p:cViewPr varScale="1">
        <p:scale>
          <a:sx n="145" d="100"/>
          <a:sy n="145" d="100"/>
        </p:scale>
        <p:origin x="690" y="120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10/29/2020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3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пулярно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792" y="1245104"/>
            <a:ext cx="1976340" cy="15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16243" y="1288334"/>
            <a:ext cx="3508610" cy="383417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Aft>
                <a:spcPts val="600"/>
              </a:spcAft>
            </a:pPr>
            <a:r>
              <a:rPr sz="2400" dirty="0" err="1" smtClean="0">
                <a:solidFill>
                  <a:srgbClr val="0070C0"/>
                </a:solidFill>
                <a:latin typeface="Arial"/>
                <a:cs typeface="Arial"/>
              </a:rPr>
              <a:t>Mavzu</a:t>
            </a:r>
            <a:r>
              <a:rPr sz="2400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lang="ru-RU" sz="240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Alisher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Navoiy</a:t>
            </a: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3344" y="1242835"/>
            <a:ext cx="234166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3344" y="2095608"/>
            <a:ext cx="234167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463901" y="227770"/>
            <a:ext cx="83524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480626" y="330688"/>
            <a:ext cx="966903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000" b="1" spc="10" dirty="0" smtClean="0">
                <a:solidFill>
                  <a:srgbClr val="FEFEFE"/>
                </a:solidFill>
                <a:latin typeface="Arial"/>
                <a:cs typeface="Arial"/>
              </a:rPr>
              <a:t>10-</a:t>
            </a:r>
            <a:r>
              <a:rPr lang="en-US" sz="2000" spc="-5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Ikki</a:t>
            </a:r>
            <a:r>
              <a:rPr lang="en-US" sz="2800" b="0" dirty="0" smtClean="0"/>
              <a:t>   </a:t>
            </a:r>
            <a:r>
              <a:rPr lang="en-US" sz="2800" b="0" dirty="0" err="1" smtClean="0"/>
              <a:t>til</a:t>
            </a:r>
            <a:r>
              <a:rPr lang="en-US" sz="2800" b="0" dirty="0" smtClean="0"/>
              <a:t>   </a:t>
            </a:r>
            <a:r>
              <a:rPr lang="en-US" sz="2800" b="0" dirty="0" err="1" smtClean="0"/>
              <a:t>muhokamasi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1" y="1087812"/>
            <a:ext cx="5500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Mengizlari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gul-gul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mijalari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Qaboqlari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keng-keng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og‘izlari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tor.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15" descr="C:\Users\Admin\Desktop\3kit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37" y="1918809"/>
            <a:ext cx="1208093" cy="10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Ikki</a:t>
            </a:r>
            <a:r>
              <a:rPr lang="en-US" sz="2800" b="0" dirty="0" smtClean="0"/>
              <a:t>   </a:t>
            </a:r>
            <a:r>
              <a:rPr lang="en-US" sz="2800" b="0" dirty="0" err="1" smtClean="0"/>
              <a:t>til</a:t>
            </a:r>
            <a:r>
              <a:rPr lang="en-US" sz="2800" b="0" dirty="0" smtClean="0"/>
              <a:t>   </a:t>
            </a:r>
            <a:r>
              <a:rPr lang="en-US" sz="2800" b="0" dirty="0" err="1" smtClean="0"/>
              <a:t>muhokamasi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1" y="1087812"/>
            <a:ext cx="5500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Qo‘rchi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suvchi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qushchi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qo‘ruqchi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kiyikchi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kemachi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qo‘ychi-kasb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15" descr="C:\Users\Admin\Desktop\3kit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836" y="1980084"/>
            <a:ext cx="1208093" cy="10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Adabiy</a:t>
            </a:r>
            <a:r>
              <a:rPr lang="en-US" sz="2800" b="0" dirty="0" smtClean="0"/>
              <a:t>   </a:t>
            </a:r>
            <a:r>
              <a:rPr lang="en-US" sz="2800" b="0" dirty="0" err="1" smtClean="0"/>
              <a:t>meros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1" y="1087812"/>
            <a:ext cx="5500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tafovutlar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qofiya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tuzilishiga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15" descr="C:\Users\Admin\Desktop\3kit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67" y="1944080"/>
            <a:ext cx="1208093" cy="10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Adabiy</a:t>
            </a:r>
            <a:r>
              <a:rPr lang="en-US" sz="2800" b="0" dirty="0" smtClean="0"/>
              <a:t>   </a:t>
            </a:r>
            <a:r>
              <a:rPr lang="en-US" sz="2800" b="0" dirty="0" err="1" smtClean="0"/>
              <a:t>meros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2" y="647936"/>
            <a:ext cx="5184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Xusrav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Dehlaviy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Abdurahmon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Jomiy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Sa’diy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Hofiz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Sheroziy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ustalarining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ijodiga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qaydlar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15" descr="C:\Users\Admin\Desktop\3kit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22" y="1872072"/>
            <a:ext cx="1208093" cy="10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457" y="911795"/>
            <a:ext cx="47885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Mufradot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asarining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="1" dirty="0" smtClean="0"/>
          </a:p>
        </p:txBody>
      </p:sp>
      <p:pic>
        <p:nvPicPr>
          <p:cNvPr id="6" name="Picture 15" descr="C:\Users\Admin\Desktop\3kit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836" y="1764060"/>
            <a:ext cx="1208093" cy="10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457" y="911795"/>
            <a:ext cx="51485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Risolai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janri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hususida</a:t>
            </a: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b="1" dirty="0" smtClean="0"/>
          </a:p>
        </p:txBody>
      </p:sp>
      <p:pic>
        <p:nvPicPr>
          <p:cNvPr id="6" name="Picture 15" descr="C:\Users\Admin\Desktop\3kit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861" y="1989013"/>
            <a:ext cx="1208093" cy="10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4273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8248" y="889598"/>
            <a:ext cx="53321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/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Alisher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Navoiyning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ijtimoiy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72-78-betlarni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o‘rganing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32931"/>
            <a:ext cx="5544616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smtClean="0"/>
              <a:t>  </a:t>
            </a:r>
            <a:r>
              <a:rPr lang="en-US" sz="2400" dirty="0" err="1" smtClean="0"/>
              <a:t>Bobur</a:t>
            </a:r>
            <a:r>
              <a:rPr lang="en-US" sz="2400" dirty="0" smtClean="0"/>
              <a:t> </a:t>
            </a:r>
            <a:r>
              <a:rPr lang="en-US" sz="2400" dirty="0" err="1" smtClean="0"/>
              <a:t>e’tirofi</a:t>
            </a:r>
            <a:endParaRPr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7417" y="611932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600"/>
              </a:spcAft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“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masnaviy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nazm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qilibtur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Xamsa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javobida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Mantiq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ut-tayr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otliq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g‘azaliyot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devoni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qilibtur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G‘aroiyb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us-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sig‘ar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Navodir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ush-shabob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Badoyi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ul-vasat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Favoyid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ul-kibar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otliq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ruboiyoti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bor.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 “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ul-avzon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otliq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aruz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bitibtur</a:t>
            </a:r>
            <a:r>
              <a:rPr lang="en-US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1" name="AutoShape 3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3" name="AutoShape 5" descr="C:\Users\lenovo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0" name="Picture 2" descr="https://im0-tub-ru.yandex.net/i?id=a9ce4c0b194cdd6410addff0849ce526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785" y="611933"/>
            <a:ext cx="2232248" cy="2340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Adabiyotshunos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600701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426" y="863959"/>
            <a:ext cx="29883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5113" algn="ctr" defTabSz="575936">
              <a:spcAft>
                <a:spcPts val="94"/>
              </a:spcAf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Majolis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un-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nafois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asarida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459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yozuvchi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ijodkor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haqida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ma’lumotlar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jamlangan</a:t>
            </a:r>
            <a:r>
              <a:rPr lang="en-US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AutoShape 2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ELEKTRON KUTUBXO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43821" y="719944"/>
            <a:ext cx="1743075" cy="2250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Xondamir</a:t>
            </a:r>
            <a:r>
              <a:rPr lang="en-US" sz="2800" dirty="0" smtClean="0"/>
              <a:t>  </a:t>
            </a:r>
            <a:r>
              <a:rPr lang="en-US" sz="2800" dirty="0" err="1" smtClean="0"/>
              <a:t>e’tirofi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3422" y="611932"/>
            <a:ext cx="27002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 algn="just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“Bu 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aziz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kitob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hazrati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xoqon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Shohruh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irzo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podsholigi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davridan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boshlab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shu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zamonga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qadar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yuzini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ravshan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vujudlari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bezagan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bezab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turgan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olim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shoirlardan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ko‘plarining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ba’zi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sifatlaridan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bayon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qiladi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4338" name="Picture 2" descr="https://storage.kun.uz/source/uploads/20180508/801871087406.jpg"/>
          <p:cNvPicPr>
            <a:picLocks noChangeAspect="1" noChangeArrowheads="1"/>
          </p:cNvPicPr>
          <p:nvPr/>
        </p:nvPicPr>
        <p:blipFill rotWithShape="1">
          <a:blip r:embed="rId2"/>
          <a:srcRect l="33271" t="16218" r="34976" b="5188"/>
          <a:stretch/>
        </p:blipFill>
        <p:spPr bwMode="auto">
          <a:xfrm>
            <a:off x="3167757" y="755948"/>
            <a:ext cx="2016223" cy="2040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154575" y="703262"/>
            <a:ext cx="3445229" cy="232093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600"/>
              </a:spcAft>
            </a:pPr>
            <a:r>
              <a:rPr lang="en-US" sz="1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Xuroson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mulkining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rangin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fozili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ulum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fununda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Sanoe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aruz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musallam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tutar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Bu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faqir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aruz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fanida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mavlononing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shogirdimen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Yahyo</a:t>
            </a:r>
            <a:r>
              <a:rPr lang="en-US" sz="2800" b="0" dirty="0" smtClean="0"/>
              <a:t>  </a:t>
            </a:r>
            <a:r>
              <a:rPr lang="en-US" sz="2800" b="0" dirty="0" err="1" smtClean="0"/>
              <a:t>Sebak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0384" y="1125280"/>
            <a:ext cx="3244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25" y="755948"/>
            <a:ext cx="1724025" cy="22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1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Aruz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ilmi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2" y="791950"/>
            <a:ext cx="30963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/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Mezon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ul-avzon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aruz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vaznining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mohiyati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tuzilishi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vaznning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juzv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ruknlari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bahrlari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/>
          </a:p>
        </p:txBody>
      </p:sp>
      <p:sp>
        <p:nvSpPr>
          <p:cNvPr id="12290" name="AutoShape 2" descr="Ismoil Bekjon. Muhrga naqshlangan hadis |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2" name="AutoShape 4" descr="Ismoil Bekjon. Muhrga naqshlangan hadis | Xurshid Davron kutubxon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C:\Users\lenovo\Desktop\images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3741" y="791950"/>
            <a:ext cx="2088232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She’riy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shakl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va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janrlar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059" y="642396"/>
            <a:ext cx="39910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Tuyuq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qo‘shiq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chinga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yor-yor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muhabbatnoma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aruzvoriy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b="1" dirty="0"/>
          </a:p>
        </p:txBody>
      </p:sp>
      <p:sp>
        <p:nvSpPr>
          <p:cNvPr id="2" name="AutoShape 2" descr="Специализированная школа-интернат для математики и филологии № 65 »  (Узбекский) Bir farzandga 3 kitob aksiya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Специализированная школа-интернат для математики и филологии № 65 »  (Узбекский) Bir farzandga 3 kitob aksiya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Специализированная школа-интернат для математики и филологии № 65 »  (Узбекский) Bir farzandga 3 kitob aksiyas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Специализированная школа-интернат для математики и филологии № 65 »  (Узбекский) Bir farzandga 3 kitob aksiyas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Специализированная школа-интернат для математики и филологии № 65 »  (Узбекский) Bir farzandga 3 kitob aksiyas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Специализированная школа-интернат для математики и филологии № 65 »  (Узбекский) Bir farzandga 3 kitob aksiyasi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Специализированная школа-интернат для математики и филологии № 65 »  (Узбекский) Bir farzandga 3 kitob aksiyasi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3" name="Picture 15" descr="C:\Users\Admin\Desktop\3kit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73" y="1187996"/>
            <a:ext cx="1208093" cy="10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Ijodiy</a:t>
            </a:r>
            <a:r>
              <a:rPr lang="en-US" sz="2800" b="0" dirty="0" smtClean="0"/>
              <a:t> </a:t>
            </a:r>
            <a:r>
              <a:rPr lang="en-US" sz="2800" b="0" dirty="0" err="1" smtClean="0"/>
              <a:t>merosi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4698" y="863960"/>
            <a:ext cx="34771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Mufradot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muammo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janri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1498-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Muhokamat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ul-lug‘atayn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tilshunoslikka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https://im0-tub-ru.yandex.net/i?id=8ea9b858d70ca3848e6263642f2883e7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3077" y="654845"/>
            <a:ext cx="1649269" cy="2406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b="0" dirty="0" err="1" smtClean="0"/>
              <a:t>Ikki</a:t>
            </a:r>
            <a:r>
              <a:rPr lang="en-US" sz="2800" b="0" dirty="0" smtClean="0"/>
              <a:t>   </a:t>
            </a:r>
            <a:r>
              <a:rPr lang="en-US" sz="2800" b="0" dirty="0" err="1" smtClean="0"/>
              <a:t>til</a:t>
            </a:r>
            <a:r>
              <a:rPr lang="en-US" sz="2800" b="0" dirty="0" smtClean="0"/>
              <a:t>   </a:t>
            </a:r>
            <a:r>
              <a:rPr lang="en-US" sz="2800" b="0" dirty="0" err="1" smtClean="0"/>
              <a:t>muhokamasi</a:t>
            </a:r>
            <a:endParaRPr lang="ru-RU" sz="2800" b="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1" y="647936"/>
            <a:ext cx="55009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Yig‘lamoq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doimiy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Yig‘lamsiramoq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ozayishi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Singramoq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dard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yashirin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ohista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yig‘lamoq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Siqtamoq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yig‘lamoqda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mubolag‘adir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O‘kurmak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“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biyik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tovush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yig‘lash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“Chun 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o‘kurmak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muqobalasida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forsiy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tilda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lafz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yo‘qtur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152640</TotalTime>
  <Words>383</Words>
  <Application>Microsoft Office PowerPoint</Application>
  <PresentationFormat>Произвольный</PresentationFormat>
  <Paragraphs>42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30" baseType="lpstr">
      <vt:lpstr>Arial</vt:lpstr>
      <vt:lpstr>Calibri</vt:lpstr>
      <vt:lpstr>Open Sans</vt:lpstr>
      <vt:lpstr>Open Sans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  Bobur e’tirofi</vt:lpstr>
      <vt:lpstr>Adabiyotshunos</vt:lpstr>
      <vt:lpstr>Xondamir  e’tirofi</vt:lpstr>
      <vt:lpstr>Yahyo  Sebak</vt:lpstr>
      <vt:lpstr>Aruz ilmi</vt:lpstr>
      <vt:lpstr>She’riy shakl va janrlar</vt:lpstr>
      <vt:lpstr>Ijodiy merosi</vt:lpstr>
      <vt:lpstr>Ikki   til   muhokamasi</vt:lpstr>
      <vt:lpstr>Ikki   til   muhokamasi</vt:lpstr>
      <vt:lpstr>Ikki   til   muhokamasi</vt:lpstr>
      <vt:lpstr>Adabiy   meros</vt:lpstr>
      <vt:lpstr>Adabiy   meros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Учетная запись Майкрософт</cp:lastModifiedBy>
  <cp:revision>1801</cp:revision>
  <dcterms:created xsi:type="dcterms:W3CDTF">2014-10-08T23:03:32Z</dcterms:created>
  <dcterms:modified xsi:type="dcterms:W3CDTF">2020-10-29T05:38:51Z</dcterms:modified>
</cp:coreProperties>
</file>