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7" r:id="rId4"/>
    <p:sldId id="268" r:id="rId5"/>
    <p:sldId id="275" r:id="rId6"/>
    <p:sldId id="276" r:id="rId7"/>
    <p:sldId id="270" r:id="rId8"/>
    <p:sldId id="277" r:id="rId9"/>
    <p:sldId id="278" r:id="rId10"/>
    <p:sldId id="279" r:id="rId11"/>
    <p:sldId id="280" r:id="rId12"/>
    <p:sldId id="261" r:id="rId13"/>
    <p:sldId id="281" r:id="rId14"/>
    <p:sldId id="282" r:id="rId15"/>
    <p:sldId id="283" r:id="rId16"/>
    <p:sldId id="284" r:id="rId1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98" autoAdjust="0"/>
  </p:normalViewPr>
  <p:slideViewPr>
    <p:cSldViewPr>
      <p:cViewPr>
        <p:scale>
          <a:sx n="140" d="100"/>
          <a:sy n="140" d="100"/>
        </p:scale>
        <p:origin x="-894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z-Cyrl-U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08F50-88CE-4D6C-ACFE-E510439707EF}" type="datetimeFigureOut">
              <a:rPr lang="uz-Cyrl-UZ" smtClean="0"/>
              <a:t>03.09.2020</a:t>
            </a:fld>
            <a:endParaRPr lang="uz-Cyrl-U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z-Cyrl-U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FA2E9-B6B9-4BF3-B158-684478B5DD8D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60193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z-Cyrl-U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FA2E9-B6B9-4BF3-B158-684478B5DD8D}" type="slidenum">
              <a:rPr lang="uz-Cyrl-UZ" smtClean="0"/>
              <a:t>7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90441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z-Cyrl-U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FA2E9-B6B9-4BF3-B158-684478B5DD8D}" type="slidenum">
              <a:rPr lang="uz-Cyrl-UZ" smtClean="0"/>
              <a:t>8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90441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z-Cyrl-U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FA2E9-B6B9-4BF3-B158-684478B5DD8D}" type="slidenum">
              <a:rPr lang="uz-Cyrl-UZ" smtClean="0"/>
              <a:t>9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90441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4016" y="174625"/>
            <a:ext cx="3058084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4800" spc="10" dirty="0" err="1" smtClean="0">
                <a:latin typeface="Arial Black" pitchFamily="34" charset="0"/>
                <a:cs typeface="Times New Roman" pitchFamily="18" charset="0"/>
              </a:rPr>
              <a:t>Adabiyot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2643" y="2232025"/>
            <a:ext cx="2616057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ts val="1989"/>
              </a:lnSpc>
            </a:pPr>
            <a:r>
              <a:rPr sz="2000" b="1" dirty="0" err="1" smtClean="0">
                <a:latin typeface="Arial" pitchFamily="34" charset="0"/>
                <a:cs typeface="Arial" pitchFamily="34" charset="0"/>
              </a:rPr>
              <a:t>O‘qituvchi</a:t>
            </a:r>
            <a:r>
              <a:rPr sz="20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2384">
              <a:lnSpc>
                <a:spcPts val="1964"/>
              </a:lnSpc>
            </a:pPr>
            <a:r>
              <a:rPr lang="en-US" sz="2000" b="1" spc="5" dirty="0" err="1" smtClean="0">
                <a:latin typeface="Arial" pitchFamily="34" charset="0"/>
                <a:cs typeface="Arial" pitchFamily="34" charset="0"/>
              </a:rPr>
              <a:t>Raxmatova</a:t>
            </a:r>
            <a:r>
              <a:rPr lang="en-US" sz="2000" b="1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" dirty="0" err="1" smtClean="0">
                <a:latin typeface="Arial" pitchFamily="34" charset="0"/>
                <a:cs typeface="Arial" pitchFamily="34" charset="0"/>
              </a:rPr>
              <a:t>Nilufar</a:t>
            </a:r>
            <a:r>
              <a:rPr lang="en-US" sz="2000" b="1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" dirty="0" err="1" smtClean="0">
                <a:latin typeface="Arial" pitchFamily="34" charset="0"/>
                <a:cs typeface="Arial" pitchFamily="34" charset="0"/>
              </a:rPr>
              <a:t>Negmatullayevna</a:t>
            </a:r>
            <a:endParaRPr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4118" y="1190625"/>
            <a:ext cx="344170" cy="864438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4118" y="2232025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dirty="0" smtClean="0">
                <a:solidFill>
                  <a:schemeClr val="bg1"/>
                </a:solidFill>
                <a:latin typeface="Arial"/>
                <a:cs typeface="Arial"/>
              </a:rPr>
              <a:t>10</a:t>
            </a:r>
            <a:endParaRPr sz="22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26924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endParaRPr sz="13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51125" y="318378"/>
            <a:ext cx="437515" cy="419100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0852" r="16259" b="24287"/>
          <a:stretch/>
        </p:blipFill>
        <p:spPr bwMode="auto">
          <a:xfrm>
            <a:off x="3568701" y="1264965"/>
            <a:ext cx="2133599" cy="152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4"/>
          <p:cNvSpPr txBox="1"/>
          <p:nvPr/>
        </p:nvSpPr>
        <p:spPr>
          <a:xfrm>
            <a:off x="850900" y="1187450"/>
            <a:ext cx="2413000" cy="9630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2600" b="1" dirty="0" err="1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Mavzu</a:t>
            </a:r>
            <a:r>
              <a:rPr sz="2600" b="1" dirty="0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:</a:t>
            </a:r>
            <a:endParaRPr lang="en-US" sz="2600" b="1" dirty="0" smtClean="0">
              <a:solidFill>
                <a:srgbClr val="2365C7"/>
              </a:solidFill>
              <a:latin typeface="Arial Black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r>
              <a:rPr lang="en-US" sz="2600" b="1" spc="-5" dirty="0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“</a:t>
            </a:r>
            <a:r>
              <a:rPr lang="en-US" sz="2600" b="1" spc="-5" dirty="0" err="1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Rustamxon</a:t>
            </a:r>
            <a:r>
              <a:rPr lang="en-US" sz="2600" b="1" spc="-5" dirty="0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”</a:t>
            </a:r>
          </a:p>
          <a:p>
            <a:pPr marL="12700">
              <a:lnSpc>
                <a:spcPts val="2730"/>
              </a:lnSpc>
            </a:pPr>
            <a:r>
              <a:rPr lang="en-US" sz="2600" b="1" spc="-5" dirty="0" err="1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dostoni</a:t>
            </a:r>
            <a:endParaRPr sz="26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21300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1300" y="151845"/>
            <a:ext cx="252728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88899" y="22225"/>
            <a:ext cx="5410200" cy="553998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MOMOGUL MASTON </a:t>
            </a:r>
            <a:endParaRPr lang="uz-Cyrl-UZ" sz="3600" dirty="0"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8" y="860425"/>
            <a:ext cx="2148572" cy="2213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3500" y="514191"/>
            <a:ext cx="5641072" cy="2708434"/>
          </a:xfrm>
        </p:spPr>
        <p:txBody>
          <a:bodyPr/>
          <a:lstStyle/>
          <a:p>
            <a:r>
              <a:rPr lang="en-US" sz="2200" b="1" dirty="0" smtClean="0"/>
              <a:t>    </a:t>
            </a:r>
            <a:r>
              <a:rPr lang="en-US" sz="2200" b="1" dirty="0" err="1" smtClean="0"/>
              <a:t>Ikki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kundosh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nima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qilarini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bilmay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o‘y</a:t>
            </a:r>
            <a:r>
              <a:rPr lang="en-US" sz="2200" b="1" dirty="0" smtClean="0"/>
              <a:t> 			      </a:t>
            </a:r>
            <a:r>
              <a:rPr lang="en-US" sz="2200" b="1" dirty="0" err="1" smtClean="0"/>
              <a:t>o‘ylar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edi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Oqtosh</a:t>
            </a:r>
            <a:r>
              <a:rPr lang="en-US" sz="2200" b="1" dirty="0" smtClean="0"/>
              <a:t> 			        </a:t>
            </a:r>
            <a:r>
              <a:rPr lang="en-US" sz="2200" b="1" dirty="0" err="1" smtClean="0"/>
              <a:t>viloyatida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daftari</a:t>
            </a:r>
            <a:r>
              <a:rPr lang="en-US" sz="2200" b="1" dirty="0" smtClean="0"/>
              <a:t>   	 		      </a:t>
            </a:r>
            <a:r>
              <a:rPr lang="en-US" sz="2200" b="1" dirty="0" err="1" smtClean="0"/>
              <a:t>mastondan</a:t>
            </a:r>
            <a:r>
              <a:rPr lang="en-US" sz="2200" b="1" dirty="0" smtClean="0"/>
              <a:t> 360 </a:t>
            </a:r>
            <a:r>
              <a:rPr lang="en-US" sz="2200" b="1" dirty="0" err="1" smtClean="0"/>
              <a:t>mastoni</a:t>
            </a:r>
            <a:r>
              <a:rPr lang="en-US" sz="2200" b="1" dirty="0" smtClean="0"/>
              <a:t> 		      </a:t>
            </a:r>
            <a:r>
              <a:rPr lang="en-US" sz="2200" b="1" dirty="0" err="1" smtClean="0"/>
              <a:t>bor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edi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boshlig‘ini</a:t>
            </a:r>
            <a:r>
              <a:rPr lang="en-US" sz="2200" b="1" dirty="0" smtClean="0"/>
              <a:t> 			     </a:t>
            </a:r>
            <a:r>
              <a:rPr lang="en-US" sz="2200" b="1" dirty="0" err="1" smtClean="0"/>
              <a:t>Momogul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maston</a:t>
            </a:r>
            <a:r>
              <a:rPr lang="en-US" sz="2200" b="1" dirty="0" smtClean="0"/>
              <a:t> der </a:t>
            </a:r>
            <a:r>
              <a:rPr lang="en-US" sz="2200" b="1" dirty="0" err="1" smtClean="0"/>
              <a:t>edi</a:t>
            </a:r>
            <a:r>
              <a:rPr lang="en-US" sz="2200" b="1" dirty="0" smtClean="0"/>
              <a:t>, 		     </a:t>
            </a:r>
            <a:r>
              <a:rPr lang="en-US" sz="2200" b="1" dirty="0" err="1" smtClean="0"/>
              <a:t>manzili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shahardan</a:t>
            </a:r>
            <a:r>
              <a:rPr lang="en-US" sz="2200" b="1" dirty="0" smtClean="0"/>
              <a:t>  			     </a:t>
            </a:r>
            <a:r>
              <a:rPr lang="en-US" sz="2200" b="1" dirty="0" err="1" smtClean="0"/>
              <a:t>tashqari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bir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g‘orda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edi</a:t>
            </a:r>
            <a:r>
              <a:rPr lang="en-US" sz="2200" b="1" dirty="0" smtClean="0"/>
              <a:t>.  </a:t>
            </a:r>
            <a:endParaRPr lang="uz-Cyrl-UZ" sz="2200" b="1" dirty="0"/>
          </a:p>
        </p:txBody>
      </p:sp>
    </p:spTree>
    <p:extLst>
      <p:ext uri="{BB962C8B-B14F-4D97-AF65-F5344CB8AC3E}">
        <p14:creationId xmlns:p14="http://schemas.microsoft.com/office/powerpoint/2010/main" val="37609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57167" y="151845"/>
            <a:ext cx="252728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752" y="22225"/>
            <a:ext cx="5164295" cy="600164"/>
          </a:xfrm>
        </p:spPr>
        <p:txBody>
          <a:bodyPr/>
          <a:lstStyle/>
          <a:p>
            <a:pPr algn="ctr"/>
            <a:r>
              <a:rPr lang="en-US" sz="3900" dirty="0" smtClean="0">
                <a:latin typeface="Arial Black" pitchFamily="34" charset="0"/>
              </a:rPr>
              <a:t>SHUM NIYAT</a:t>
            </a:r>
            <a:endParaRPr lang="uz-Cyrl-UZ" sz="3900" dirty="0"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9700" y="528836"/>
            <a:ext cx="5539063" cy="2769989"/>
          </a:xfrm>
        </p:spPr>
        <p:txBody>
          <a:bodyPr/>
          <a:lstStyle/>
          <a:p>
            <a:r>
              <a:rPr lang="en-US" sz="2000" b="1" dirty="0" smtClean="0"/>
              <a:t>  </a:t>
            </a:r>
            <a:r>
              <a:rPr lang="en-US" sz="1940" b="1" dirty="0" err="1" smtClean="0"/>
              <a:t>G‘orda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yotar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edi</a:t>
            </a:r>
            <a:r>
              <a:rPr lang="en-US" sz="1940" b="1" dirty="0" smtClean="0"/>
              <a:t>, </a:t>
            </a:r>
            <a:r>
              <a:rPr lang="en-US" sz="1940" b="1" dirty="0" err="1" smtClean="0"/>
              <a:t>xurrakni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baland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tortar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edi</a:t>
            </a:r>
            <a:r>
              <a:rPr lang="en-US" sz="1940" b="1" dirty="0" smtClean="0"/>
              <a:t>,      </a:t>
            </a:r>
            <a:r>
              <a:rPr lang="en-US" sz="1940" b="1" dirty="0" err="1" smtClean="0"/>
              <a:t>botmon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nosvoyni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to‘tr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bo‘lib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otar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edi</a:t>
            </a:r>
            <a:r>
              <a:rPr lang="en-US" sz="1940" b="1" dirty="0" smtClean="0"/>
              <a:t>, </a:t>
            </a:r>
            <a:r>
              <a:rPr lang="en-US" sz="1940" b="1" dirty="0" err="1" smtClean="0"/>
              <a:t>yurish</a:t>
            </a:r>
            <a:r>
              <a:rPr lang="en-US" sz="1940" b="1" dirty="0" smtClean="0"/>
              <a:t>- </a:t>
            </a:r>
            <a:r>
              <a:rPr lang="en-US" sz="1940" b="1" dirty="0" err="1" smtClean="0"/>
              <a:t>turishi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odamga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xatar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edi</a:t>
            </a:r>
            <a:r>
              <a:rPr lang="en-US" sz="1940" b="1" dirty="0" smtClean="0"/>
              <a:t>,			</a:t>
            </a:r>
          </a:p>
          <a:p>
            <a:r>
              <a:rPr lang="en-US" sz="1940" b="1" dirty="0" smtClean="0"/>
              <a:t>ne </a:t>
            </a:r>
            <a:r>
              <a:rPr lang="en-US" sz="1940" b="1" dirty="0" err="1" smtClean="0"/>
              <a:t>er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yigitlarni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ikki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pulga</a:t>
            </a:r>
            <a:endParaRPr lang="en-US" sz="1940" b="1" dirty="0" smtClean="0"/>
          </a:p>
          <a:p>
            <a:r>
              <a:rPr lang="en-US" sz="1940" b="1" dirty="0" err="1" smtClean="0"/>
              <a:t>sotar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edi</a:t>
            </a:r>
            <a:r>
              <a:rPr lang="en-US" sz="1940" b="1" dirty="0" smtClean="0"/>
              <a:t>, </a:t>
            </a:r>
            <a:r>
              <a:rPr lang="en-US" sz="1940" b="1" dirty="0" err="1" smtClean="0"/>
              <a:t>yaxshilikni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uch</a:t>
            </a:r>
            <a:endParaRPr lang="en-US" sz="1940" b="1" dirty="0" smtClean="0"/>
          </a:p>
          <a:p>
            <a:r>
              <a:rPr lang="en-US" sz="1940" b="1" dirty="0" err="1" smtClean="0"/>
              <a:t>pulga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olmay</a:t>
            </a:r>
            <a:r>
              <a:rPr lang="en-US" sz="1940" b="1" dirty="0" smtClean="0"/>
              <a:t>, </a:t>
            </a:r>
            <a:r>
              <a:rPr lang="en-US" sz="1940" b="1" dirty="0" err="1" smtClean="0"/>
              <a:t>qayerda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yo</a:t>
            </a:r>
            <a:r>
              <a:rPr lang="en-US" sz="1940" b="1" dirty="0" smtClean="0"/>
              <a:t>-</a:t>
            </a:r>
          </a:p>
          <a:p>
            <a:r>
              <a:rPr lang="en-US" sz="1940" b="1" dirty="0" err="1" smtClean="0"/>
              <a:t>monlik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bo‘lsa</a:t>
            </a:r>
            <a:r>
              <a:rPr lang="en-US" sz="1940" b="1" dirty="0" smtClean="0"/>
              <a:t>, </a:t>
            </a:r>
            <a:r>
              <a:rPr lang="en-US" sz="1940" b="1" dirty="0" err="1" smtClean="0"/>
              <a:t>izlab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yetar</a:t>
            </a:r>
            <a:endParaRPr lang="en-US" sz="1940" b="1" dirty="0" smtClean="0"/>
          </a:p>
          <a:p>
            <a:r>
              <a:rPr lang="en-US" sz="1940" b="1" dirty="0" err="1" smtClean="0"/>
              <a:t>edi</a:t>
            </a:r>
            <a:r>
              <a:rPr lang="en-US" sz="1940" b="1" dirty="0" smtClean="0"/>
              <a:t>, </a:t>
            </a:r>
            <a:r>
              <a:rPr lang="en-US" sz="1940" b="1" dirty="0" err="1" smtClean="0"/>
              <a:t>yomonlik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izlab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borgan</a:t>
            </a:r>
            <a:endParaRPr lang="en-US" sz="1940" b="1" dirty="0" smtClean="0"/>
          </a:p>
          <a:p>
            <a:r>
              <a:rPr lang="en-US" sz="1940" b="1" dirty="0" err="1" smtClean="0"/>
              <a:t>odamning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ishi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mastodan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bitar</a:t>
            </a:r>
            <a:r>
              <a:rPr lang="en-US" sz="1940" b="1" dirty="0" smtClean="0"/>
              <a:t> </a:t>
            </a:r>
            <a:r>
              <a:rPr lang="en-US" sz="1940" b="1" dirty="0" err="1" smtClean="0"/>
              <a:t>edi</a:t>
            </a:r>
            <a:r>
              <a:rPr lang="en-US" sz="1940" b="1" dirty="0" smtClean="0"/>
              <a:t>.   </a:t>
            </a:r>
            <a:endParaRPr lang="uz-Cyrl-UZ" sz="194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1104221"/>
            <a:ext cx="2286000" cy="1813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5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57167" y="151845"/>
            <a:ext cx="252728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752" y="16272"/>
            <a:ext cx="5164295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KUNDOSHLAR</a:t>
            </a:r>
            <a:endParaRPr lang="uz-Cyrl-UZ" sz="4000" dirty="0"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87500" y="590629"/>
            <a:ext cx="4024631" cy="1107996"/>
          </a:xfrm>
        </p:spPr>
        <p:txBody>
          <a:bodyPr/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b="1" dirty="0" err="1" smtClean="0"/>
              <a:t>Eshit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momo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oyimlarning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tilini</a:t>
            </a:r>
            <a:endParaRPr lang="en-US" sz="1800" b="1" dirty="0" smtClean="0"/>
          </a:p>
          <a:p>
            <a:r>
              <a:rPr lang="en-US" sz="1800" b="1" dirty="0" smtClean="0"/>
              <a:t>  </a:t>
            </a:r>
            <a:r>
              <a:rPr lang="en-US" sz="1800" b="1" dirty="0" err="1" smtClean="0"/>
              <a:t>Vayron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qilsang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bunda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Oqtosh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elini</a:t>
            </a:r>
            <a:r>
              <a:rPr lang="en-US" sz="1800" b="1" dirty="0" smtClean="0"/>
              <a:t>,</a:t>
            </a:r>
          </a:p>
          <a:p>
            <a:r>
              <a:rPr lang="en-US" sz="1800" b="1" dirty="0" smtClean="0"/>
              <a:t>  </a:t>
            </a:r>
            <a:r>
              <a:rPr lang="en-US" sz="1800" b="1" dirty="0" err="1" smtClean="0"/>
              <a:t>Xazon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qilgin</a:t>
            </a:r>
            <a:r>
              <a:rPr lang="en-US" sz="1800" b="1" dirty="0" smtClean="0"/>
              <a:t> tar </a:t>
            </a:r>
            <a:r>
              <a:rPr lang="en-US" sz="1800" b="1" dirty="0" err="1" smtClean="0"/>
              <a:t>ochilgan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gulini</a:t>
            </a:r>
            <a:r>
              <a:rPr lang="en-US" sz="1800" b="1" dirty="0" smtClean="0"/>
              <a:t>,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O‘lsin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deymiz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Huroyim</a:t>
            </a:r>
            <a:r>
              <a:rPr lang="en-US" sz="1800" b="1" dirty="0" smtClean="0"/>
              <a:t> ham </a:t>
            </a:r>
            <a:r>
              <a:rPr lang="en-US" sz="1800" b="1" dirty="0" err="1" smtClean="0"/>
              <a:t>ulini</a:t>
            </a:r>
            <a:r>
              <a:rPr lang="en-US" sz="1800" b="1" dirty="0" smtClean="0"/>
              <a:t>.</a:t>
            </a:r>
            <a:endParaRPr lang="uz-Cyrl-UZ" sz="1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769" y1="99103" x2="52115" y2="98590"/>
                        <a14:foregroundMark x1="13269" y1="93846" x2="15192" y2="44744"/>
                        <a14:foregroundMark x1="6923" y1="69872" x2="11346" y2="54615"/>
                        <a14:foregroundMark x1="10769" y1="53205" x2="12692" y2="42436"/>
                        <a14:foregroundMark x1="962" y1="67564" x2="10192" y2="44615"/>
                        <a14:foregroundMark x1="13654" y1="34231" x2="13269" y2="2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41"/>
          <a:stretch/>
        </p:blipFill>
        <p:spPr>
          <a:xfrm>
            <a:off x="4386816" y="1622425"/>
            <a:ext cx="1315483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2667" y1="17544" x2="25167" y2="44612"/>
                        <a14:backgroundMark x1="33000" y1="49875" x2="33667" y2="55639"/>
                        <a14:backgroundMark x1="81000" y1="70677" x2="77333" y2="32581"/>
                        <a14:backgroundMark x1="42397" y1="5866" x2="61538" y2="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88" r="19490"/>
          <a:stretch/>
        </p:blipFill>
        <p:spPr>
          <a:xfrm>
            <a:off x="139700" y="514253"/>
            <a:ext cx="1447800" cy="1489172"/>
          </a:xfrm>
          <a:prstGeom prst="rect">
            <a:avLst/>
          </a:prstGeom>
        </p:spPr>
      </p:pic>
      <p:sp>
        <p:nvSpPr>
          <p:cNvPr id="14" name="Текст 5"/>
          <p:cNvSpPr txBox="1">
            <a:spLocks/>
          </p:cNvSpPr>
          <p:nvPr/>
        </p:nvSpPr>
        <p:spPr>
          <a:xfrm>
            <a:off x="139700" y="2003425"/>
            <a:ext cx="443727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O‘zgalardan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sizni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yaxshi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bilaman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</a:t>
            </a:r>
            <a:endParaRPr lang="en-US" sz="1800" b="1" dirty="0" smtClean="0"/>
          </a:p>
          <a:p>
            <a:r>
              <a:rPr lang="en-US" sz="1800" b="1" dirty="0" smtClean="0"/>
              <a:t>  </a:t>
            </a:r>
            <a:r>
              <a:rPr lang="en-US" sz="1800" b="1" dirty="0" err="1" smtClean="0"/>
              <a:t>Xizmatingga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bir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qop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tilla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beraman</a:t>
            </a:r>
            <a:r>
              <a:rPr lang="en-US" sz="1800" b="1" dirty="0" smtClean="0"/>
              <a:t>,</a:t>
            </a:r>
          </a:p>
          <a:p>
            <a:r>
              <a:rPr lang="en-US" sz="1800" b="1" dirty="0" smtClean="0"/>
              <a:t>  </a:t>
            </a:r>
            <a:r>
              <a:rPr lang="en-US" sz="1800" b="1" dirty="0" err="1" smtClean="0"/>
              <a:t>Vayron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qilgin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Oqtosh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mamlakatini</a:t>
            </a:r>
            <a:r>
              <a:rPr lang="en-US" sz="1800" b="1" dirty="0" smtClean="0"/>
              <a:t>,</a:t>
            </a:r>
          </a:p>
          <a:p>
            <a:r>
              <a:rPr lang="en-US" sz="1800" b="1" dirty="0" smtClean="0"/>
              <a:t>  </a:t>
            </a:r>
            <a:r>
              <a:rPr lang="en-US" sz="1800" b="1" dirty="0" err="1" smtClean="0"/>
              <a:t>Nima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desang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xizmatkoring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bo‘laman</a:t>
            </a:r>
            <a:r>
              <a:rPr lang="en-US" sz="1800" b="1" dirty="0" smtClean="0"/>
              <a:t>.</a:t>
            </a:r>
            <a:endParaRPr lang="uz-Cyrl-UZ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3657600" cy="2631490"/>
          </a:xfrm>
        </p:spPr>
        <p:txBody>
          <a:bodyPr/>
          <a:lstStyle/>
          <a:p>
            <a:r>
              <a:rPr lang="en-US" sz="1900" b="1" dirty="0" err="1" smtClean="0"/>
              <a:t>Momogul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maston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tilla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evaziga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Huroyim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ustidan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fitna-g‘iybat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to‘la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arznoma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yozdiradi</a:t>
            </a:r>
            <a:r>
              <a:rPr lang="en-US" sz="1900" b="1" dirty="0" smtClean="0"/>
              <a:t>, </a:t>
            </a:r>
            <a:r>
              <a:rPr lang="en-US" sz="1900" b="1" dirty="0" err="1" smtClean="0"/>
              <a:t>firib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bilan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Oqtosh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ahliga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tasdiqlatadi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va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Sultonxonga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olib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boradi</a:t>
            </a:r>
            <a:r>
              <a:rPr lang="en-US" sz="1900" b="1" dirty="0" smtClean="0"/>
              <a:t>.  </a:t>
            </a:r>
            <a:r>
              <a:rPr lang="en-US" sz="1900" b="1" dirty="0" err="1" smtClean="0"/>
              <a:t>Sultonxon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g‘azabga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minib</a:t>
            </a:r>
            <a:r>
              <a:rPr lang="en-US" sz="1900" b="1" dirty="0" smtClean="0"/>
              <a:t>, </a:t>
            </a:r>
            <a:r>
              <a:rPr lang="en-US" sz="1900" b="1" dirty="0" err="1" smtClean="0"/>
              <a:t>o‘zi</a:t>
            </a:r>
            <a:endParaRPr lang="en-US" sz="1900" b="1" dirty="0" smtClean="0"/>
          </a:p>
          <a:p>
            <a:r>
              <a:rPr lang="en-US" sz="1900" b="1" dirty="0" err="1" smtClean="0"/>
              <a:t>Safardan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qaytguncha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Huroyimni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shahardan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haydab</a:t>
            </a:r>
            <a:r>
              <a:rPr lang="en-US" sz="1900" b="1" dirty="0" smtClean="0"/>
              <a:t>, </a:t>
            </a:r>
            <a:r>
              <a:rPr lang="en-US" sz="1900" b="1" dirty="0" err="1" smtClean="0"/>
              <a:t>dorga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osishga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buyuradi</a:t>
            </a:r>
            <a:r>
              <a:rPr lang="en-US" sz="1900" b="1" dirty="0" smtClean="0"/>
              <a:t>.</a:t>
            </a:r>
            <a:endParaRPr lang="uz-Cyrl-UZ" sz="1900" b="1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300752" y="22225"/>
            <a:ext cx="5164295" cy="600164"/>
          </a:xfrm>
        </p:spPr>
        <p:txBody>
          <a:bodyPr/>
          <a:lstStyle/>
          <a:p>
            <a:pPr algn="ctr"/>
            <a:r>
              <a:rPr lang="en-US" sz="3900" dirty="0" smtClean="0">
                <a:latin typeface="Arial Black" pitchFamily="34" charset="0"/>
              </a:rPr>
              <a:t>ARZNOMA</a:t>
            </a:r>
            <a:endParaRPr lang="uz-Cyrl-UZ" sz="39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" r="6489"/>
          <a:stretch/>
        </p:blipFill>
        <p:spPr bwMode="auto">
          <a:xfrm rot="412815">
            <a:off x="3678655" y="664022"/>
            <a:ext cx="1950987" cy="2350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4"/>
          <p:cNvSpPr txBox="1"/>
          <p:nvPr/>
        </p:nvSpPr>
        <p:spPr>
          <a:xfrm>
            <a:off x="5257167" y="151845"/>
            <a:ext cx="252728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457" y="546695"/>
            <a:ext cx="5544843" cy="923330"/>
          </a:xfrm>
        </p:spPr>
        <p:txBody>
          <a:bodyPr/>
          <a:lstStyle/>
          <a:p>
            <a:r>
              <a:rPr lang="en-US" sz="19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Jallodlar</a:t>
            </a:r>
            <a:r>
              <a:rPr lang="en-US" sz="19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Huroyimni</a:t>
            </a:r>
            <a:r>
              <a:rPr lang="en-US" sz="19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dorga</a:t>
            </a:r>
            <a:r>
              <a:rPr lang="en-US" sz="19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osmoqchi</a:t>
            </a:r>
            <a:r>
              <a:rPr lang="en-US" sz="19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bo‘layotganlarida</a:t>
            </a:r>
            <a:r>
              <a:rPr lang="en-US" sz="19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9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Rustam</a:t>
            </a:r>
            <a:r>
              <a:rPr lang="en-US" sz="19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jallodlarning</a:t>
            </a:r>
            <a:r>
              <a:rPr lang="en-US" sz="19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dodini</a:t>
            </a:r>
            <a:r>
              <a:rPr lang="en-US" sz="19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berib</a:t>
            </a:r>
            <a:r>
              <a:rPr lang="en-US" sz="19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9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onasini</a:t>
            </a:r>
            <a:r>
              <a:rPr lang="en-US" sz="19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qutqaradi</a:t>
            </a:r>
            <a:r>
              <a:rPr lang="en-US" sz="19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uz-Cyrl-UZ" sz="19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-71595" y="63182"/>
            <a:ext cx="5469095" cy="492443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DOR YONIDA JASORAT</a:t>
            </a:r>
            <a:r>
              <a:rPr lang="en-US" sz="3200" dirty="0" smtClean="0">
                <a:latin typeface="Arial Black" pitchFamily="34" charset="0"/>
              </a:rPr>
              <a:t> </a:t>
            </a:r>
            <a:endParaRPr lang="uz-Cyrl-UZ" sz="3200" dirty="0"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498092"/>
            <a:ext cx="2382020" cy="15721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01900" y="1329799"/>
            <a:ext cx="32639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50" b="1" dirty="0" err="1" smtClean="0">
                <a:latin typeface="Arial" pitchFamily="34" charset="0"/>
                <a:cs typeface="Arial" pitchFamily="34" charset="0"/>
              </a:rPr>
              <a:t>Boradigan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50" b="1" dirty="0" err="1" smtClean="0">
                <a:latin typeface="Arial" pitchFamily="34" charset="0"/>
                <a:cs typeface="Arial" pitchFamily="34" charset="0"/>
              </a:rPr>
              <a:t>yerini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50" b="1" dirty="0" err="1" smtClean="0">
                <a:latin typeface="Arial" pitchFamily="34" charset="0"/>
                <a:cs typeface="Arial" pitchFamily="34" charset="0"/>
              </a:rPr>
              <a:t>tayini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50" b="1" dirty="0" err="1" smtClean="0">
                <a:latin typeface="Arial" pitchFamily="34" charset="0"/>
                <a:cs typeface="Arial" pitchFamily="34" charset="0"/>
              </a:rPr>
              <a:t>yo‘q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50" b="1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50" b="1" dirty="0" err="1" smtClean="0">
                <a:latin typeface="Arial" pitchFamily="34" charset="0"/>
                <a:cs typeface="Arial" pitchFamily="34" charset="0"/>
              </a:rPr>
              <a:t>onasini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50" b="1" dirty="0" err="1" smtClean="0">
                <a:latin typeface="Arial" pitchFamily="34" charset="0"/>
                <a:cs typeface="Arial" pitchFamily="34" charset="0"/>
              </a:rPr>
              <a:t>otga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50" b="1" dirty="0" err="1" smtClean="0">
                <a:latin typeface="Arial" pitchFamily="34" charset="0"/>
                <a:cs typeface="Arial" pitchFamily="34" charset="0"/>
              </a:rPr>
              <a:t>mindirib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50" b="1" dirty="0" err="1" smtClean="0">
                <a:latin typeface="Arial" pitchFamily="34" charset="0"/>
                <a:cs typeface="Arial" pitchFamily="34" charset="0"/>
              </a:rPr>
              <a:t>tozilarini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50" b="1" dirty="0" err="1" smtClean="0">
                <a:latin typeface="Arial" pitchFamily="34" charset="0"/>
                <a:cs typeface="Arial" pitchFamily="34" charset="0"/>
              </a:rPr>
              <a:t>ergashtirib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: “</a:t>
            </a:r>
            <a:r>
              <a:rPr lang="en-US" sz="1950" b="1" dirty="0" err="1" smtClean="0">
                <a:latin typeface="Arial" pitchFamily="34" charset="0"/>
                <a:cs typeface="Arial" pitchFamily="34" charset="0"/>
              </a:rPr>
              <a:t>Adashganning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50" b="1" dirty="0" err="1" smtClean="0">
                <a:latin typeface="Arial" pitchFamily="34" charset="0"/>
                <a:cs typeface="Arial" pitchFamily="34" charset="0"/>
              </a:rPr>
              <a:t>oldi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50" b="1" dirty="0" err="1" smtClean="0">
                <a:latin typeface="Arial" pitchFamily="34" charset="0"/>
                <a:cs typeface="Arial" pitchFamily="34" charset="0"/>
              </a:rPr>
              <a:t>yo‘l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”, –</a:t>
            </a:r>
            <a:r>
              <a:rPr lang="en-US" sz="1950" b="1" dirty="0" err="1" smtClean="0">
                <a:latin typeface="Arial" pitchFamily="34" charset="0"/>
                <a:cs typeface="Arial" pitchFamily="34" charset="0"/>
              </a:rPr>
              <a:t>deya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50" b="1" dirty="0" err="1" smtClean="0">
                <a:latin typeface="Arial" pitchFamily="34" charset="0"/>
                <a:cs typeface="Arial" pitchFamily="34" charset="0"/>
              </a:rPr>
              <a:t>yo‘lga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50" b="1" dirty="0" err="1" smtClean="0">
                <a:latin typeface="Arial" pitchFamily="34" charset="0"/>
                <a:cs typeface="Arial" pitchFamily="34" charset="0"/>
              </a:rPr>
              <a:t>tushdi</a:t>
            </a:r>
            <a:r>
              <a:rPr lang="en-US" sz="1950" b="1" dirty="0" smtClean="0">
                <a:latin typeface="Arial" pitchFamily="34" charset="0"/>
                <a:cs typeface="Arial" pitchFamily="34" charset="0"/>
              </a:rPr>
              <a:t>. </a:t>
            </a:r>
            <a:endParaRPr lang="uz-Cyrl-UZ" sz="19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5297171" y="150496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>
            <a:off x="5297172" y="151845"/>
            <a:ext cx="252728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300753" y="-6985"/>
            <a:ext cx="4868148" cy="600164"/>
          </a:xfrm>
        </p:spPr>
        <p:txBody>
          <a:bodyPr/>
          <a:lstStyle/>
          <a:p>
            <a:pPr algn="ctr"/>
            <a:r>
              <a:rPr lang="en-US" sz="3900" dirty="0" smtClean="0">
                <a:latin typeface="Arial Black" pitchFamily="34" charset="0"/>
              </a:rPr>
              <a:t>HUKUMU</a:t>
            </a:r>
            <a:endParaRPr lang="uz-Cyrl-UZ" sz="39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700" y="479425"/>
            <a:ext cx="3263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Ular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yo‘l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yursa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ham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mo‘l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yurib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Hukumu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tog‘iga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yetib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boradilar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shu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yerda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qo‘nim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topadilar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. </a:t>
            </a:r>
            <a:endParaRPr lang="uz-Cyrl-UZ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5245100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>
            <a:off x="5245100" y="151845"/>
            <a:ext cx="252728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479425"/>
            <a:ext cx="2743200" cy="1981200"/>
          </a:xfrm>
          <a:prstGeom prst="round2Diag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543" y="2315428"/>
            <a:ext cx="5778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Rustam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tog‘-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toshda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ov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qilib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keladigan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onasi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esa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pishirib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beradigan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bo‘ldi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uz-Cyrl-UZ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63182"/>
            <a:ext cx="5164295" cy="492443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UYGA VAZIFA</a:t>
            </a:r>
            <a:endParaRPr lang="uz-Cyrl-UZ" sz="3200" dirty="0">
              <a:latin typeface="Arial Black" pitchFamily="34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5245100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5257167" y="151845"/>
            <a:ext cx="252728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Админ\Desktop\IMG_55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47"/>
          <a:stretch/>
        </p:blipFill>
        <p:spPr bwMode="auto">
          <a:xfrm>
            <a:off x="3807724" y="1279591"/>
            <a:ext cx="1832297" cy="18128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IMG_553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72" y="1393825"/>
            <a:ext cx="14478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139700" y="487640"/>
            <a:ext cx="5500321" cy="3877985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Sultonxon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safarga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otlandi</a:t>
            </a:r>
            <a:r>
              <a:rPr lang="en-US" sz="2800" b="1" dirty="0" smtClean="0"/>
              <a:t>?</a:t>
            </a:r>
            <a:endParaRPr lang="en-US" sz="2800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Saj</a:t>
            </a:r>
            <a:r>
              <a:rPr lang="en-US" sz="2800" b="1" dirty="0" smtClean="0"/>
              <a:t>’ </a:t>
            </a:r>
            <a:r>
              <a:rPr lang="en-US" sz="2800" b="1" dirty="0" err="1" smtClean="0"/>
              <a:t>san’ati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nima</a:t>
            </a:r>
            <a:r>
              <a:rPr lang="en-US" sz="2800" b="1" dirty="0" smtClean="0"/>
              <a:t>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800" b="1" dirty="0"/>
              <a:t> </a:t>
            </a:r>
            <a:r>
              <a:rPr lang="en-US" sz="2800" b="1" dirty="0" err="1" smtClean="0"/>
              <a:t>Dostondan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unga</a:t>
            </a:r>
            <a:r>
              <a:rPr lang="en-US" sz="2800" b="1" dirty="0" smtClean="0"/>
              <a:t>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misollar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topib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yozing</a:t>
            </a:r>
            <a:r>
              <a:rPr lang="en-US" sz="2800" b="1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Momogul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maston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kim</a:t>
            </a:r>
            <a:r>
              <a:rPr lang="en-US" sz="2800" b="1" dirty="0" smtClean="0"/>
              <a:t>?</a:t>
            </a:r>
          </a:p>
          <a:p>
            <a:endParaRPr lang="en-US" sz="2800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2800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721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73371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41966" y="152968"/>
            <a:ext cx="184134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spc="10" dirty="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1450" b="1" dirty="0">
              <a:latin typeface="Arial"/>
              <a:cs typeface="Arial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3500" y="98425"/>
            <a:ext cx="5240495" cy="446276"/>
          </a:xfrm>
        </p:spPr>
        <p:txBody>
          <a:bodyPr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900" dirty="0" smtClean="0">
                <a:latin typeface="Arial Black" pitchFamily="34" charset="0"/>
              </a:rPr>
              <a:t>“RUSTAMXON” DOSTONI</a:t>
            </a:r>
            <a:endParaRPr lang="uz-Cyrl-UZ" sz="2900" dirty="0"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592237"/>
            <a:ext cx="1676400" cy="2531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892300" y="614462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Dostonni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1937-yilda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baxshi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Fozil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Yo‘ldosh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o‘g‘li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tilidan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Hodi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Zarif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yozib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olgan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 </a:t>
            </a:r>
            <a:endParaRPr lang="uz-Cyrl-UZ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21300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44475" y="165924"/>
            <a:ext cx="255904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b="1" spc="10" dirty="0" smtClean="0">
                <a:solidFill>
                  <a:srgbClr val="00A650"/>
                </a:solidFill>
                <a:latin typeface="Arial"/>
                <a:cs typeface="Arial"/>
              </a:rPr>
              <a:t> 3</a:t>
            </a:r>
            <a:endParaRPr sz="1450" b="1" dirty="0">
              <a:latin typeface="Arial"/>
              <a:cs typeface="Arial"/>
            </a:endParaRPr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300038" y="22225"/>
            <a:ext cx="4894262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3600" spc="15" dirty="0" smtClean="0">
                <a:latin typeface="Arial Black" pitchFamily="34" charset="0"/>
                <a:cs typeface="Times New Roman" pitchFamily="18" charset="0"/>
              </a:rPr>
              <a:t>BAXSHI</a:t>
            </a:r>
            <a:endParaRPr lang="en-US" sz="3600" spc="15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2137"/>
            <a:ext cx="2044700" cy="2555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 8"/>
          <p:cNvSpPr>
            <a:spLocks noGrp="1"/>
          </p:cNvSpPr>
          <p:nvPr>
            <p:ph type="body" idx="1"/>
          </p:nvPr>
        </p:nvSpPr>
        <p:spPr>
          <a:xfrm>
            <a:off x="2197100" y="537527"/>
            <a:ext cx="3505200" cy="2154436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Fozil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shoir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1872-yilda </a:t>
            </a:r>
            <a:r>
              <a:rPr lang="en-US" sz="2800" b="1" dirty="0" err="1" smtClean="0">
                <a:solidFill>
                  <a:schemeClr val="tx1"/>
                </a:solidFill>
              </a:rPr>
              <a:t>Jizzax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viloyatining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Baxmal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tumanidagi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Loyqa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qishlog‘ida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tug‘ilgan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21300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97500" y="152968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b="1" spc="10" dirty="0" smtClean="0">
                <a:solidFill>
                  <a:srgbClr val="00A650"/>
                </a:solidFill>
                <a:latin typeface="Arial"/>
                <a:cs typeface="Arial"/>
              </a:rPr>
              <a:t>4</a:t>
            </a:r>
            <a:endParaRPr sz="145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100" y="18766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uz-Cyrl-U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3" t="32617" b="4574"/>
          <a:stretch/>
        </p:blipFill>
        <p:spPr bwMode="auto">
          <a:xfrm>
            <a:off x="178306" y="1317625"/>
            <a:ext cx="2704594" cy="175577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700" y="594856"/>
            <a:ext cx="563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Oqtosh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viloyatida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Sultonxon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o‘tdi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Sultonxonning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xotini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tug‘maydigan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		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aybi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Necha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vaqt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Oqtosh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		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mamlakatida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podsholik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		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qildi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Yoshi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ulg‘ayib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		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soqoli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oqarib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qoldi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uz-Cyrl-U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500" y="22225"/>
            <a:ext cx="5193666" cy="1107996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SULTONXON OILASI</a:t>
            </a:r>
            <a:endParaRPr lang="uz-Cyrl-UZ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22225"/>
            <a:ext cx="4956414" cy="553998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XUSH XABAR</a:t>
            </a:r>
            <a:endParaRPr lang="uz-Cyrl-UZ" sz="36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479425"/>
            <a:ext cx="4572000" cy="2769989"/>
          </a:xfrm>
        </p:spPr>
        <p:txBody>
          <a:bodyPr/>
          <a:lstStyle/>
          <a:p>
            <a:r>
              <a:rPr lang="en-US" sz="3000" b="1" dirty="0" err="1" smtClean="0"/>
              <a:t>Huroyim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degan</a:t>
            </a:r>
            <a:r>
              <a:rPr lang="en-US" sz="3000" b="1" dirty="0" smtClean="0"/>
              <a:t>  </a:t>
            </a:r>
            <a:r>
              <a:rPr lang="en-US" sz="3000" b="1" dirty="0" err="1" smtClean="0"/>
              <a:t>o‘rtancha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xotini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homilador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bo‘lib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oydan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oy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kundan</a:t>
            </a:r>
            <a:r>
              <a:rPr lang="en-US" sz="3000" b="1" dirty="0" smtClean="0"/>
              <a:t> kun </a:t>
            </a:r>
            <a:r>
              <a:rPr lang="en-US" sz="3000" b="1" dirty="0" err="1" smtClean="0"/>
              <a:t>o‘tib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oyi-kuni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yaqin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yetib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kelaberdi</a:t>
            </a:r>
            <a:r>
              <a:rPr lang="en-US" sz="3000" b="1" dirty="0" smtClean="0"/>
              <a:t>.</a:t>
            </a:r>
            <a:endParaRPr lang="uz-Cyrl-UZ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100000" l="51042" r="94922">
                        <a14:foregroundMark x1="63151" y1="64974" x2="63151" y2="64974"/>
                        <a14:foregroundMark x1="65234" y1="58464" x2="65234" y2="54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799"/>
          <a:stretch/>
        </p:blipFill>
        <p:spPr>
          <a:xfrm>
            <a:off x="4143374" y="609599"/>
            <a:ext cx="1622425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5325761" y="152968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b="1" spc="10" dirty="0">
                <a:solidFill>
                  <a:srgbClr val="00A650"/>
                </a:solidFill>
                <a:latin typeface="Arial"/>
                <a:cs typeface="Arial"/>
              </a:rPr>
              <a:t>5</a:t>
            </a:r>
            <a:endParaRPr sz="145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8847" y="22225"/>
            <a:ext cx="5858747" cy="553998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QURUDIMGA SAFAR</a:t>
            </a:r>
            <a:endParaRPr lang="uz-Cyrl-UZ" sz="3600" dirty="0">
              <a:latin typeface="Arial Black" pitchFamily="34" charset="0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325761" y="152968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b="1" spc="10" dirty="0">
                <a:solidFill>
                  <a:srgbClr val="00A650"/>
                </a:solidFill>
                <a:latin typeface="Arial"/>
                <a:cs typeface="Arial"/>
              </a:rPr>
              <a:t>6</a:t>
            </a:r>
            <a:endParaRPr sz="1450" b="1" dirty="0">
              <a:latin typeface="Arial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t="1298" b="1"/>
          <a:stretch/>
        </p:blipFill>
        <p:spPr bwMode="auto">
          <a:xfrm>
            <a:off x="114300" y="555625"/>
            <a:ext cx="304800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3111500" y="537766"/>
            <a:ext cx="2590801" cy="1846659"/>
          </a:xfrm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Sultonxon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Huroyim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yoriga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aytdi</a:t>
            </a:r>
            <a:r>
              <a:rPr lang="en-US" sz="2000" b="1" dirty="0" smtClean="0">
                <a:solidFill>
                  <a:schemeClr val="tx1"/>
                </a:solidFill>
              </a:rPr>
              <a:t>: “</a:t>
            </a:r>
            <a:r>
              <a:rPr lang="en-US" sz="2000" b="1" dirty="0" err="1" smtClean="0">
                <a:solidFill>
                  <a:schemeClr val="tx1"/>
                </a:solidFill>
              </a:rPr>
              <a:t>Dunyoda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bir</a:t>
            </a:r>
            <a:r>
              <a:rPr lang="en-US" sz="2000" b="1" dirty="0" smtClean="0">
                <a:solidFill>
                  <a:schemeClr val="tx1"/>
                </a:solidFill>
              </a:rPr>
              <a:t>     </a:t>
            </a:r>
            <a:r>
              <a:rPr lang="en-US" sz="2000" b="1" dirty="0" err="1" smtClean="0">
                <a:solidFill>
                  <a:schemeClr val="tx1"/>
                </a:solidFill>
              </a:rPr>
              <a:t>qo‘rqqan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yomon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bir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quvongan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yomon</a:t>
            </a:r>
            <a:r>
              <a:rPr lang="en-US" sz="2000" b="1" dirty="0" smtClean="0">
                <a:solidFill>
                  <a:schemeClr val="tx1"/>
                </a:solidFill>
              </a:rPr>
              <a:t>” </a:t>
            </a:r>
            <a:r>
              <a:rPr lang="en-US" sz="2000" b="1" dirty="0" err="1" smtClean="0">
                <a:solidFill>
                  <a:schemeClr val="tx1"/>
                </a:solidFill>
              </a:rPr>
              <a:t>degan</a:t>
            </a:r>
            <a:r>
              <a:rPr lang="en-US" sz="2000" b="1" dirty="0" smtClean="0">
                <a:solidFill>
                  <a:schemeClr val="tx1"/>
                </a:solidFill>
              </a:rPr>
              <a:t> gap </a:t>
            </a:r>
            <a:r>
              <a:rPr lang="en-US" sz="2000" b="1" dirty="0" err="1" smtClean="0">
                <a:solidFill>
                  <a:schemeClr val="tx1"/>
                </a:solidFill>
              </a:rPr>
              <a:t>bor</a:t>
            </a:r>
            <a:r>
              <a:rPr lang="en-US" sz="2000" b="1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028" y="2384425"/>
            <a:ext cx="49920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… 14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yilda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kelaman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O‘g‘il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tug‘sang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ismini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Rustamxon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qo‘y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.</a:t>
            </a:r>
            <a:endParaRPr lang="uz-Cyrl-UZ" sz="2200" b="1" dirty="0">
              <a:latin typeface="Arial" pitchFamily="34" charset="0"/>
              <a:cs typeface="Arial" pitchFamily="34" charset="0"/>
            </a:endParaRPr>
          </a:p>
          <a:p>
            <a:endParaRPr lang="uz-Cyrl-UZ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73371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20361" y="152968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b="1" spc="10" dirty="0">
                <a:solidFill>
                  <a:srgbClr val="00A650"/>
                </a:solidFill>
                <a:latin typeface="Arial"/>
                <a:cs typeface="Arial"/>
              </a:rPr>
              <a:t>7</a:t>
            </a:r>
            <a:endParaRPr sz="1450" b="1" dirty="0">
              <a:latin typeface="Arial"/>
              <a:cs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z-Cyrl-UZ"/>
          </a:p>
        </p:txBody>
      </p:sp>
      <p:sp>
        <p:nvSpPr>
          <p:cNvPr id="10" name="TextBox 9"/>
          <p:cNvSpPr txBox="1"/>
          <p:nvPr/>
        </p:nvSpPr>
        <p:spPr>
          <a:xfrm>
            <a:off x="673100" y="18766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uz-Cyrl-UZ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3500" y="63182"/>
            <a:ext cx="5193665" cy="492443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HUROYIM TAXT EGASI </a:t>
            </a:r>
            <a:endParaRPr lang="uz-Cyrl-UZ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0" y="512703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Shunda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ketmoqqa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ixtiyor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qilib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taxti-baxtini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kimga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topshirarining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hisobini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topmay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hayron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qozikalonlardan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so‘radi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Qozikalonlar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turib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aytdi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   “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Gumonaning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tufaylidan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		        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mamlakatni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Huroyimni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		               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so‘ramog‘i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keladi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”.</a:t>
            </a:r>
            <a:endParaRPr lang="uz-Cyrl-UZ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3" b="98960" l="7113" r="94920">
                        <a14:foregroundMark x1="75783" y1="45644" x2="76291" y2="52926"/>
                        <a14:foregroundMark x1="75953" y1="54096" x2="76545" y2="61638"/>
                        <a14:foregroundMark x1="70787" y1="79974" x2="77053" y2="75033"/>
                        <a14:foregroundMark x1="23455" y1="78804" x2="74005" y2="77373"/>
                        <a14:foregroundMark x1="43353" y1="42133" x2="56816" y2="41222"/>
                        <a14:foregroundMark x1="57748" y1="40052" x2="57748" y2="40052"/>
                        <a14:foregroundMark x1="77223" y1="70091" x2="77646" y2="71001"/>
                        <a14:foregroundMark x1="40474" y1="81404" x2="43353" y2="81404"/>
                        <a14:foregroundMark x1="57917" y1="81795" x2="59272" y2="79974"/>
                        <a14:backgroundMark x1="42591" y1="46164" x2="42591" y2="46164"/>
                        <a14:backgroundMark x1="58510" y1="45904" x2="58510" y2="45904"/>
                        <a14:backgroundMark x1="23285" y1="86736" x2="77815" y2="89597"/>
                        <a14:backgroundMark x1="61727" y1="84655" x2="73074" y2="82575"/>
                        <a14:backgroundMark x1="41998" y1="84915" x2="41998" y2="84915"/>
                        <a14:backgroundMark x1="40305" y1="83745" x2="60034" y2="82575"/>
                        <a14:backgroundMark x1="24555" y1="80624" x2="35563" y2="84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165225"/>
            <a:ext cx="2057400" cy="1338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9" y="1089025"/>
            <a:ext cx="113489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2968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b="1" spc="10" dirty="0">
                <a:solidFill>
                  <a:srgbClr val="00A650"/>
                </a:solidFill>
                <a:latin typeface="Arial"/>
                <a:cs typeface="Arial"/>
              </a:rPr>
              <a:t>8</a:t>
            </a:r>
            <a:endParaRPr sz="1450" b="1" dirty="0">
              <a:latin typeface="Arial"/>
              <a:cs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z-Cyrl-UZ"/>
          </a:p>
        </p:txBody>
      </p:sp>
      <p:sp>
        <p:nvSpPr>
          <p:cNvPr id="8" name="Заголовок 11"/>
          <p:cNvSpPr>
            <a:spLocks noGrp="1"/>
          </p:cNvSpPr>
          <p:nvPr>
            <p:ph type="title"/>
          </p:nvPr>
        </p:nvSpPr>
        <p:spPr>
          <a:xfrm>
            <a:off x="63500" y="22225"/>
            <a:ext cx="5105400" cy="584775"/>
          </a:xfrm>
        </p:spPr>
        <p:txBody>
          <a:bodyPr/>
          <a:lstStyle/>
          <a:p>
            <a:pPr algn="ctr"/>
            <a:r>
              <a:rPr lang="en-US" sz="3800" dirty="0" smtClean="0">
                <a:latin typeface="Arial Black" pitchFamily="34" charset="0"/>
              </a:rPr>
              <a:t>HUROYIM PODSHO </a:t>
            </a:r>
            <a:endParaRPr lang="uz-Cyrl-UZ" sz="3800" dirty="0"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734" y1="35796" x2="17734" y2="35796"/>
                        <a14:foregroundMark x1="11987" y1="64532" x2="12644" y2="72578"/>
                        <a14:foregroundMark x1="12479" y1="73563" x2="17734" y2="85222"/>
                        <a14:foregroundMark x1="11987" y1="52874" x2="28571" y2="29392"/>
                        <a14:backgroundMark x1="5911" y1="92282" x2="6568" y2="98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555625"/>
            <a:ext cx="2527300" cy="260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11300" y="456991"/>
            <a:ext cx="4724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Oqtosh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mamlakatida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Huyorim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podsholik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qilib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ichkarida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arz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so‘raydi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Sultonxondan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ziyoda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ish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tuta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berdi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Vaqti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yetib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oyi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bitib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Huroyim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                      	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o‘g‘il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tug‘di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otini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Rustam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qo‘ydi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46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2968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50" b="1" spc="10" dirty="0">
                <a:solidFill>
                  <a:srgbClr val="00A650"/>
                </a:solidFill>
                <a:latin typeface="Arial"/>
                <a:cs typeface="Arial"/>
              </a:rPr>
              <a:t>9</a:t>
            </a:r>
            <a:endParaRPr sz="1450" b="1" dirty="0">
              <a:latin typeface="Arial"/>
              <a:cs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z-Cyrl-UZ"/>
          </a:p>
        </p:txBody>
      </p:sp>
      <p:sp>
        <p:nvSpPr>
          <p:cNvPr id="8" name="Заголовок 11"/>
          <p:cNvSpPr>
            <a:spLocks noGrp="1"/>
          </p:cNvSpPr>
          <p:nvPr>
            <p:ph type="title"/>
          </p:nvPr>
        </p:nvSpPr>
        <p:spPr>
          <a:xfrm>
            <a:off x="300038" y="63182"/>
            <a:ext cx="4868862" cy="492443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 </a:t>
            </a:r>
            <a:endParaRPr lang="uz-Cyrl-UZ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700" y="555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z-Cyrl-UZ" dirty="0"/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139700" y="-15044"/>
            <a:ext cx="5029200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4000" spc="15" dirty="0" smtClean="0">
                <a:latin typeface="Arial Black" pitchFamily="34" charset="0"/>
                <a:cs typeface="Times New Roman" pitchFamily="18" charset="0"/>
              </a:rPr>
              <a:t>SAJ’ SAN’ATI</a:t>
            </a:r>
            <a:endParaRPr lang="en-US" sz="4000" spc="15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/>
          <a:stretch/>
        </p:blipFill>
        <p:spPr bwMode="auto">
          <a:xfrm rot="4985616">
            <a:off x="2247876" y="930202"/>
            <a:ext cx="1785525" cy="1224053"/>
          </a:xfrm>
          <a:prstGeom prst="accentCallout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21100" y="485775"/>
            <a:ext cx="2044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Ximcha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tillari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bulbulcha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kimki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yaxshi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desa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shuncha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ikki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yuzi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ochilgan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gulcha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bellari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xipcha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o‘zi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suluv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oyimcha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35" b="89974" l="26310" r="74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45" r="23550" b="6080"/>
          <a:stretch/>
        </p:blipFill>
        <p:spPr bwMode="auto">
          <a:xfrm>
            <a:off x="2654301" y="2010536"/>
            <a:ext cx="1447799" cy="121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740" y="500422"/>
            <a:ext cx="2701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Saj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’  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arab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—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qumri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bulbul,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to‘tilarning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sayrashi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badiiy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so‘z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san’atlaridan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biri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yoki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necha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gapdagi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ayrim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so‘zlarning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vazn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yoki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raviyda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yoki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ikkalasida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mos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kelishi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463</Words>
  <Application>Microsoft Office PowerPoint</Application>
  <PresentationFormat>Произвольный</PresentationFormat>
  <Paragraphs>92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Adabiyot</vt:lpstr>
      <vt:lpstr> “RUSTAMXON” DOSTONI</vt:lpstr>
      <vt:lpstr>BAXSHI</vt:lpstr>
      <vt:lpstr>SULTONXON OILASI</vt:lpstr>
      <vt:lpstr>XUSH XABAR</vt:lpstr>
      <vt:lpstr>QURUDIMGA SAFAR</vt:lpstr>
      <vt:lpstr>HUROYIM TAXT EGASI </vt:lpstr>
      <vt:lpstr>HUROYIM PODSHO </vt:lpstr>
      <vt:lpstr> </vt:lpstr>
      <vt:lpstr>MOMOGUL MASTON </vt:lpstr>
      <vt:lpstr>SHUM NIYAT</vt:lpstr>
      <vt:lpstr>KUNDOSHLAR</vt:lpstr>
      <vt:lpstr>ARZNOMA</vt:lpstr>
      <vt:lpstr>DOR YONIDA JASORAT </vt:lpstr>
      <vt:lpstr>HUKUMU</vt:lpstr>
      <vt:lpstr>UYGA VAZIFA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Админ</cp:lastModifiedBy>
  <cp:revision>267</cp:revision>
  <dcterms:created xsi:type="dcterms:W3CDTF">2020-04-13T08:06:06Z</dcterms:created>
  <dcterms:modified xsi:type="dcterms:W3CDTF">2020-09-03T08:41:14Z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