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3"/>
  </p:notesMasterIdLst>
  <p:sldIdLst>
    <p:sldId id="1433" r:id="rId11"/>
    <p:sldId id="1438" r:id="rId12"/>
    <p:sldId id="1366" r:id="rId13"/>
    <p:sldId id="262" r:id="rId14"/>
    <p:sldId id="1414" r:id="rId15"/>
    <p:sldId id="1434" r:id="rId16"/>
    <p:sldId id="1431" r:id="rId17"/>
    <p:sldId id="1440" r:id="rId18"/>
    <p:sldId id="1439" r:id="rId19"/>
    <p:sldId id="1425" r:id="rId20"/>
    <p:sldId id="1427" r:id="rId21"/>
    <p:sldId id="1429" r:id="rId22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3"/>
            <p14:sldId id="1438"/>
            <p14:sldId id="1366"/>
            <p14:sldId id="262"/>
            <p14:sldId id="1414"/>
            <p14:sldId id="1434"/>
            <p14:sldId id="1431"/>
            <p14:sldId id="1440"/>
            <p14:sldId id="1439"/>
            <p14:sldId id="1425"/>
            <p14:sldId id="1427"/>
            <p14:sldId id="1429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DDDDDD"/>
    <a:srgbClr val="B2B2B2"/>
    <a:srgbClr val="FFFFFF"/>
    <a:srgbClr val="808080"/>
    <a:srgbClr val="5F5F5F"/>
    <a:srgbClr val="C0C0C0"/>
    <a:srgbClr val="7F7F7F"/>
    <a:srgbClr val="328682"/>
    <a:srgbClr val="3278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4069" autoAdjust="0"/>
  </p:normalViewPr>
  <p:slideViewPr>
    <p:cSldViewPr snapToObjects="1">
      <p:cViewPr varScale="1">
        <p:scale>
          <a:sx n="136" d="100"/>
          <a:sy n="136" d="100"/>
        </p:scale>
        <p:origin x="864" y="108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10/12/2020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28609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006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674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10/12/2020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4051659" cy="124519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 algn="ctr">
              <a:spcBef>
                <a:spcPts val="110"/>
              </a:spcBef>
            </a:pPr>
            <a:r>
              <a:rPr sz="4000" b="1" dirty="0" err="1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sz="4000" b="1" dirty="0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4000" b="1" dirty="0" err="1" smtClean="0">
                <a:solidFill>
                  <a:srgbClr val="000000"/>
                </a:solidFill>
              </a:rPr>
              <a:t>Atoyi</a:t>
            </a:r>
            <a:r>
              <a:rPr lang="en-US" sz="4000" b="1" dirty="0" smtClean="0">
                <a:solidFill>
                  <a:srgbClr val="000000"/>
                </a:solidFill>
              </a:rPr>
              <a:t> </a:t>
            </a:r>
            <a:r>
              <a:rPr lang="en-US" sz="4000" b="1" dirty="0" err="1" smtClean="0">
                <a:solidFill>
                  <a:srgbClr val="000000"/>
                </a:solidFill>
              </a:rPr>
              <a:t>g‘azallari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864206" y="248656"/>
            <a:ext cx="434944" cy="361807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967817" y="215732"/>
            <a:ext cx="274000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</a:t>
            </a:r>
            <a:r>
              <a:rPr kumimoji="0" lang="en-US" sz="3400" b="1" i="0" u="none" strike="noStrike" kern="0" cap="none" spc="10" normalizeH="0" baseline="0" noProof="0" dirty="0" err="1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Adabiyot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332676" y="290278"/>
            <a:ext cx="442595" cy="424180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516794" y="525306"/>
            <a:ext cx="155575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583081" y="663983"/>
            <a:ext cx="42545" cy="1333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444632" y="670464"/>
            <a:ext cx="123189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539417" y="381938"/>
            <a:ext cx="29845" cy="1333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403833" y="492580"/>
            <a:ext cx="120650" cy="83820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3581" y="2880184"/>
            <a:ext cx="3372142" cy="28789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2990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3000" b="1" kern="0" noProof="0" dirty="0" smtClean="0">
                <a:latin typeface="Arial" pitchFamily="34" charset="0"/>
                <a:cs typeface="Arial" pitchFamily="34" charset="0"/>
              </a:rPr>
              <a:t>MUSTAHKAMLASH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15209" y="1311904"/>
            <a:ext cx="52523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g‘azallarida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qo‘llanilgan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400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2120" y="911868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0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244768" y="911795"/>
            <a:ext cx="64367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303661" y="611932"/>
            <a:ext cx="15841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800" b="1" dirty="0"/>
          </a:p>
        </p:txBody>
      </p:sp>
    </p:spTree>
    <p:extLst>
      <p:ext uri="{BB962C8B-B14F-4D97-AF65-F5344CB8AC3E}">
        <p14:creationId xmlns:p14="http://schemas.microsoft.com/office/powerpoint/2010/main" val="234084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15209" y="0"/>
            <a:ext cx="554424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234592" y="1113352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2946" y="143337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1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89917" y="1802590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96179" y="2148888"/>
            <a:ext cx="26282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ru-RU" sz="18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1222" y="958523"/>
            <a:ext cx="50407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Talmeh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Ta’zod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Tanosub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Tashxis</a:t>
            </a:r>
            <a:endParaRPr lang="en-US" sz="2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Ishtiqoq</a:t>
            </a:r>
            <a:endParaRPr lang="en-US" sz="3200" b="1" dirty="0" smtClean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187537" y="0"/>
            <a:ext cx="343693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575936">
              <a:spcAft>
                <a:spcPts val="94"/>
              </a:spcAft>
              <a:defRPr/>
            </a:pPr>
            <a:r>
              <a:rPr lang="en-US" sz="2800" b="1" kern="0" dirty="0" err="1" smtClean="0">
                <a:latin typeface="Arial" pitchFamily="34" charset="0"/>
                <a:cs typeface="Arial" pitchFamily="34" charset="0"/>
              </a:rPr>
              <a:t>Javob</a:t>
            </a:r>
            <a:endParaRPr lang="en-US" sz="2800" b="1" kern="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29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39879" y="1"/>
            <a:ext cx="55121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4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kern="0" noProof="0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sz="2400" b="1" kern="0" noProof="0" dirty="0" smtClean="0">
                <a:latin typeface="Arial" pitchFamily="34" charset="0"/>
                <a:cs typeface="Arial" pitchFamily="34" charset="0"/>
              </a:rPr>
              <a:t>: 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9880" y="461666"/>
            <a:ext cx="533213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/>
            <a:endParaRPr lang="en-US" sz="18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“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Ishqingda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oqardi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marL="171450" indent="-171450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boqmadi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qarog‘i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</a:p>
          <a:p>
            <a:pPr marL="171450" indent="-171450"/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/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Misralardagi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san’atlarini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917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417" y="19246"/>
            <a:ext cx="5544616" cy="509089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3200" dirty="0" smtClean="0"/>
              <a:t>  </a:t>
            </a:r>
            <a:r>
              <a:rPr lang="en-US" sz="3200" dirty="0" err="1" smtClean="0"/>
              <a:t>Qaytarish</a:t>
            </a:r>
            <a:r>
              <a:rPr lang="en-US" sz="3200" dirty="0" smtClean="0"/>
              <a:t>  </a:t>
            </a:r>
            <a:r>
              <a:rPr lang="en-US" sz="3200" dirty="0" err="1" smtClean="0"/>
              <a:t>san’ati</a:t>
            </a:r>
            <a:endParaRPr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251433" y="779948"/>
            <a:ext cx="5400600" cy="1828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sanamkim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</a:t>
            </a:r>
            <a:r>
              <a:rPr lang="en-US" sz="28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(v)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yaqosinda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paridek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o‘lturur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G‘oyati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nozikligidin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575936">
              <a:spcAft>
                <a:spcPts val="94"/>
              </a:spcAft>
              <a:defRPr/>
            </a:pP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yutsa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bo‘lur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27497" y="1533614"/>
            <a:ext cx="48347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27497" y="779948"/>
            <a:ext cx="462941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387"/>
            <a:endParaRPr lang="en-US" sz="1600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7014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70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413" y="47100"/>
            <a:ext cx="5580620" cy="44753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800" dirty="0" err="1" smtClean="0"/>
              <a:t>Tashxis</a:t>
            </a:r>
            <a:r>
              <a:rPr lang="en-US" sz="2800" dirty="0" smtClean="0"/>
              <a:t>  </a:t>
            </a:r>
            <a:r>
              <a:rPr lang="en-US" sz="2800" dirty="0" err="1" smtClean="0"/>
              <a:t>san’ati</a:t>
            </a:r>
            <a:endParaRPr sz="2800" dirty="0"/>
          </a:p>
        </p:txBody>
      </p:sp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93443" y="1219783"/>
            <a:ext cx="2343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769357" y="600700"/>
            <a:ext cx="18473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426" y="600701"/>
            <a:ext cx="32403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</a:t>
            </a:r>
          </a:p>
          <a:p>
            <a:pPr algn="ctr"/>
            <a:r>
              <a:rPr lang="en-US" sz="1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14" y="827955"/>
            <a:ext cx="3852428" cy="18287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575936">
              <a:spcAft>
                <a:spcPts val="94"/>
              </a:spcAft>
              <a:defRPr/>
            </a:pPr>
            <a:r>
              <a:rPr lang="en-US" sz="12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Jamoling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vasfini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qildim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chamanda</a:t>
            </a:r>
            <a:r>
              <a:rPr lang="en-US" sz="28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lvl="0" defTabSz="575936">
              <a:spcAft>
                <a:spcPts val="94"/>
              </a:spcAft>
              <a:defRPr/>
            </a:pP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b="1" kern="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Qizardi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kern="0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kern="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uyottin</a:t>
            </a:r>
            <a:r>
              <a:rPr lang="en-US" sz="2800" b="1" kern="0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kern="0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anjumanda</a:t>
            </a:r>
            <a:r>
              <a:rPr lang="en-US" sz="2800" b="1" kern="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70833" y="719944"/>
            <a:ext cx="1981200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9908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Yor</a:t>
            </a:r>
            <a:r>
              <a:rPr lang="en-US" sz="2800" dirty="0" smtClean="0"/>
              <a:t>    </a:t>
            </a:r>
            <a:r>
              <a:rPr lang="en-US" sz="2800" dirty="0" err="1" smtClean="0"/>
              <a:t>ta’rifi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5429" y="899964"/>
            <a:ext cx="30963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Tamanno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qilg‘ali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la’lingni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ko‘nglum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bilmas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C:\Users\lenovo\Desktop\images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09196" y="647936"/>
            <a:ext cx="2335212" cy="2376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0" y="647936"/>
            <a:ext cx="5616029" cy="237626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2400" b="1" dirty="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jonimdin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aziz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jonona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sensen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Kerakmas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sensiz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jannat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hojat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Eshiging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tuprog‘i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basdur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kafanda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G‘azalda</a:t>
            </a:r>
            <a:r>
              <a:rPr lang="en-US" sz="2800" dirty="0" smtClean="0"/>
              <a:t>  </a:t>
            </a:r>
            <a:r>
              <a:rPr lang="en-US" sz="2800" dirty="0" err="1" smtClean="0"/>
              <a:t>dil</a:t>
            </a:r>
            <a:r>
              <a:rPr lang="en-US" sz="2800" dirty="0" smtClean="0"/>
              <a:t>   </a:t>
            </a:r>
            <a:r>
              <a:rPr lang="en-US" sz="2800" dirty="0" err="1" smtClean="0"/>
              <a:t>izhori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1" y="647936"/>
            <a:ext cx="3204356" cy="2376264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borma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ey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Yusufi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husn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Bukun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Yaqubtek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ul-hazanda</a:t>
            </a:r>
            <a:r>
              <a:rPr lang="en-US" sz="24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Talmeh</a:t>
            </a:r>
            <a:r>
              <a:rPr lang="en-US" sz="2800" dirty="0" smtClean="0"/>
              <a:t>  </a:t>
            </a:r>
            <a:r>
              <a:rPr lang="en-US" sz="2800" dirty="0" err="1" smtClean="0"/>
              <a:t>san’ati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00384" y="1125280"/>
            <a:ext cx="324402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 descr="C:\Users\lenovo\Desktop\images (5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47777" y="740023"/>
            <a:ext cx="2296631" cy="2284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81714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Ishtiqoq</a:t>
            </a:r>
            <a:r>
              <a:rPr lang="en-US" sz="2800" dirty="0" smtClean="0"/>
              <a:t>   </a:t>
            </a:r>
            <a:r>
              <a:rPr lang="en-US" sz="2800" dirty="0" err="1" smtClean="0"/>
              <a:t>va</a:t>
            </a:r>
            <a:r>
              <a:rPr lang="en-US" sz="2800" dirty="0" smtClean="0"/>
              <a:t>  </a:t>
            </a:r>
            <a:r>
              <a:rPr lang="en-US" sz="2800" dirty="0" err="1" smtClean="0"/>
              <a:t>ta’zod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647936"/>
            <a:ext cx="367240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pic>
        <p:nvPicPr>
          <p:cNvPr id="7" name="Picture 4" descr="C:\Users\lenovo\Desktop\Без названия (3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39765" y="862013"/>
            <a:ext cx="2304256" cy="219474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43421" y="1203752"/>
            <a:ext cx="30963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US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sochingdin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uzmasmen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ko‘ngulni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Ayoqing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boshim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3970057" y="1087813"/>
            <a:ext cx="319005" cy="284367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2800" dirty="0" err="1" smtClean="0"/>
              <a:t>Ta’zod</a:t>
            </a:r>
            <a:r>
              <a:rPr lang="en-US" sz="2800" dirty="0" smtClean="0"/>
              <a:t> </a:t>
            </a:r>
            <a:r>
              <a:rPr lang="en-US" sz="2800" dirty="0" err="1" smtClean="0"/>
              <a:t>san’ati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0" y="647936"/>
            <a:ext cx="3672409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8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Tilar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el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mansabi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oliy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endPara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Atoyi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sarvi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ozodingg‘a</a:t>
            </a:r>
            <a:r>
              <a:rPr lang="en-US" sz="2000" b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banda</a:t>
            </a:r>
            <a:r>
              <a:rPr lang="en-US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C:\Users\lenovo\Desktop\images (1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63801" y="863960"/>
            <a:ext cx="2080606" cy="208823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32134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Freeform 105">
            <a:extLst>
              <a:ext uri="{FF2B5EF4-FFF2-40B4-BE49-F238E27FC236}">
                <a16:creationId xmlns="" xmlns:a16="http://schemas.microsoft.com/office/drawing/2014/main" id="{958BDEDB-0A0D-4F5A-A9B9-99ACA3199C62}"/>
              </a:ext>
            </a:extLst>
          </p:cNvPr>
          <p:cNvSpPr>
            <a:spLocks noEditPoints="1"/>
          </p:cNvSpPr>
          <p:nvPr/>
        </p:nvSpPr>
        <p:spPr bwMode="auto">
          <a:xfrm>
            <a:off x="553765" y="1062365"/>
            <a:ext cx="239784" cy="342611"/>
          </a:xfrm>
          <a:custGeom>
            <a:avLst/>
            <a:gdLst>
              <a:gd name="T0" fmla="*/ 473 w 478"/>
              <a:gd name="T1" fmla="*/ 39 h 633"/>
              <a:gd name="T2" fmla="*/ 239 w 478"/>
              <a:gd name="T3" fmla="*/ 0 h 633"/>
              <a:gd name="T4" fmla="*/ 239 w 478"/>
              <a:gd name="T5" fmla="*/ 0 h 633"/>
              <a:gd name="T6" fmla="*/ 239 w 478"/>
              <a:gd name="T7" fmla="*/ 0 h 633"/>
              <a:gd name="T8" fmla="*/ 239 w 478"/>
              <a:gd name="T9" fmla="*/ 0 h 633"/>
              <a:gd name="T10" fmla="*/ 193 w 478"/>
              <a:gd name="T11" fmla="*/ 2 h 633"/>
              <a:gd name="T12" fmla="*/ 192 w 478"/>
              <a:gd name="T13" fmla="*/ 2 h 633"/>
              <a:gd name="T14" fmla="*/ 192 w 478"/>
              <a:gd name="T15" fmla="*/ 2 h 633"/>
              <a:gd name="T16" fmla="*/ 191 w 478"/>
              <a:gd name="T17" fmla="*/ 2 h 633"/>
              <a:gd name="T18" fmla="*/ 145 w 478"/>
              <a:gd name="T19" fmla="*/ 7 h 633"/>
              <a:gd name="T20" fmla="*/ 144 w 478"/>
              <a:gd name="T21" fmla="*/ 7 h 633"/>
              <a:gd name="T22" fmla="*/ 98 w 478"/>
              <a:gd name="T23" fmla="*/ 15 h 633"/>
              <a:gd name="T24" fmla="*/ 98 w 478"/>
              <a:gd name="T25" fmla="*/ 15 h 633"/>
              <a:gd name="T26" fmla="*/ 52 w 478"/>
              <a:gd name="T27" fmla="*/ 26 h 633"/>
              <a:gd name="T28" fmla="*/ 51 w 478"/>
              <a:gd name="T29" fmla="*/ 26 h 633"/>
              <a:gd name="T30" fmla="*/ 4 w 478"/>
              <a:gd name="T31" fmla="*/ 39 h 633"/>
              <a:gd name="T32" fmla="*/ 0 w 478"/>
              <a:gd name="T33" fmla="*/ 46 h 633"/>
              <a:gd name="T34" fmla="*/ 0 w 478"/>
              <a:gd name="T35" fmla="*/ 435 h 633"/>
              <a:gd name="T36" fmla="*/ 102 w 478"/>
              <a:gd name="T37" fmla="*/ 553 h 633"/>
              <a:gd name="T38" fmla="*/ 142 w 478"/>
              <a:gd name="T39" fmla="*/ 582 h 633"/>
              <a:gd name="T40" fmla="*/ 142 w 478"/>
              <a:gd name="T41" fmla="*/ 582 h 633"/>
              <a:gd name="T42" fmla="*/ 238 w 478"/>
              <a:gd name="T43" fmla="*/ 633 h 633"/>
              <a:gd name="T44" fmla="*/ 238 w 478"/>
              <a:gd name="T45" fmla="*/ 633 h 633"/>
              <a:gd name="T46" fmla="*/ 239 w 478"/>
              <a:gd name="T47" fmla="*/ 633 h 633"/>
              <a:gd name="T48" fmla="*/ 239 w 478"/>
              <a:gd name="T49" fmla="*/ 633 h 633"/>
              <a:gd name="T50" fmla="*/ 239 w 478"/>
              <a:gd name="T51" fmla="*/ 633 h 633"/>
              <a:gd name="T52" fmla="*/ 239 w 478"/>
              <a:gd name="T53" fmla="*/ 633 h 633"/>
              <a:gd name="T54" fmla="*/ 241 w 478"/>
              <a:gd name="T55" fmla="*/ 633 h 633"/>
              <a:gd name="T56" fmla="*/ 373 w 478"/>
              <a:gd name="T57" fmla="*/ 560 h 633"/>
              <a:gd name="T58" fmla="*/ 478 w 478"/>
              <a:gd name="T59" fmla="*/ 435 h 633"/>
              <a:gd name="T60" fmla="*/ 478 w 478"/>
              <a:gd name="T61" fmla="*/ 46 h 633"/>
              <a:gd name="T62" fmla="*/ 473 w 478"/>
              <a:gd name="T63" fmla="*/ 39 h 633"/>
              <a:gd name="T64" fmla="*/ 199 w 478"/>
              <a:gd name="T65" fmla="*/ 15 h 633"/>
              <a:gd name="T66" fmla="*/ 232 w 478"/>
              <a:gd name="T67" fmla="*/ 14 h 633"/>
              <a:gd name="T68" fmla="*/ 232 w 478"/>
              <a:gd name="T69" fmla="*/ 617 h 633"/>
              <a:gd name="T70" fmla="*/ 200 w 478"/>
              <a:gd name="T71" fmla="*/ 601 h 633"/>
              <a:gd name="T72" fmla="*/ 199 w 478"/>
              <a:gd name="T73" fmla="*/ 15 h 633"/>
              <a:gd name="T74" fmla="*/ 186 w 478"/>
              <a:gd name="T75" fmla="*/ 593 h 633"/>
              <a:gd name="T76" fmla="*/ 153 w 478"/>
              <a:gd name="T77" fmla="*/ 572 h 633"/>
              <a:gd name="T78" fmla="*/ 153 w 478"/>
              <a:gd name="T79" fmla="*/ 20 h 633"/>
              <a:gd name="T80" fmla="*/ 185 w 478"/>
              <a:gd name="T81" fmla="*/ 17 h 633"/>
              <a:gd name="T82" fmla="*/ 186 w 478"/>
              <a:gd name="T83" fmla="*/ 593 h 633"/>
              <a:gd name="T84" fmla="*/ 60 w 478"/>
              <a:gd name="T85" fmla="*/ 38 h 633"/>
              <a:gd name="T86" fmla="*/ 92 w 478"/>
              <a:gd name="T87" fmla="*/ 31 h 633"/>
              <a:gd name="T88" fmla="*/ 93 w 478"/>
              <a:gd name="T89" fmla="*/ 528 h 633"/>
              <a:gd name="T90" fmla="*/ 60 w 478"/>
              <a:gd name="T91" fmla="*/ 500 h 633"/>
              <a:gd name="T92" fmla="*/ 60 w 478"/>
              <a:gd name="T93" fmla="*/ 38 h 633"/>
              <a:gd name="T94" fmla="*/ 14 w 478"/>
              <a:gd name="T95" fmla="*/ 435 h 633"/>
              <a:gd name="T96" fmla="*/ 14 w 478"/>
              <a:gd name="T97" fmla="*/ 51 h 633"/>
              <a:gd name="T98" fmla="*/ 46 w 478"/>
              <a:gd name="T99" fmla="*/ 42 h 633"/>
              <a:gd name="T100" fmla="*/ 46 w 478"/>
              <a:gd name="T101" fmla="*/ 487 h 633"/>
              <a:gd name="T102" fmla="*/ 14 w 478"/>
              <a:gd name="T103" fmla="*/ 435 h 633"/>
              <a:gd name="T104" fmla="*/ 107 w 478"/>
              <a:gd name="T105" fmla="*/ 539 h 633"/>
              <a:gd name="T106" fmla="*/ 106 w 478"/>
              <a:gd name="T107" fmla="*/ 28 h 633"/>
              <a:gd name="T108" fmla="*/ 139 w 478"/>
              <a:gd name="T109" fmla="*/ 22 h 633"/>
              <a:gd name="T110" fmla="*/ 139 w 478"/>
              <a:gd name="T111" fmla="*/ 563 h 633"/>
              <a:gd name="T112" fmla="*/ 111 w 478"/>
              <a:gd name="T113" fmla="*/ 542 h 633"/>
              <a:gd name="T114" fmla="*/ 107 w 478"/>
              <a:gd name="T115" fmla="*/ 539 h 633"/>
              <a:gd name="T116" fmla="*/ 464 w 478"/>
              <a:gd name="T117" fmla="*/ 435 h 633"/>
              <a:gd name="T118" fmla="*/ 246 w 478"/>
              <a:gd name="T119" fmla="*/ 617 h 633"/>
              <a:gd name="T120" fmla="*/ 246 w 478"/>
              <a:gd name="T121" fmla="*/ 14 h 633"/>
              <a:gd name="T122" fmla="*/ 464 w 478"/>
              <a:gd name="T123" fmla="*/ 51 h 633"/>
              <a:gd name="T124" fmla="*/ 464 w 478"/>
              <a:gd name="T125" fmla="*/ 435 h 6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78" h="633">
                <a:moveTo>
                  <a:pt x="473" y="39"/>
                </a:moveTo>
                <a:cubicBezTo>
                  <a:pt x="414" y="21"/>
                  <a:pt x="326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39" y="0"/>
                  <a:pt x="239" y="0"/>
                  <a:pt x="239" y="0"/>
                </a:cubicBezTo>
                <a:cubicBezTo>
                  <a:pt x="224" y="0"/>
                  <a:pt x="208" y="1"/>
                  <a:pt x="193" y="2"/>
                </a:cubicBezTo>
                <a:cubicBezTo>
                  <a:pt x="193" y="2"/>
                  <a:pt x="192" y="2"/>
                  <a:pt x="192" y="2"/>
                </a:cubicBezTo>
                <a:cubicBezTo>
                  <a:pt x="192" y="2"/>
                  <a:pt x="192" y="2"/>
                  <a:pt x="192" y="2"/>
                </a:cubicBezTo>
                <a:cubicBezTo>
                  <a:pt x="192" y="2"/>
                  <a:pt x="192" y="2"/>
                  <a:pt x="191" y="2"/>
                </a:cubicBezTo>
                <a:cubicBezTo>
                  <a:pt x="176" y="3"/>
                  <a:pt x="160" y="5"/>
                  <a:pt x="145" y="7"/>
                </a:cubicBezTo>
                <a:cubicBezTo>
                  <a:pt x="145" y="7"/>
                  <a:pt x="145" y="7"/>
                  <a:pt x="144" y="7"/>
                </a:cubicBezTo>
                <a:cubicBezTo>
                  <a:pt x="129" y="9"/>
                  <a:pt x="114" y="12"/>
                  <a:pt x="98" y="15"/>
                </a:cubicBezTo>
                <a:cubicBezTo>
                  <a:pt x="98" y="15"/>
                  <a:pt x="98" y="15"/>
                  <a:pt x="98" y="15"/>
                </a:cubicBezTo>
                <a:cubicBezTo>
                  <a:pt x="83" y="18"/>
                  <a:pt x="67" y="22"/>
                  <a:pt x="52" y="26"/>
                </a:cubicBezTo>
                <a:cubicBezTo>
                  <a:pt x="51" y="26"/>
                  <a:pt x="51" y="26"/>
                  <a:pt x="51" y="26"/>
                </a:cubicBezTo>
                <a:cubicBezTo>
                  <a:pt x="36" y="30"/>
                  <a:pt x="20" y="34"/>
                  <a:pt x="4" y="39"/>
                </a:cubicBezTo>
                <a:cubicBezTo>
                  <a:pt x="2" y="40"/>
                  <a:pt x="0" y="43"/>
                  <a:pt x="0" y="46"/>
                </a:cubicBezTo>
                <a:cubicBezTo>
                  <a:pt x="0" y="435"/>
                  <a:pt x="0" y="435"/>
                  <a:pt x="0" y="435"/>
                </a:cubicBezTo>
                <a:cubicBezTo>
                  <a:pt x="0" y="450"/>
                  <a:pt x="13" y="486"/>
                  <a:pt x="102" y="553"/>
                </a:cubicBezTo>
                <a:cubicBezTo>
                  <a:pt x="115" y="563"/>
                  <a:pt x="129" y="573"/>
                  <a:pt x="142" y="582"/>
                </a:cubicBezTo>
                <a:cubicBezTo>
                  <a:pt x="142" y="582"/>
                  <a:pt x="142" y="582"/>
                  <a:pt x="142" y="582"/>
                </a:cubicBezTo>
                <a:cubicBezTo>
                  <a:pt x="182" y="609"/>
                  <a:pt x="220" y="629"/>
                  <a:pt x="238" y="633"/>
                </a:cubicBezTo>
                <a:cubicBezTo>
                  <a:pt x="238" y="633"/>
                  <a:pt x="238" y="633"/>
                  <a:pt x="238" y="633"/>
                </a:cubicBezTo>
                <a:cubicBezTo>
                  <a:pt x="238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39" y="633"/>
                  <a:pt x="239" y="633"/>
                  <a:pt x="239" y="633"/>
                </a:cubicBezTo>
                <a:cubicBezTo>
                  <a:pt x="240" y="633"/>
                  <a:pt x="240" y="633"/>
                  <a:pt x="241" y="633"/>
                </a:cubicBezTo>
                <a:cubicBezTo>
                  <a:pt x="261" y="629"/>
                  <a:pt x="320" y="598"/>
                  <a:pt x="373" y="560"/>
                </a:cubicBezTo>
                <a:cubicBezTo>
                  <a:pt x="421" y="526"/>
                  <a:pt x="478" y="477"/>
                  <a:pt x="478" y="435"/>
                </a:cubicBezTo>
                <a:cubicBezTo>
                  <a:pt x="478" y="46"/>
                  <a:pt x="478" y="46"/>
                  <a:pt x="478" y="46"/>
                </a:cubicBezTo>
                <a:cubicBezTo>
                  <a:pt x="478" y="43"/>
                  <a:pt x="476" y="40"/>
                  <a:pt x="473" y="39"/>
                </a:cubicBezTo>
                <a:close/>
                <a:moveTo>
                  <a:pt x="199" y="15"/>
                </a:moveTo>
                <a:cubicBezTo>
                  <a:pt x="210" y="15"/>
                  <a:pt x="221" y="14"/>
                  <a:pt x="232" y="14"/>
                </a:cubicBezTo>
                <a:cubicBezTo>
                  <a:pt x="232" y="617"/>
                  <a:pt x="232" y="617"/>
                  <a:pt x="232" y="617"/>
                </a:cubicBezTo>
                <a:cubicBezTo>
                  <a:pt x="224" y="614"/>
                  <a:pt x="213" y="608"/>
                  <a:pt x="200" y="601"/>
                </a:cubicBezTo>
                <a:lnTo>
                  <a:pt x="199" y="15"/>
                </a:lnTo>
                <a:close/>
                <a:moveTo>
                  <a:pt x="186" y="593"/>
                </a:moveTo>
                <a:cubicBezTo>
                  <a:pt x="175" y="587"/>
                  <a:pt x="165" y="580"/>
                  <a:pt x="153" y="572"/>
                </a:cubicBezTo>
                <a:cubicBezTo>
                  <a:pt x="153" y="20"/>
                  <a:pt x="153" y="20"/>
                  <a:pt x="153" y="20"/>
                </a:cubicBezTo>
                <a:cubicBezTo>
                  <a:pt x="164" y="19"/>
                  <a:pt x="175" y="17"/>
                  <a:pt x="185" y="17"/>
                </a:cubicBezTo>
                <a:lnTo>
                  <a:pt x="186" y="593"/>
                </a:lnTo>
                <a:close/>
                <a:moveTo>
                  <a:pt x="60" y="38"/>
                </a:moveTo>
                <a:cubicBezTo>
                  <a:pt x="71" y="35"/>
                  <a:pt x="82" y="33"/>
                  <a:pt x="92" y="31"/>
                </a:cubicBezTo>
                <a:cubicBezTo>
                  <a:pt x="93" y="528"/>
                  <a:pt x="93" y="528"/>
                  <a:pt x="93" y="528"/>
                </a:cubicBezTo>
                <a:cubicBezTo>
                  <a:pt x="81" y="518"/>
                  <a:pt x="70" y="509"/>
                  <a:pt x="60" y="500"/>
                </a:cubicBezTo>
                <a:lnTo>
                  <a:pt x="60" y="38"/>
                </a:lnTo>
                <a:close/>
                <a:moveTo>
                  <a:pt x="14" y="435"/>
                </a:moveTo>
                <a:cubicBezTo>
                  <a:pt x="14" y="51"/>
                  <a:pt x="14" y="51"/>
                  <a:pt x="14" y="51"/>
                </a:cubicBezTo>
                <a:cubicBezTo>
                  <a:pt x="24" y="48"/>
                  <a:pt x="35" y="45"/>
                  <a:pt x="46" y="42"/>
                </a:cubicBezTo>
                <a:cubicBezTo>
                  <a:pt x="46" y="487"/>
                  <a:pt x="46" y="487"/>
                  <a:pt x="46" y="487"/>
                </a:cubicBezTo>
                <a:cubicBezTo>
                  <a:pt x="25" y="465"/>
                  <a:pt x="14" y="447"/>
                  <a:pt x="14" y="435"/>
                </a:cubicBezTo>
                <a:close/>
                <a:moveTo>
                  <a:pt x="107" y="539"/>
                </a:moveTo>
                <a:cubicBezTo>
                  <a:pt x="106" y="28"/>
                  <a:pt x="106" y="28"/>
                  <a:pt x="106" y="28"/>
                </a:cubicBezTo>
                <a:cubicBezTo>
                  <a:pt x="117" y="26"/>
                  <a:pt x="128" y="24"/>
                  <a:pt x="139" y="22"/>
                </a:cubicBezTo>
                <a:cubicBezTo>
                  <a:pt x="139" y="563"/>
                  <a:pt x="139" y="563"/>
                  <a:pt x="139" y="563"/>
                </a:cubicBezTo>
                <a:cubicBezTo>
                  <a:pt x="130" y="556"/>
                  <a:pt x="120" y="549"/>
                  <a:pt x="111" y="542"/>
                </a:cubicBezTo>
                <a:cubicBezTo>
                  <a:pt x="109" y="541"/>
                  <a:pt x="108" y="540"/>
                  <a:pt x="107" y="539"/>
                </a:cubicBezTo>
                <a:close/>
                <a:moveTo>
                  <a:pt x="464" y="435"/>
                </a:moveTo>
                <a:cubicBezTo>
                  <a:pt x="464" y="496"/>
                  <a:pt x="297" y="598"/>
                  <a:pt x="246" y="617"/>
                </a:cubicBezTo>
                <a:cubicBezTo>
                  <a:pt x="246" y="14"/>
                  <a:pt x="246" y="14"/>
                  <a:pt x="246" y="14"/>
                </a:cubicBezTo>
                <a:cubicBezTo>
                  <a:pt x="327" y="15"/>
                  <a:pt x="408" y="34"/>
                  <a:pt x="464" y="51"/>
                </a:cubicBezTo>
                <a:lnTo>
                  <a:pt x="464" y="43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endParaRPr lang="en-US" sz="60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>
            <a:extLst>
              <a:ext uri="{FF2B5EF4-FFF2-40B4-BE49-F238E27FC236}">
                <a16:creationId xmlns="" xmlns:a16="http://schemas.microsoft.com/office/drawing/2014/main" id="{D05EFC8F-6FD8-4199-B335-F2CEC100CAD9}"/>
              </a:ext>
            </a:extLst>
          </p:cNvPr>
          <p:cNvSpPr>
            <a:spLocks noEditPoints="1"/>
          </p:cNvSpPr>
          <p:nvPr/>
        </p:nvSpPr>
        <p:spPr bwMode="auto">
          <a:xfrm>
            <a:off x="143421" y="899963"/>
            <a:ext cx="5400599" cy="215679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Chamanda</a:t>
            </a:r>
            <a:r>
              <a:rPr lang="en-US" sz="32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</a:t>
            </a:r>
          </a:p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Anjumanda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Badanda</a:t>
            </a:r>
            <a:endParaRPr lang="en-US" sz="32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4"/>
          <p:cNvSpPr>
            <a:spLocks noGrp="1"/>
          </p:cNvSpPr>
          <p:nvPr>
            <p:ph type="title"/>
          </p:nvPr>
        </p:nvSpPr>
        <p:spPr>
          <a:xfrm>
            <a:off x="143421" y="107876"/>
            <a:ext cx="5500987" cy="386260"/>
          </a:xfrm>
        </p:spPr>
        <p:txBody>
          <a:bodyPr>
            <a:noAutofit/>
          </a:bodyPr>
          <a:lstStyle/>
          <a:p>
            <a:r>
              <a:rPr lang="en-US" sz="3000" dirty="0" err="1" smtClean="0"/>
              <a:t>Qofiyadosh</a:t>
            </a:r>
            <a:r>
              <a:rPr lang="en-US" sz="3000" dirty="0" smtClean="0"/>
              <a:t> </a:t>
            </a:r>
            <a:r>
              <a:rPr lang="en-US" sz="3000" dirty="0" err="1" smtClean="0"/>
              <a:t>so‘zlar</a:t>
            </a:r>
            <a:endParaRPr lang="ru-RU" sz="30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735709" y="899963"/>
            <a:ext cx="28083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12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79725" y="899962"/>
            <a:ext cx="266429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Kafanda</a:t>
            </a:r>
            <a:endParaRPr lang="en-US" sz="3200" b="1" dirty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Ul-hazanda</a:t>
            </a:r>
            <a:endParaRPr lang="en-US" sz="3200" b="1" dirty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err="1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Anda</a:t>
            </a:r>
            <a:endParaRPr lang="en-US" sz="3200" b="1" dirty="0" smtClean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/>
            <a:r>
              <a:rPr lang="en-US" sz="3200" b="1" dirty="0" smtClean="0">
                <a:solidFill>
                  <a:srgbClr val="2B2B2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Banda</a:t>
            </a:r>
            <a:endParaRPr lang="en-US" sz="3200" b="1" dirty="0">
              <a:solidFill>
                <a:srgbClr val="2B2B2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1809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152263</TotalTime>
  <Words>207</Words>
  <Application>Microsoft Office PowerPoint</Application>
  <PresentationFormat>Произвольный</PresentationFormat>
  <Paragraphs>73</Paragraphs>
  <Slides>12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12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Презентация PowerPoint</vt:lpstr>
      <vt:lpstr>  Qaytarish  san’ati</vt:lpstr>
      <vt:lpstr>Tashxis  san’ati</vt:lpstr>
      <vt:lpstr>Yor    ta’rifi</vt:lpstr>
      <vt:lpstr>G‘azalda  dil   izhori</vt:lpstr>
      <vt:lpstr>Talmeh  san’ati</vt:lpstr>
      <vt:lpstr>Ishtiqoq   va  ta’zod</vt:lpstr>
      <vt:lpstr>Ta’zod san’ati</vt:lpstr>
      <vt:lpstr>Qofiyadosh so‘zlar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Учетная запись Майкрософт</cp:lastModifiedBy>
  <cp:revision>1745</cp:revision>
  <dcterms:created xsi:type="dcterms:W3CDTF">2014-10-08T23:03:32Z</dcterms:created>
  <dcterms:modified xsi:type="dcterms:W3CDTF">2020-10-12T07:19:32Z</dcterms:modified>
</cp:coreProperties>
</file>