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3"/>
  </p:notesMasterIdLst>
  <p:sldIdLst>
    <p:sldId id="1433" r:id="rId11"/>
    <p:sldId id="1438" r:id="rId12"/>
    <p:sldId id="1366" r:id="rId13"/>
    <p:sldId id="262" r:id="rId14"/>
    <p:sldId id="1414" r:id="rId15"/>
    <p:sldId id="1434" r:id="rId16"/>
    <p:sldId id="1431" r:id="rId17"/>
    <p:sldId id="1440" r:id="rId18"/>
    <p:sldId id="1439" r:id="rId19"/>
    <p:sldId id="1425" r:id="rId20"/>
    <p:sldId id="1427" r:id="rId21"/>
    <p:sldId id="1429" r:id="rId22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3"/>
            <p14:sldId id="1438"/>
            <p14:sldId id="1366"/>
            <p14:sldId id="262"/>
            <p14:sldId id="1414"/>
            <p14:sldId id="1434"/>
            <p14:sldId id="1431"/>
            <p14:sldId id="1440"/>
            <p14:sldId id="1439"/>
            <p14:sldId id="1425"/>
            <p14:sldId id="1427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4069" autoAdjust="0"/>
  </p:normalViewPr>
  <p:slideViewPr>
    <p:cSldViewPr snapToObjects="1">
      <p:cViewPr varScale="1">
        <p:scale>
          <a:sx n="136" d="100"/>
          <a:sy n="136" d="100"/>
        </p:scale>
        <p:origin x="864" y="10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6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06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52302" y="1275695"/>
            <a:ext cx="4051659" cy="124519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Bef>
                <a:spcPts val="110"/>
              </a:spcBef>
            </a:pPr>
            <a:r>
              <a:rPr sz="40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40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4000" b="1" dirty="0" err="1" smtClean="0">
                <a:solidFill>
                  <a:srgbClr val="000000"/>
                </a:solidFill>
              </a:rPr>
              <a:t>Atoyi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g‘azallari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864206" y="248656"/>
            <a:ext cx="434944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5209" y="1311904"/>
            <a:ext cx="5252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Atoyi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g‘azallarida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qo‘llanilgan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san’atlarini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03661" y="61193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34592" y="1113352"/>
            <a:ext cx="262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92946" y="1433370"/>
            <a:ext cx="262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89917" y="1802590"/>
            <a:ext cx="262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96179" y="2148888"/>
            <a:ext cx="262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1222" y="958523"/>
            <a:ext cx="50407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Talmeh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Ta’zod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Tanosub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Tashxis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Qaytarish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Ishtiqoq</a:t>
            </a:r>
            <a:endParaRPr lang="en-US" sz="3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537" y="0"/>
            <a:ext cx="343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2800" b="1" kern="0" dirty="0" err="1" smtClean="0">
                <a:latin typeface="Arial" pitchFamily="34" charset="0"/>
                <a:cs typeface="Arial" pitchFamily="34" charset="0"/>
              </a:rPr>
              <a:t>Javob</a:t>
            </a:r>
            <a:endParaRPr lang="en-US" sz="2800" b="1" kern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: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80" y="461666"/>
            <a:ext cx="533213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/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“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Ishqingda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boshim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oqardi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71450" indent="-171450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boqmadi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qarog‘i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171450" indent="-171450"/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Misralardagi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san’atlarini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19246"/>
            <a:ext cx="5544616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200" dirty="0" smtClean="0"/>
              <a:t>  </a:t>
            </a:r>
            <a:r>
              <a:rPr lang="en-US" sz="3200" dirty="0" err="1" smtClean="0"/>
              <a:t>Qaytarish</a:t>
            </a:r>
            <a:r>
              <a:rPr lang="en-US" sz="3200" dirty="0" smtClean="0"/>
              <a:t>  </a:t>
            </a:r>
            <a:r>
              <a:rPr lang="en-US" sz="3200" dirty="0" err="1" smtClean="0"/>
              <a:t>san’ati</a:t>
            </a:r>
            <a:endParaRPr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1433" y="779948"/>
            <a:ext cx="5400600" cy="182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sanamkim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(v)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yaqosinda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paridek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o‘lturur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defTabSz="575936">
              <a:spcAft>
                <a:spcPts val="94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G‘oyati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nozikligidin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575936">
              <a:spcAft>
                <a:spcPts val="94"/>
              </a:spcAft>
              <a:defRPr/>
            </a:pP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yutsa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bo‘lur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497" y="1533614"/>
            <a:ext cx="483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7497" y="779948"/>
            <a:ext cx="4629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87"/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Tashxis</a:t>
            </a:r>
            <a:r>
              <a:rPr lang="en-US" sz="2800" dirty="0" smtClean="0"/>
              <a:t>  </a:t>
            </a:r>
            <a:r>
              <a:rPr lang="en-US" sz="2800" dirty="0" err="1" smtClean="0"/>
              <a:t>san’ati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14" y="827955"/>
            <a:ext cx="3852428" cy="1828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Jamoling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vasfini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qildim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chamanda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defTabSz="575936">
              <a:spcAft>
                <a:spcPts val="94"/>
              </a:spcAft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kern="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Qizardi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kern="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uyottin</a:t>
            </a:r>
            <a:r>
              <a:rPr lang="en-US" sz="2800" b="1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anjumanda</a:t>
            </a:r>
            <a:r>
              <a:rPr lang="en-US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833" y="719944"/>
            <a:ext cx="1981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Yor</a:t>
            </a:r>
            <a:r>
              <a:rPr lang="en-US" sz="2800" dirty="0" smtClean="0"/>
              <a:t>    </a:t>
            </a:r>
            <a:r>
              <a:rPr lang="en-US" sz="2800" dirty="0" err="1" smtClean="0"/>
              <a:t>ta’rifi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899964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Tamanno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qilg‘ali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la’lingni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ko‘nglum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bilmas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lenovo\Desktop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9196" y="647936"/>
            <a:ext cx="233521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143420" y="647936"/>
            <a:ext cx="5616029" cy="2376264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jonimdin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aziz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jonona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Kerakmas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sensiz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badanda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jannat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hojat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Eshiging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tuprog‘i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basdur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kafanda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G‘azalda</a:t>
            </a:r>
            <a:r>
              <a:rPr lang="en-US" sz="2800" dirty="0" smtClean="0"/>
              <a:t>  </a:t>
            </a:r>
            <a:r>
              <a:rPr lang="en-US" sz="2800" dirty="0" err="1" smtClean="0"/>
              <a:t>dil</a:t>
            </a:r>
            <a:r>
              <a:rPr lang="en-US" sz="2800" dirty="0" smtClean="0"/>
              <a:t>   </a:t>
            </a:r>
            <a:r>
              <a:rPr lang="en-US" sz="2800" dirty="0" err="1" smtClean="0"/>
              <a:t>izhori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143421" y="647936"/>
            <a:ext cx="3204356" cy="2376264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Solib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Yusufi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Yaqubtek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ul-hazanda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Talmeh</a:t>
            </a:r>
            <a:r>
              <a:rPr lang="en-US" sz="2800" dirty="0" smtClean="0"/>
              <a:t>  </a:t>
            </a:r>
            <a:r>
              <a:rPr lang="en-US" sz="2800" dirty="0" err="1" smtClean="0"/>
              <a:t>san’ati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lenovo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777" y="740023"/>
            <a:ext cx="2296631" cy="2284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Ishtiqoq</a:t>
            </a:r>
            <a:r>
              <a:rPr lang="en-US" sz="2800" dirty="0" smtClean="0"/>
              <a:t>   </a:t>
            </a:r>
            <a:r>
              <a:rPr lang="en-US" sz="2800" dirty="0" err="1" smtClean="0"/>
              <a:t>va</a:t>
            </a:r>
            <a:r>
              <a:rPr lang="en-US" sz="2800" dirty="0" smtClean="0"/>
              <a:t>  </a:t>
            </a:r>
            <a:r>
              <a:rPr lang="en-US" sz="2800" dirty="0" err="1" smtClean="0"/>
              <a:t>ta’zod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420" y="647936"/>
            <a:ext cx="36724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7" name="Picture 4" descr="C:\Users\lenovo\Desktop\Без названия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9765" y="862013"/>
            <a:ext cx="2304256" cy="21947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3421" y="1203752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sochingdin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uzmasmen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ko‘ngulni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Ayoqing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boshim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Ta’zod</a:t>
            </a:r>
            <a:r>
              <a:rPr lang="en-US" sz="2800" dirty="0" smtClean="0"/>
              <a:t> </a:t>
            </a:r>
            <a:r>
              <a:rPr lang="en-US" sz="2800" dirty="0" err="1" smtClean="0"/>
              <a:t>san’ati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420" y="647936"/>
            <a:ext cx="367240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Tilar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mansabi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Atoyi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sarvi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ozodingg‘a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lenovo\Desktop\images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01" y="863960"/>
            <a:ext cx="2080606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13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143421" y="899963"/>
            <a:ext cx="5400599" cy="215679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Chamanda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Anjumanda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Badanda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Qofiyadosh</a:t>
            </a:r>
            <a:r>
              <a:rPr lang="en-US" sz="3000" dirty="0" smtClean="0"/>
              <a:t> </a:t>
            </a:r>
            <a:r>
              <a:rPr lang="en-US" sz="3000" dirty="0" err="1" smtClean="0"/>
              <a:t>so‘zlar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5709" y="899963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9725" y="899962"/>
            <a:ext cx="26642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Kafanda</a:t>
            </a:r>
            <a:endParaRPr lang="en-US" sz="3200" b="1" dirty="0" smtClean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 err="1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Ul-hazanda</a:t>
            </a:r>
            <a:endParaRPr lang="en-US" sz="3200" b="1" dirty="0" smtClean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 err="1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endParaRPr lang="en-US" sz="3200" b="1" dirty="0" smtClean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Banda</a:t>
            </a:r>
            <a:endParaRPr lang="en-US" sz="3200" b="1" dirty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152263</TotalTime>
  <Words>207</Words>
  <Application>Microsoft Office PowerPoint</Application>
  <PresentationFormat>Произвольный</PresentationFormat>
  <Paragraphs>73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  Qaytarish  san’ati</vt:lpstr>
      <vt:lpstr>Tashxis  san’ati</vt:lpstr>
      <vt:lpstr>Yor    ta’rifi</vt:lpstr>
      <vt:lpstr>G‘azalda  dil   izhori</vt:lpstr>
      <vt:lpstr>Talmeh  san’ati</vt:lpstr>
      <vt:lpstr>Ishtiqoq   va  ta’zod</vt:lpstr>
      <vt:lpstr>Ta’zod san’ati</vt:lpstr>
      <vt:lpstr>Qofiyadosh so‘zlar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1745</cp:revision>
  <dcterms:created xsi:type="dcterms:W3CDTF">2014-10-08T23:03:32Z</dcterms:created>
  <dcterms:modified xsi:type="dcterms:W3CDTF">2020-10-12T07:19:32Z</dcterms:modified>
</cp:coreProperties>
</file>