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46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3"/>
  </p:notesMasterIdLst>
  <p:sldIdLst>
    <p:sldId id="1433" r:id="rId11"/>
    <p:sldId id="1402" r:id="rId12"/>
    <p:sldId id="1366" r:id="rId13"/>
    <p:sldId id="262" r:id="rId14"/>
    <p:sldId id="1414" r:id="rId15"/>
    <p:sldId id="1430" r:id="rId16"/>
    <p:sldId id="1431" r:id="rId17"/>
    <p:sldId id="1432" r:id="rId18"/>
    <p:sldId id="1415" r:id="rId19"/>
    <p:sldId id="1425" r:id="rId20"/>
    <p:sldId id="1427" r:id="rId21"/>
    <p:sldId id="1429" r:id="rId2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433"/>
            <p14:sldId id="1402"/>
            <p14:sldId id="1366"/>
            <p14:sldId id="262"/>
            <p14:sldId id="1414"/>
            <p14:sldId id="1430"/>
            <p14:sldId id="1431"/>
            <p14:sldId id="1432"/>
            <p14:sldId id="1415"/>
            <p14:sldId id="1425"/>
            <p14:sldId id="142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8" d="100"/>
          <a:sy n="148" d="100"/>
        </p:scale>
        <p:origin x="-74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2491253" cy="98871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1747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1747" dirty="0">
              <a:latin typeface="Arial"/>
              <a:cs typeface="Arial"/>
            </a:endParaRPr>
          </a:p>
          <a:p>
            <a:pPr marL="12681">
              <a:lnSpc>
                <a:spcPts val="2791"/>
              </a:lnSpc>
            </a:pPr>
            <a:r>
              <a:rPr lang="en-US" altLang="ru-RU" sz="2400" b="1" dirty="0" err="1">
                <a:solidFill>
                  <a:srgbClr val="000000"/>
                </a:solidFill>
              </a:rPr>
              <a:t>O‘rxun-Enasoy</a:t>
            </a:r>
            <a:r>
              <a:rPr lang="en-US" altLang="ru-RU" sz="2400" b="1" dirty="0">
                <a:solidFill>
                  <a:srgbClr val="000000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</a:rPr>
              <a:t>obidalari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64206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3" descr="D:\Рабочий стол\moy sbornik\Слайды деньги\одам\6 тема\25525-26610.jpg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/>
          <a:srcRect t="2832" b="8019"/>
          <a:stretch/>
        </p:blipFill>
        <p:spPr bwMode="auto">
          <a:xfrm>
            <a:off x="3563801" y="1166664"/>
            <a:ext cx="2088232" cy="20014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29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902" y="1311904"/>
            <a:ext cx="4743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toshbitiklar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O‘rxun-Enasoy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obidalari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592" y="1113352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2946" y="1433370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89917" y="1802590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6179" y="2148888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5209" y="1325058"/>
            <a:ext cx="522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obidalar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O‘rxun-Enasoy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havzalaridan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Bitiktoshlarning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78" y="827957"/>
            <a:ext cx="533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O‘rxun-Enasoy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obidalari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9246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Qadimgi</a:t>
            </a:r>
            <a:r>
              <a:rPr lang="en-US" sz="3200" dirty="0" smtClean="0"/>
              <a:t> </a:t>
            </a:r>
            <a:r>
              <a:rPr lang="en-US" sz="3200" dirty="0" err="1" smtClean="0"/>
              <a:t>turkiy</a:t>
            </a:r>
            <a:r>
              <a:rPr lang="en-US" sz="3200" dirty="0" smtClean="0"/>
              <a:t>  </a:t>
            </a:r>
            <a:r>
              <a:rPr lang="en-US" sz="3200" dirty="0" err="1" smtClean="0"/>
              <a:t>adabiyot</a:t>
            </a:r>
            <a:endParaRPr sz="3200" dirty="0"/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32799" y="145013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8003" y="2119550"/>
            <a:ext cx="25074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Toshbitiklar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773" y="2588919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Qabr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toshiga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o‘yib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32798" y="205314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Oval 13"/>
          <p:cNvSpPr/>
          <p:nvPr/>
        </p:nvSpPr>
        <p:spPr>
          <a:xfrm>
            <a:off x="3032799" y="26562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8002" y="1438601"/>
            <a:ext cx="2204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Selenga 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atrofidan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Рабочий стол\moy sbornik\Слайды деньги\одам\6 тема\Terhinskaya-stela-uygurskaya-UyghurToday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61" y="725109"/>
            <a:ext cx="2043213" cy="23004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458003" y="779948"/>
            <a:ext cx="199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87"/>
            <a:r>
              <a:rPr lang="en-US" altLang="ru-RU" sz="1200" b="1" dirty="0" err="1" smtClean="0">
                <a:solidFill>
                  <a:srgbClr val="000000"/>
                </a:solidFill>
              </a:rPr>
              <a:t>O‘rxun</a:t>
            </a:r>
            <a:r>
              <a:rPr lang="en-US" altLang="ru-RU" sz="1200" b="1" dirty="0" smtClean="0">
                <a:solidFill>
                  <a:srgbClr val="000000"/>
                </a:solidFill>
              </a:rPr>
              <a:t>   </a:t>
            </a:r>
            <a:r>
              <a:rPr lang="en-US" altLang="ru-RU" sz="1200" b="1" dirty="0" err="1" smtClean="0">
                <a:solidFill>
                  <a:srgbClr val="000000"/>
                </a:solidFill>
              </a:rPr>
              <a:t>va</a:t>
            </a:r>
            <a:r>
              <a:rPr lang="en-US" altLang="ru-RU" sz="1200" b="1" dirty="0" smtClean="0">
                <a:solidFill>
                  <a:srgbClr val="000000"/>
                </a:solidFill>
              </a:rPr>
              <a:t>   </a:t>
            </a:r>
            <a:r>
              <a:rPr lang="en-US" altLang="ru-RU" sz="1200" b="1" dirty="0" err="1" smtClean="0">
                <a:solidFill>
                  <a:srgbClr val="000000"/>
                </a:solidFill>
              </a:rPr>
              <a:t>Enasoy</a:t>
            </a:r>
            <a:r>
              <a:rPr lang="en-US" altLang="ru-RU" sz="12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1200" b="1" dirty="0" err="1" smtClean="0">
                <a:solidFill>
                  <a:srgbClr val="000000"/>
                </a:solidFill>
              </a:rPr>
              <a:t>daryolari</a:t>
            </a:r>
            <a:r>
              <a:rPr lang="en-US" altLang="ru-RU" sz="12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1200" b="1" dirty="0" err="1" smtClean="0">
                <a:solidFill>
                  <a:srgbClr val="000000"/>
                </a:solidFill>
              </a:rPr>
              <a:t>havzalaridan</a:t>
            </a:r>
            <a:r>
              <a:rPr lang="en-US" altLang="ru-RU" sz="12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1200" b="1" dirty="0" err="1" smtClean="0">
                <a:solidFill>
                  <a:srgbClr val="000000"/>
                </a:solidFill>
              </a:rPr>
              <a:t>topilgan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/>
      <p:bldP spid="9" grpId="0"/>
      <p:bldP spid="10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Toshbitiklar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429" y="863960"/>
            <a:ext cx="529199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To‘nyuquq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ustunga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170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kkinchisi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160 sm. 1897-yilda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Mo‘g‘ilistonda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Yelezaveta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Dmitriy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Klemens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izlab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Bain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Sokto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Toshbitiklar</a:t>
            </a:r>
            <a:r>
              <a:rPr lang="en-US" sz="3000" dirty="0" smtClean="0"/>
              <a:t>  </a:t>
            </a:r>
            <a:r>
              <a:rPr lang="en-US" sz="3000" dirty="0" err="1" smtClean="0"/>
              <a:t>manzili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863960"/>
            <a:ext cx="3060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Turfon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Mo‘g‘iliston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Рабочий стол\moy sbornik\Слайды деньги\одам\6 тема\133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136" y="683940"/>
            <a:ext cx="244827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2915729" y="899964"/>
            <a:ext cx="2772308" cy="1908212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To‘nyuquq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sarkarda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To‘nyuquq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obidasi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madhiyadir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Kompazitsiya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712-716-yillarda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“</a:t>
            </a:r>
            <a:r>
              <a:rPr lang="en-US" sz="3000" dirty="0" err="1" smtClean="0">
                <a:solidFill>
                  <a:schemeClr val="tx1"/>
                </a:solidFill>
              </a:rPr>
              <a:t>To‘nyuquq</a:t>
            </a:r>
            <a:r>
              <a:rPr lang="en-US" sz="3000" dirty="0" smtClean="0">
                <a:solidFill>
                  <a:schemeClr val="tx1"/>
                </a:solidFill>
              </a:rPr>
              <a:t>”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Рабочий стол\moy sbornik\Слайды деньги\одам\6 тема\bitikto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41" y="683940"/>
            <a:ext cx="2517430" cy="2340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“</a:t>
            </a:r>
            <a:r>
              <a:rPr lang="en-US" sz="3000" dirty="0" err="1" smtClean="0">
                <a:solidFill>
                  <a:schemeClr val="tx1"/>
                </a:solidFill>
              </a:rPr>
              <a:t>To‘nyuquq</a:t>
            </a:r>
            <a:r>
              <a:rPr lang="en-US" sz="3000" dirty="0" smtClean="0">
                <a:solidFill>
                  <a:schemeClr val="tx1"/>
                </a:solidFill>
              </a:rPr>
              <a:t>”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7758" y="537743"/>
            <a:ext cx="24766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To‘nyuquqman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Turk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xoqon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davlatida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bitikni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yozdirdim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To‘nyuquq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700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“shad” 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unvon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“Bu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xalqiga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dushmanni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keltirmadim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yalovli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otni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yugurtirmadim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ru-RU" sz="1500" dirty="0"/>
          </a:p>
        </p:txBody>
      </p:sp>
      <p:pic>
        <p:nvPicPr>
          <p:cNvPr id="9" name="Picture 2" descr="D:\Рабочий стол\moy sbornik\Слайды деньги\одам\6 тем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21" y="611932"/>
            <a:ext cx="2941608" cy="248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“</a:t>
            </a:r>
            <a:r>
              <a:rPr lang="en-US" sz="3000" dirty="0" err="1" smtClean="0">
                <a:solidFill>
                  <a:schemeClr val="tx1"/>
                </a:solidFill>
              </a:rPr>
              <a:t>Kul</a:t>
            </a:r>
            <a:r>
              <a:rPr lang="en-US" sz="3000" dirty="0" smtClean="0">
                <a:solidFill>
                  <a:schemeClr val="tx1"/>
                </a:solidFill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</a:rPr>
              <a:t>Tegin</a:t>
            </a:r>
            <a:r>
              <a:rPr lang="en-US" sz="3000" dirty="0" smtClean="0">
                <a:solidFill>
                  <a:schemeClr val="tx1"/>
                </a:solidFill>
              </a:rPr>
              <a:t>”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1" y="791953"/>
            <a:ext cx="3129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eng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salmoqli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yodgorlik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marmardan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sm.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Yo‘llug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3" descr="D:\Рабочий стол\moy sbornik\Слайды деньги\одам\6 тема\763d92962583758a9fa5edf89e0202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941" y="791953"/>
            <a:ext cx="2160241" cy="2175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Bitiktoshlar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5709" y="899963"/>
            <a:ext cx="2808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To‘nyuquq”,“Kul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bitigi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xoqon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bitiktoshlari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10" name="Picture 2" descr="D:\Рабочий стол\moy sbornik\Слайды деньги\одам\6 тема\15492971630_0a26c3fbb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99" y="683940"/>
            <a:ext cx="219573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99871" y="2555567"/>
            <a:ext cx="184731" cy="26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Bitiktoshlar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Рабочий стол\moy sbornik\Слайды деньги\одам\6 тема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49" y="1512032"/>
            <a:ext cx="5004556" cy="15841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449" y="719945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Bitiktoshlarning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xoqonlikning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solnomasidir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Bitiktoshlar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151666</TotalTime>
  <Words>283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Слайд 1</vt:lpstr>
      <vt:lpstr>Qadimgi turkiy  adabiyot</vt:lpstr>
      <vt:lpstr>Toshbitiklar</vt:lpstr>
      <vt:lpstr>Toshbitiklar  manzili</vt:lpstr>
      <vt:lpstr>“To‘nyuquq”</vt:lpstr>
      <vt:lpstr>“To‘nyuquq”</vt:lpstr>
      <vt:lpstr>“Kul  Tegin”</vt:lpstr>
      <vt:lpstr>Bitiktoshlar</vt:lpstr>
      <vt:lpstr>Bitiktoshlar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lenovo</cp:lastModifiedBy>
  <cp:revision>1615</cp:revision>
  <dcterms:created xsi:type="dcterms:W3CDTF">2014-10-08T23:03:32Z</dcterms:created>
  <dcterms:modified xsi:type="dcterms:W3CDTF">2020-09-18T09:19:43Z</dcterms:modified>
</cp:coreProperties>
</file>