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19"/>
  </p:notesMasterIdLst>
  <p:sldIdLst>
    <p:sldId id="1356" r:id="rId11"/>
    <p:sldId id="1402" r:id="rId12"/>
    <p:sldId id="262" r:id="rId13"/>
    <p:sldId id="1414" r:id="rId14"/>
    <p:sldId id="1430" r:id="rId15"/>
    <p:sldId id="1431" r:id="rId16"/>
    <p:sldId id="1432" r:id="rId17"/>
    <p:sldId id="1357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262"/>
            <p14:sldId id="1414"/>
            <p14:sldId id="1430"/>
            <p14:sldId id="1431"/>
            <p14:sldId id="1432"/>
            <p14:sldId id="135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34946" y="1299750"/>
            <a:ext cx="2736867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b="1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64206" y="275685"/>
            <a:ext cx="35578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24" name="Picture 3" descr="C:\Users\lenovo\Desktop\images (2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51" y="176838"/>
            <a:ext cx="1001362" cy="689287"/>
          </a:xfrm>
          <a:prstGeom prst="rect">
            <a:avLst/>
          </a:prstGeom>
          <a:noFill/>
        </p:spPr>
      </p:pic>
      <p:pic>
        <p:nvPicPr>
          <p:cNvPr id="30" name="Picture 4" descr="C:\Users\lenovo\Desktop\images (5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841" y="1130300"/>
            <a:ext cx="1620180" cy="1821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6888" y="779948"/>
            <a:ext cx="230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2799" y="145013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8002" y="2119550"/>
            <a:ext cx="2194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32798" y="205314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6888" y="1438601"/>
            <a:ext cx="2305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Dostonlardagi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mubolag‘a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1" grpId="0" animBg="1"/>
      <p:bldP spid="22" grpId="0" animBg="1"/>
      <p:bldP spid="11" grpId="0"/>
      <p:bldP spid="10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Xalq</a:t>
            </a:r>
            <a:r>
              <a:rPr lang="en-US" sz="3000" dirty="0" smtClean="0"/>
              <a:t>  </a:t>
            </a:r>
            <a:r>
              <a:rPr lang="en-US" sz="3000" dirty="0" err="1" smtClean="0"/>
              <a:t>dostonlari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63960"/>
            <a:ext cx="32043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eng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liro-epik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lenovo\Desktop\Без названия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6337" y="683940"/>
            <a:ext cx="1846895" cy="2216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Xalq</a:t>
            </a:r>
            <a:r>
              <a:rPr lang="en-US" sz="3000" dirty="0" smtClean="0"/>
              <a:t>  </a:t>
            </a:r>
            <a:r>
              <a:rPr lang="en-US" sz="3000" dirty="0" err="1" smtClean="0"/>
              <a:t>dostonlari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9226" y="755948"/>
            <a:ext cx="30728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tabLst>
                <a:tab pos="265113" algn="l"/>
              </a:tabLst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Romantik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ishqiy-sarguzasht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3.Tarixiy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lenovo\Desktop\5c20d5980d2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324" y="755948"/>
            <a:ext cx="1908212" cy="2102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Doston</a:t>
            </a:r>
            <a:r>
              <a:rPr lang="en-US" sz="3000" dirty="0" smtClean="0"/>
              <a:t>   </a:t>
            </a:r>
            <a:r>
              <a:rPr lang="en-US" sz="3000" dirty="0" err="1" smtClean="0"/>
              <a:t>turlari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728" y="494136"/>
            <a:ext cx="27286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Alpomish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 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Rustamxon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sarguzasht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Shayboniyxon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endParaRPr lang="ru-RU" sz="1600" b="1" dirty="0"/>
          </a:p>
        </p:txBody>
      </p:sp>
      <p:pic>
        <p:nvPicPr>
          <p:cNvPr id="9" name="Picture 3" descr="C:\Users\lenovo\Desktop\image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430" y="791953"/>
            <a:ext cx="2340260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Mubolag‘a</a:t>
            </a:r>
            <a:r>
              <a:rPr lang="en-US" sz="3000" dirty="0" smtClean="0"/>
              <a:t> 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429" y="935968"/>
            <a:ext cx="27723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ajdarga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7797" y="921532"/>
            <a:ext cx="2021405" cy="166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Xalq</a:t>
            </a:r>
            <a:r>
              <a:rPr lang="en-US" sz="3000" dirty="0" smtClean="0"/>
              <a:t>  </a:t>
            </a:r>
            <a:r>
              <a:rPr lang="en-US" sz="3000" dirty="0" err="1" smtClean="0"/>
              <a:t>dostonlari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3661" y="827956"/>
            <a:ext cx="3340747" cy="1990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Baxshilar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Do‘mbira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jo‘rligida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kuylanadi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975" indent="-180975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975" indent="-180975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eng  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mubolag‘a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C:\Users\lenovo\Desktop\images (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17" y="941066"/>
            <a:ext cx="1899295" cy="1764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Mustahkamlash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880" y="811961"/>
            <a:ext cx="50320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Ishqiy-sarguzasht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“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Alpomish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          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Rustamxon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“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Shayboniyxon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  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“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  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151501</TotalTime>
  <Words>160</Words>
  <Application>Microsoft Office PowerPoint</Application>
  <PresentationFormat>Произвольный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8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ADABIYOT</vt:lpstr>
      <vt:lpstr>Dars rejasi</vt:lpstr>
      <vt:lpstr>Xalq  dostonlari</vt:lpstr>
      <vt:lpstr>Xalq  dostonlari</vt:lpstr>
      <vt:lpstr>Doston   turlari</vt:lpstr>
      <vt:lpstr>Mubolag‘a  </vt:lpstr>
      <vt:lpstr>Xalq  dostonlari</vt:lpstr>
      <vt:lpstr>Mustahkamlash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1602</cp:revision>
  <dcterms:created xsi:type="dcterms:W3CDTF">2014-10-08T23:03:32Z</dcterms:created>
  <dcterms:modified xsi:type="dcterms:W3CDTF">2020-09-15T05:54:11Z</dcterms:modified>
</cp:coreProperties>
</file>