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19"/>
  </p:notesMasterIdLst>
  <p:sldIdLst>
    <p:sldId id="1356" r:id="rId11"/>
    <p:sldId id="1402" r:id="rId12"/>
    <p:sldId id="262" r:id="rId13"/>
    <p:sldId id="1414" r:id="rId14"/>
    <p:sldId id="1432" r:id="rId15"/>
    <p:sldId id="1357" r:id="rId16"/>
    <p:sldId id="1363" r:id="rId17"/>
    <p:sldId id="1429" r:id="rId1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262"/>
            <p14:sldId id="1414"/>
            <p14:sldId id="1432"/>
            <p14:sldId id="1357"/>
            <p14:sldId id="1363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82079" autoAdjust="0"/>
  </p:normalViewPr>
  <p:slideViewPr>
    <p:cSldViewPr snapToObjects="1">
      <p:cViewPr varScale="1">
        <p:scale>
          <a:sx n="118" d="100"/>
          <a:sy n="118" d="100"/>
        </p:scale>
        <p:origin x="1182" y="9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34946" y="1299750"/>
            <a:ext cx="2736867" cy="691194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Rustamxon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696152" y="248656"/>
            <a:ext cx="602998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278743" y="176838"/>
            <a:ext cx="685384" cy="685384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1026" name="Picture 2" descr="C:\Users\lenovo\Desktop\5e15bc71125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7837" y="1021115"/>
            <a:ext cx="1584176" cy="217245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33" y="176838"/>
            <a:ext cx="913080" cy="74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11532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 smtClean="0"/>
              <a:t>Dars</a:t>
            </a:r>
            <a:r>
              <a:rPr lang="en-US" sz="3600" dirty="0" smtClean="0"/>
              <a:t> </a:t>
            </a:r>
            <a:r>
              <a:rPr lang="en-US" sz="3600" dirty="0" err="1" smtClean="0"/>
              <a:t>rejasi</a:t>
            </a:r>
            <a:endParaRPr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 DARSIMIZDA</a:t>
            </a:r>
            <a:r>
              <a:rPr kumimoji="0" lang="en-US" sz="2800" b="1" i="0" u="none" strike="noStrike" kern="0" cap="all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6888" y="623217"/>
            <a:ext cx="230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“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Rustamxon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”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dostoni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haqida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32799" y="779948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32799" y="1450135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0110" y="2119550"/>
            <a:ext cx="1991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kumimoji="0" lang="en-US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Dostondagi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ayol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kern="0" cap="none" spc="0" normalizeH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obrazlar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3"/>
          <p:cNvSpPr/>
          <p:nvPr/>
        </p:nvSpPr>
        <p:spPr>
          <a:xfrm>
            <a:off x="3032798" y="205314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6888" y="1438601"/>
            <a:ext cx="230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Dostondagi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joy 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 animBg="1"/>
      <p:bldP spid="22" grpId="0" animBg="1"/>
      <p:bldP spid="11" grpId="0"/>
      <p:bldP spid="10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“RUSTAMXON”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935968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Rustamning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zarbidan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ajdaho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Tog‘ning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jondoriga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yemish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yotdi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lenovo\Desktop\2667ba8f43808b0dea92900ab4d36c6b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9806" y="755947"/>
            <a:ext cx="1908212" cy="20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smtClean="0">
                <a:solidFill>
                  <a:schemeClr val="tx1"/>
                </a:solidFill>
              </a:rPr>
              <a:t>“RUSTAMXON”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649" y="611932"/>
            <a:ext cx="3396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bahodirlik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qilaman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jazosini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beraman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enovo\Desktop\5c20d5980d2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899964"/>
            <a:ext cx="1965461" cy="2052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xmlns="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xmlns="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2771713" y="719944"/>
            <a:ext cx="2556284" cy="230425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Oqtosh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Hukumu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Qurudum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Olatog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‘,   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Urganch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Xeva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bekligi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Bujul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tog‘i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Dinkaman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smtClean="0"/>
              <a:t>Joy  </a:t>
            </a:r>
            <a:r>
              <a:rPr lang="en-US" sz="3000" dirty="0" err="1" smtClean="0"/>
              <a:t>nomlari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33" y="827956"/>
            <a:ext cx="23402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E7BF7DE-E2DB-468F-BA46-11D8D31D9C30}"/>
              </a:ext>
            </a:extLst>
          </p:cNvPr>
          <p:cNvSpPr txBox="1"/>
          <p:nvPr/>
        </p:nvSpPr>
        <p:spPr>
          <a:xfrm>
            <a:off x="4216458" y="811961"/>
            <a:ext cx="33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Isosceles Triangle 62">
            <a:extLst>
              <a:ext uri="{FF2B5EF4-FFF2-40B4-BE49-F238E27FC236}">
                <a16:creationId xmlns:a16="http://schemas.microsoft.com/office/drawing/2014/main" xmlns="" id="{5843DA4D-E5E6-4632-98C1-0DF5DE631102}"/>
              </a:ext>
            </a:extLst>
          </p:cNvPr>
          <p:cNvSpPr>
            <a:spLocks noChangeAspect="1"/>
          </p:cNvSpPr>
          <p:nvPr/>
        </p:nvSpPr>
        <p:spPr>
          <a:xfrm rot="10800000">
            <a:off x="337676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Isosceles Triangle 63">
            <a:extLst>
              <a:ext uri="{FF2B5EF4-FFF2-40B4-BE49-F238E27FC236}">
                <a16:creationId xmlns:a16="http://schemas.microsoft.com/office/drawing/2014/main" xmlns="" id="{CDA4D09B-2219-4012-9660-CB8BC8BF4143}"/>
              </a:ext>
            </a:extLst>
          </p:cNvPr>
          <p:cNvSpPr>
            <a:spLocks noChangeAspect="1"/>
          </p:cNvSpPr>
          <p:nvPr/>
        </p:nvSpPr>
        <p:spPr>
          <a:xfrm rot="10800000">
            <a:off x="4499641" y="2469041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Isosceles Triangle 64">
            <a:extLst>
              <a:ext uri="{FF2B5EF4-FFF2-40B4-BE49-F238E27FC236}">
                <a16:creationId xmlns:a16="http://schemas.microsoft.com/office/drawing/2014/main" xmlns="" id="{4CDE0E63-5FA0-4C05-A8E4-CE555E2D3884}"/>
              </a:ext>
            </a:extLst>
          </p:cNvPr>
          <p:cNvSpPr>
            <a:spLocks noChangeAspect="1"/>
          </p:cNvSpPr>
          <p:nvPr/>
        </p:nvSpPr>
        <p:spPr>
          <a:xfrm rot="10800000">
            <a:off x="2242254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Isosceles Triangle 65">
            <a:extLst>
              <a:ext uri="{FF2B5EF4-FFF2-40B4-BE49-F238E27FC236}">
                <a16:creationId xmlns:a16="http://schemas.microsoft.com/office/drawing/2014/main" xmlns="" id="{1F5F3A3D-09E1-40EB-8715-E9429EFE87FD}"/>
              </a:ext>
            </a:extLst>
          </p:cNvPr>
          <p:cNvSpPr>
            <a:spLocks noChangeAspect="1"/>
          </p:cNvSpPr>
          <p:nvPr/>
        </p:nvSpPr>
        <p:spPr>
          <a:xfrm rot="10800000">
            <a:off x="1105970" y="2476739"/>
            <a:ext cx="147288" cy="98997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>
                <a:solidFill>
                  <a:schemeClr val="tx1"/>
                </a:solidFill>
              </a:rPr>
              <a:t>Ayol</a:t>
            </a:r>
            <a:r>
              <a:rPr lang="en-US" sz="3000" dirty="0" smtClean="0">
                <a:solidFill>
                  <a:schemeClr val="tx1"/>
                </a:solidFill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</a:rPr>
              <a:t>obrazlar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5439" y="683940"/>
            <a:ext cx="5176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Oftoboyim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-aqlli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suyukli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Huroyim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-mulohazali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Ximcha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-adolatli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suluv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Momogul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maston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-makrli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firib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ahlidan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Kundoshlar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ig‘vochi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fitnachi</a:t>
            </a: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8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88" grpId="0" animBg="1"/>
      <p:bldP spid="89" grpId="0" animBg="1"/>
      <p:bldP spid="90" grpId="0" animBg="1"/>
      <p:bldP spid="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Doston</a:t>
            </a:r>
            <a:r>
              <a:rPr lang="en-US" sz="3000" dirty="0" smtClean="0"/>
              <a:t>  </a:t>
            </a:r>
            <a:r>
              <a:rPr lang="en-US" sz="3000" dirty="0" err="1" smtClean="0"/>
              <a:t>yakuni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681" y="899964"/>
            <a:ext cx="316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ijodining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dostonlari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an’anaviy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muqaddima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yakunga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lenovo\Desktop\images (3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421" y="683941"/>
            <a:ext cx="2052092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07876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: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665" y="791038"/>
            <a:ext cx="3120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Dostonda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maqollarini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toping.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39665" y="1764060"/>
            <a:ext cx="3364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yoqqan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lenovo\Desktop\images (2)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45" y="791038"/>
            <a:ext cx="1724025" cy="2250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151840</TotalTime>
  <Words>140</Words>
  <Application>Microsoft Office PowerPoint</Application>
  <PresentationFormat>Произвольный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8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ADABIYOT</vt:lpstr>
      <vt:lpstr>Dars rejasi</vt:lpstr>
      <vt:lpstr>“RUSTAMXON”</vt:lpstr>
      <vt:lpstr>“RUSTAMXON” </vt:lpstr>
      <vt:lpstr>Joy  nomlari</vt:lpstr>
      <vt:lpstr>Ayol  obrazlar</vt:lpstr>
      <vt:lpstr>Doston  yakuni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1665</cp:revision>
  <dcterms:created xsi:type="dcterms:W3CDTF">2014-10-08T23:03:32Z</dcterms:created>
  <dcterms:modified xsi:type="dcterms:W3CDTF">2020-09-15T05:56:04Z</dcterms:modified>
</cp:coreProperties>
</file>