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19"/>
  </p:notesMasterIdLst>
  <p:sldIdLst>
    <p:sldId id="1356" r:id="rId11"/>
    <p:sldId id="1402" r:id="rId12"/>
    <p:sldId id="262" r:id="rId13"/>
    <p:sldId id="1414" r:id="rId14"/>
    <p:sldId id="1432" r:id="rId15"/>
    <p:sldId id="1357" r:id="rId16"/>
    <p:sldId id="1363" r:id="rId17"/>
    <p:sldId id="1429" r:id="rId18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262"/>
            <p14:sldId id="1414"/>
            <p14:sldId id="1432"/>
            <p14:sldId id="1357"/>
            <p14:sldId id="1363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DDDDD"/>
    <a:srgbClr val="B2B2B2"/>
    <a:srgbClr val="FFFFFF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82079" autoAdjust="0"/>
  </p:normalViewPr>
  <p:slideViewPr>
    <p:cSldViewPr snapToObjects="1">
      <p:cViewPr varScale="1">
        <p:scale>
          <a:sx n="118" d="100"/>
          <a:sy n="118" d="100"/>
        </p:scale>
        <p:origin x="1182" y="90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9/15/2020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34946" y="1299750"/>
            <a:ext cx="2736867" cy="691194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/>
            <a:r>
              <a:rPr sz="2400" dirty="0" err="1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Rustamxon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xmlns="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10</a:t>
            </a:r>
            <a:endParaRPr sz="2800" dirty="0">
              <a:solidFill>
                <a:schemeClr val="bg1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696152" y="248656"/>
            <a:ext cx="602998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864205" y="541152"/>
            <a:ext cx="268845" cy="211606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298" spc="-5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25" name="Oval 21"/>
          <p:cNvSpPr>
            <a:spLocks noChangeArrowheads="1"/>
          </p:cNvSpPr>
          <p:nvPr/>
        </p:nvSpPr>
        <p:spPr bwMode="auto">
          <a:xfrm>
            <a:off x="278743" y="176838"/>
            <a:ext cx="685384" cy="685384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1026" name="Picture 2" descr="C:\Users\lenovo\Desktop\5e15bc711259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7837" y="1021115"/>
            <a:ext cx="1584176" cy="2172451"/>
          </a:xfrm>
          <a:prstGeom prst="rect">
            <a:avLst/>
          </a:prstGeom>
          <a:noFill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333" y="176838"/>
            <a:ext cx="913080" cy="744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-11532"/>
            <a:ext cx="5544616" cy="570645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3600" dirty="0" err="1" smtClean="0"/>
              <a:t>Dars</a:t>
            </a:r>
            <a:r>
              <a:rPr lang="en-US" sz="3600" dirty="0" smtClean="0"/>
              <a:t> </a:t>
            </a:r>
            <a:r>
              <a:rPr lang="en-US" sz="3600" dirty="0" err="1" smtClean="0"/>
              <a:t>rejasi</a:t>
            </a:r>
            <a:endParaRPr sz="3600" dirty="0"/>
          </a:p>
        </p:txBody>
      </p:sp>
      <p:sp>
        <p:nvSpPr>
          <p:cNvPr id="15" name="TextBox 14"/>
          <p:cNvSpPr txBox="1"/>
          <p:nvPr/>
        </p:nvSpPr>
        <p:spPr>
          <a:xfrm>
            <a:off x="107417" y="1185684"/>
            <a:ext cx="28443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cap="all" spc="-47" dirty="0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BUGUNGI DARSIMIZDA</a:t>
            </a:r>
            <a:r>
              <a:rPr kumimoji="0" lang="en-US" sz="2800" b="1" i="0" u="none" strike="noStrike" kern="0" cap="all" spc="-47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endParaRPr kumimoji="0" lang="uz-Cyrl-UZ" sz="2800" b="1" i="0" u="none" strike="noStrike" kern="0" cap="all" spc="-47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56888" y="623217"/>
            <a:ext cx="2305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“</a:t>
            </a:r>
            <a:r>
              <a:rPr kumimoji="0" lang="en-US" sz="1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Rustamxon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” </a:t>
            </a:r>
            <a:r>
              <a:rPr kumimoji="0" lang="en-US" sz="1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dostoni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</a:t>
            </a:r>
            <a:r>
              <a:rPr kumimoji="0" lang="en-US" sz="1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haqida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2951733" y="779948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3032799" y="779948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3032799" y="1450135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60110" y="2119550"/>
            <a:ext cx="19919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kumimoji="0" lang="en-US" sz="1600" b="1" i="0" u="none" strike="noStrike" kern="0" cap="none" spc="0" normalizeH="0" noProof="0" dirty="0" err="1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Dostondagi</a:t>
            </a:r>
            <a:r>
              <a:rPr kumimoji="0" lang="en-US" sz="1600" b="1" i="0" u="none" strike="noStrike" kern="0" cap="none" spc="0" normalizeH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</a:t>
            </a:r>
            <a:r>
              <a:rPr kumimoji="0" lang="en-US" sz="1600" b="1" i="0" u="none" strike="noStrike" kern="0" cap="none" spc="0" normalizeH="0" noProof="0" dirty="0" err="1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ayol</a:t>
            </a:r>
            <a:r>
              <a:rPr kumimoji="0" lang="en-US" sz="1600" b="1" i="0" u="none" strike="noStrike" kern="0" cap="none" spc="0" normalizeH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1" i="0" u="none" strike="noStrike" kern="0" cap="none" spc="0" normalizeH="0" noProof="0" dirty="0" err="1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obrazlar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val 13"/>
          <p:cNvSpPr/>
          <p:nvPr/>
        </p:nvSpPr>
        <p:spPr>
          <a:xfrm>
            <a:off x="3032798" y="2053143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dirty="0">
                <a:solidFill>
                  <a:srgbClr val="FFFFFF"/>
                </a:solidFill>
                <a:latin typeface="Open Sans Light"/>
              </a:rPr>
              <a:t>3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56888" y="1438601"/>
            <a:ext cx="2305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Dostondagi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joy 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nomlari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21" grpId="0" animBg="1"/>
      <p:bldP spid="22" grpId="0" animBg="1"/>
      <p:bldP spid="11" grpId="0"/>
      <p:bldP spid="10" grpId="0" animBg="1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/>
              <a:t>“RUSTAMXON”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5429" y="935968"/>
            <a:ext cx="33843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Rustamning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zarbidan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ajdaho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o‘tdi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Tog‘ning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jondoriga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yemish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bo‘p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yotdi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lenovo\Desktop\2667ba8f43808b0dea92900ab4d36c6b-300x2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99806" y="755947"/>
            <a:ext cx="1908212" cy="2016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xmlns="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smtClean="0">
                <a:solidFill>
                  <a:schemeClr val="tx1"/>
                </a:solidFill>
              </a:rPr>
              <a:t>“RUSTAMXON” 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95649" y="611932"/>
            <a:ext cx="33964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endPara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/>
            <a:endPara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/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ko‘nglim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bahodirlik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qilaman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342900" indent="-342900"/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topsam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jazosini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beraman</a:t>
            </a:r>
            <a:endParaRPr lang="en-US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lenovo\Desktop\5c20d5980d2a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0188" y="899964"/>
            <a:ext cx="1965461" cy="20522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xmlns="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2771713" y="719944"/>
            <a:ext cx="2556284" cy="230425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r>
              <a:rPr lang="en-US" sz="2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Oqtosh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Hukumu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tog‘i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Qurudum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mamlakati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Olatog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‘,    </a:t>
            </a:r>
            <a:r>
              <a:rPr lang="en-US" sz="2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Urganch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Xorazm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  </a:t>
            </a: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Xeva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bekligi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Bujul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Bahra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tog‘i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Dinkaman</a:t>
            </a:r>
            <a:r>
              <a:rPr lang="en-US" sz="1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/>
              <a:t>Joy  </a:t>
            </a:r>
            <a:r>
              <a:rPr lang="en-US" sz="3000" dirty="0" err="1" smtClean="0"/>
              <a:t>nomlari</a:t>
            </a:r>
            <a:endParaRPr lang="ru-RU" sz="30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433" y="827956"/>
            <a:ext cx="2340260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51809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5E7BF7DE-E2DB-468F-BA46-11D8D31D9C30}"/>
              </a:ext>
            </a:extLst>
          </p:cNvPr>
          <p:cNvSpPr txBox="1"/>
          <p:nvPr/>
        </p:nvSpPr>
        <p:spPr>
          <a:xfrm>
            <a:off x="4216458" y="811961"/>
            <a:ext cx="331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1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xmlns="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37676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xmlns="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49964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xmlns="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242254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:a16="http://schemas.microsoft.com/office/drawing/2014/main" xmlns="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105970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err="1" smtClean="0">
                <a:solidFill>
                  <a:schemeClr val="tx1"/>
                </a:solidFill>
              </a:rPr>
              <a:t>Ayol</a:t>
            </a:r>
            <a:r>
              <a:rPr lang="en-US" sz="3000" dirty="0" smtClean="0">
                <a:solidFill>
                  <a:schemeClr val="tx1"/>
                </a:solidFill>
              </a:rPr>
              <a:t>  </a:t>
            </a:r>
            <a:r>
              <a:rPr lang="en-US" sz="3000" dirty="0" err="1" smtClean="0">
                <a:solidFill>
                  <a:schemeClr val="tx1"/>
                </a:solidFill>
              </a:rPr>
              <a:t>obrazlar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05439" y="683940"/>
            <a:ext cx="517695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Oftoboyim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-aqlli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kelin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suyukli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</a:t>
            </a:r>
            <a:endParaRPr lang="en-US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Huroyim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-mulohazali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ayol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oqila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endParaRPr lang="en-US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Ximcha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-adolatli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suluv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</a:t>
            </a:r>
            <a:endParaRPr lang="en-US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Momogul</a:t>
            </a:r>
            <a:r>
              <a:rPr lang="en-US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maston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-makrli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firib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ahlidan</a:t>
            </a:r>
            <a:endParaRPr lang="en-US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Kundoshlar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ig‘vochi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fitnachi</a:t>
            </a:r>
            <a:endParaRPr lang="en-US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08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88" grpId="0" animBg="1"/>
      <p:bldP spid="89" grpId="0" animBg="1"/>
      <p:bldP spid="90" grpId="0" animBg="1"/>
      <p:bldP spid="9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err="1" smtClean="0"/>
              <a:t>Doston</a:t>
            </a:r>
            <a:r>
              <a:rPr lang="en-US" sz="3000" dirty="0" smtClean="0"/>
              <a:t>  </a:t>
            </a:r>
            <a:r>
              <a:rPr lang="en-US" sz="3000" dirty="0" err="1" smtClean="0"/>
              <a:t>yakuni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83681" y="899964"/>
            <a:ext cx="316072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og‘zaki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ijodining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dostonlari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an’anaviy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muqaddima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yakunga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 descr="C:\Users\lenovo\Desktop\images (3)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3421" y="683941"/>
            <a:ext cx="2052092" cy="22322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4961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107876"/>
            <a:ext cx="5512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: 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39665" y="791038"/>
            <a:ext cx="31209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Dostonda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maqollarini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toping.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39665" y="1764060"/>
            <a:ext cx="33645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Dostondagi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sizga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yoqqan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obrazga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ta’rif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C:\Users\lenovo\Desktop\images (2)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9445" y="791038"/>
            <a:ext cx="1724025" cy="22509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151840</TotalTime>
  <Words>140</Words>
  <Application>Microsoft Office PowerPoint</Application>
  <PresentationFormat>Произвольный</PresentationFormat>
  <Paragraphs>34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8</vt:i4>
      </vt:variant>
    </vt:vector>
  </HeadingPairs>
  <TitlesOfParts>
    <vt:vector size="22" baseType="lpstr">
      <vt:lpstr>Arial</vt:lpstr>
      <vt:lpstr>Calibri</vt:lpstr>
      <vt:lpstr>Open Sans</vt:lpstr>
      <vt:lpstr>Open Sans Light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ADABIYOT</vt:lpstr>
      <vt:lpstr>Dars rejasi</vt:lpstr>
      <vt:lpstr>“RUSTAMXON”</vt:lpstr>
      <vt:lpstr>“RUSTAMXON” </vt:lpstr>
      <vt:lpstr>Joy  nomlari</vt:lpstr>
      <vt:lpstr>Ayol  obrazlar</vt:lpstr>
      <vt:lpstr>Doston  yakuni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Учетная запись Майкрософт</cp:lastModifiedBy>
  <cp:revision>1665</cp:revision>
  <dcterms:created xsi:type="dcterms:W3CDTF">2014-10-08T23:03:32Z</dcterms:created>
  <dcterms:modified xsi:type="dcterms:W3CDTF">2020-09-15T05:56:04Z</dcterms:modified>
</cp:coreProperties>
</file>