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4" r:id="rId13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98" autoAdjust="0"/>
  </p:normalViewPr>
  <p:slideViewPr>
    <p:cSldViewPr>
      <p:cViewPr varScale="1">
        <p:scale>
          <a:sx n="136" d="100"/>
          <a:sy n="136" d="100"/>
        </p:scale>
        <p:origin x="61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z-Cyrl-U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08F50-88CE-4D6C-ACFE-E510439707EF}" type="datetimeFigureOut">
              <a:rPr lang="uz-Cyrl-UZ" smtClean="0"/>
              <a:t>08/09/2020</a:t>
            </a:fld>
            <a:endParaRPr lang="uz-Cyrl-U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z-Cyrl-U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FA2E9-B6B9-4BF3-B158-684478B5DD8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60193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016" y="174625"/>
            <a:ext cx="3058084" cy="8457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5400" spc="10" dirty="0" err="1">
                <a:latin typeface="Arial" pitchFamily="34" charset="0"/>
                <a:cs typeface="Arial" pitchFamily="34" charset="0"/>
              </a:rPr>
              <a:t>Adabiyot</a:t>
            </a:r>
            <a:endParaRPr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4118" y="1190625"/>
            <a:ext cx="344170" cy="134620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dirty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endParaRPr sz="22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26924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endParaRPr sz="1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1125" y="318378"/>
            <a:ext cx="437515" cy="419100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0852" r="16259" b="24287"/>
          <a:stretch/>
        </p:blipFill>
        <p:spPr bwMode="auto">
          <a:xfrm>
            <a:off x="3568701" y="1264965"/>
            <a:ext cx="2133599" cy="152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4"/>
          <p:cNvSpPr txBox="1"/>
          <p:nvPr/>
        </p:nvSpPr>
        <p:spPr>
          <a:xfrm>
            <a:off x="825500" y="1264965"/>
            <a:ext cx="2438400" cy="12323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600" b="1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Mavzu</a:t>
            </a:r>
            <a:r>
              <a:rPr sz="2600" b="1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:</a:t>
            </a:r>
            <a:endParaRPr lang="en-US" sz="2600" b="1" dirty="0" smtClean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600" b="1" dirty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r>
              <a:rPr lang="en-US" sz="2600" b="1" spc="-5" dirty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“</a:t>
            </a:r>
            <a:r>
              <a:rPr lang="en-US" sz="2600" b="1" spc="-5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Rustamxon</a:t>
            </a:r>
            <a:r>
              <a:rPr lang="en-US" sz="2600" b="1" spc="-5" dirty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”</a:t>
            </a:r>
          </a:p>
          <a:p>
            <a:pPr marL="12700">
              <a:lnSpc>
                <a:spcPts val="2730"/>
              </a:lnSpc>
            </a:pPr>
            <a:r>
              <a:rPr lang="en-US" sz="2600" b="1" spc="-5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dostoni</a:t>
            </a:r>
            <a:endParaRPr sz="26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98425"/>
            <a:ext cx="5020547" cy="430887"/>
          </a:xfrm>
        </p:spPr>
        <p:txBody>
          <a:bodyPr/>
          <a:lstStyle/>
          <a:p>
            <a:r>
              <a:rPr lang="en-US" sz="2800" dirty="0" smtClean="0"/>
              <a:t>  ANTIQA  TEST</a:t>
            </a:r>
            <a:endParaRPr lang="uz-Cyrl-UZ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08025"/>
            <a:ext cx="3429000" cy="1061829"/>
          </a:xfrm>
        </p:spPr>
        <p:txBody>
          <a:bodyPr/>
          <a:lstStyle/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Sultonxon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qalandarlarga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o‘g‘lini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nima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deb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ta’riflaydi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1500" b="1" dirty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A) Bulbul                B)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Lochin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215582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Rasul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5700" y="218809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D) Nor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kalla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qo‘chqor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4" descr="D:\1.   Jamoliddinxon-TEGMANG\0.   SLAYDLAR - 5-9 ADABIYOT\rasm\1.  gif\0_afdbb_36d3245_ori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94" y="1227812"/>
            <a:ext cx="1014412" cy="96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D:\1.   Jamoliddinxon-TEGMANG\0.   SLAYDLAR - 5-9 ADABIYOT\rasm\1.  gif\0_afdbb_36d3245_ori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77745"/>
            <a:ext cx="1066800" cy="10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D:\1.   Jamoliddinxon-TEGMANG\0.   SLAYDLAR - 5-9 ADABIYOT\rasm\1.  gif\0_afdbb_36d3245_ori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388706"/>
            <a:ext cx="1143000" cy="10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5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98425"/>
            <a:ext cx="5020547" cy="430887"/>
          </a:xfrm>
        </p:spPr>
        <p:txBody>
          <a:bodyPr/>
          <a:lstStyle/>
          <a:p>
            <a:r>
              <a:rPr lang="en-US" sz="2800" dirty="0" smtClean="0"/>
              <a:t>  ANTIQA  TEST</a:t>
            </a:r>
            <a:endParaRPr lang="uz-Cyrl-UZ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08026"/>
            <a:ext cx="3276600" cy="1061829"/>
          </a:xfrm>
        </p:spPr>
        <p:txBody>
          <a:bodyPr/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irg‘azab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so‘zning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qisqartmasi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1500" b="1" dirty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Jahldor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kishi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21558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Mirobi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g‘azab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5700" y="218809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Mirg‘azobxon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300" y="144942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B)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Amiri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g‘azab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uz-Cyrl-UZ" dirty="0"/>
          </a:p>
        </p:txBody>
      </p:sp>
      <p:pic>
        <p:nvPicPr>
          <p:cNvPr id="10" name="Picture 11" descr="D:\1.   Jamoliddinxon-TEGMANG\0.   SLAYDLAR - 5-9 ADABIYOT\rasm\1.  gif\fon\0_f77e9_38347b11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90457"/>
            <a:ext cx="3235554" cy="246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98425"/>
            <a:ext cx="5638800" cy="369332"/>
          </a:xfrm>
        </p:spPr>
        <p:txBody>
          <a:bodyPr/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r>
              <a:rPr lang="en-US" sz="2400" dirty="0" smtClean="0"/>
              <a:t>:</a:t>
            </a:r>
            <a:endParaRPr lang="uz-Cyrl-UZ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5334000" cy="3354765"/>
          </a:xfrm>
        </p:spPr>
        <p:txBody>
          <a:bodyPr/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1.Quyidagi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so‘zlarga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izoh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!  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Ulini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Keraga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Jul – 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To‘shanchi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Iyartib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Lanqa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Dostondan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joy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nomlarini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topib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!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uz-Cyrl-UZ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0" b="98155" l="10000" r="100000">
                        <a14:foregroundMark x1="71750" y1="89850" x2="71750" y2="89850"/>
                        <a14:foregroundMark x1="75625" y1="88466" x2="75625" y2="88466"/>
                        <a14:foregroundMark x1="69125" y1="90542" x2="69125" y2="90542"/>
                        <a14:foregroundMark x1="33375" y1="55940" x2="33375" y2="55940"/>
                        <a14:foregroundMark x1="35000" y1="51672" x2="35000" y2="51672"/>
                        <a14:foregroundMark x1="35000" y1="44060" x2="37250" y2="35409"/>
                        <a14:foregroundMark x1="40500" y1="31142" x2="41875" y2="28835"/>
                        <a14:foregroundMark x1="42125" y1="27797" x2="42500" y2="15456"/>
                        <a14:foregroundMark x1="34375" y1="14533" x2="22750" y2="23529"/>
                        <a14:foregroundMark x1="26875" y1="12803" x2="33125" y2="10150"/>
                        <a14:foregroundMark x1="66125" y1="55017" x2="66125" y2="55017"/>
                        <a14:foregroundMark x1="65500" y1="55017" x2="65500" y2="55017"/>
                        <a14:foregroundMark x1="65250" y1="55017" x2="65250" y2="55017"/>
                        <a14:foregroundMark x1="65250" y1="55017" x2="64250" y2="55017"/>
                        <a14:foregroundMark x1="64250" y1="55017" x2="64250" y2="55017"/>
                        <a14:backgroundMark x1="35000" y1="83852" x2="35000" y2="83852"/>
                        <a14:backgroundMark x1="46750" y1="85813" x2="46375" y2="84890"/>
                        <a14:backgroundMark x1="46000" y1="84544" x2="46000" y2="84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860425"/>
            <a:ext cx="2133600" cy="208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6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500" y="22225"/>
            <a:ext cx="5193666" cy="553998"/>
          </a:xfrm>
        </p:spPr>
        <p:txBody>
          <a:bodyPr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ESGA OLING!</a:t>
            </a:r>
            <a:endParaRPr lang="uz-Cyrl-UZ" sz="3600" dirty="0"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6162"/>
          <a:stretch/>
        </p:blipFill>
        <p:spPr>
          <a:xfrm>
            <a:off x="4484345" y="1706446"/>
            <a:ext cx="1121965" cy="14399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900" y="631825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Dostonda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Xuroyim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Oftoboyga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xos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o‘xshash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sifatlar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bormi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ostonda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shevaga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xos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so‘zlardan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foydalanilganmi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Xalqimizda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Ko‘r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ko‘rni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qorong‘uda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topadi”degan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maqol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bor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Shu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ta’rifga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mos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obrazlar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06" y="1707155"/>
            <a:ext cx="1230156" cy="15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-28946"/>
            <a:ext cx="4791947" cy="685800"/>
          </a:xfrm>
        </p:spPr>
        <p:txBody>
          <a:bodyPr/>
          <a:lstStyle/>
          <a:p>
            <a:r>
              <a:rPr lang="en-US" sz="3600" dirty="0" smtClean="0"/>
              <a:t>EGILGAN BOSH…</a:t>
            </a:r>
            <a:endParaRPr lang="uz-Cyrl-UZ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84666"/>
          </a:xfrm>
        </p:spPr>
        <p:txBody>
          <a:bodyPr/>
          <a:lstStyle/>
          <a:p>
            <a:r>
              <a:rPr lang="en-US" dirty="0" smtClean="0"/>
              <a:t> </a:t>
            </a:r>
            <a:endParaRPr lang="uz-Cyrl-UZ" dirty="0"/>
          </a:p>
        </p:txBody>
      </p:sp>
      <p:sp>
        <p:nvSpPr>
          <p:cNvPr id="6" name="TextBox 5"/>
          <p:cNvSpPr txBox="1"/>
          <p:nvPr/>
        </p:nvSpPr>
        <p:spPr>
          <a:xfrm>
            <a:off x="2349500" y="609990"/>
            <a:ext cx="3352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Xazon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bog‘da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gullar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so‘lgandi</a:t>
            </a:r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So‘lgan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gulga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bulbul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kelib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qo‘ngandi</a:t>
            </a:r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Buncha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ham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darqahr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bo‘lma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Rustamjon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Qurudumga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ketgan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otang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kelgandir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farzand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otasiga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tig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‘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tortar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Egilgan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bo‘yinni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kesmaydi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xanjar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>
          <a:xfrm flipH="1">
            <a:off x="139700" y="609990"/>
            <a:ext cx="2133600" cy="2460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82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4019"/>
            <a:ext cx="5778500" cy="492443"/>
          </a:xfrm>
        </p:spPr>
        <p:txBody>
          <a:bodyPr/>
          <a:lstStyle/>
          <a:p>
            <a:pPr algn="ctr"/>
            <a:r>
              <a:rPr lang="en-US" sz="3200" dirty="0" smtClean="0"/>
              <a:t>OTA-BOLA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4700" y="631825"/>
            <a:ext cx="4191000" cy="2215991"/>
          </a:xfrm>
        </p:spPr>
        <p:txBody>
          <a:bodyPr/>
          <a:lstStyle/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Ingrab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o‘rnidan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turib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zamon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Bolam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,-deb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bag‘riga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bosdi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Sultonxon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Omon-eson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endi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o‘g‘lini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ko‘rib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Yuragidan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ketdi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ancha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g‘am-armon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Adashganlar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bir-biriman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topishdi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Necha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kun,necha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tun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oradan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o‘tdi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Rustamga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Sultonxon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so‘zni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aytdi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Quloq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solgin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otangning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tiliga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Qo‘zim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ketaylikda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Oqtosh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eliga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…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83" l="0" r="99321">
                        <a14:foregroundMark x1="15082" y1="30556" x2="15489" y2="26440"/>
                        <a14:foregroundMark x1="9103" y1="27778" x2="53533" y2="1749"/>
                        <a14:foregroundMark x1="11141" y1="31584" x2="10190" y2="98045"/>
                        <a14:foregroundMark x1="21875" y1="96091" x2="99321" y2="92901"/>
                        <a14:foregroundMark x1="62772" y1="12243" x2="97826" y2="926"/>
                        <a14:foregroundMark x1="91440" y1="20062" x2="96467" y2="80556"/>
                        <a14:foregroundMark x1="28668" y1="17078" x2="543" y2="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631825"/>
            <a:ext cx="1828800" cy="253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98425"/>
            <a:ext cx="4635500" cy="492443"/>
          </a:xfrm>
        </p:spPr>
        <p:txBody>
          <a:bodyPr/>
          <a:lstStyle/>
          <a:p>
            <a:r>
              <a:rPr lang="en-US" sz="3200" dirty="0" smtClean="0"/>
              <a:t>VATANGA  QAYTISH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84225"/>
            <a:ext cx="2133600" cy="1969770"/>
          </a:xfrm>
        </p:spPr>
        <p:txBody>
          <a:bodyPr/>
          <a:lstStyle/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Borayotgan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xabar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Oqtoshga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yetdi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O‘g‘li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keldi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Sultonxon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”,-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deydi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Qancha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xaloyiqlar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ko‘ngilni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xushlab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Rustamni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kirgizdi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shaharga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boshlab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703477"/>
            <a:ext cx="3352800" cy="213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2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98425"/>
            <a:ext cx="5397500" cy="430887"/>
          </a:xfrm>
        </p:spPr>
        <p:txBody>
          <a:bodyPr/>
          <a:lstStyle/>
          <a:p>
            <a:r>
              <a:rPr lang="en-US" sz="2800" dirty="0" smtClean="0"/>
              <a:t>MIRG‘AZAB </a:t>
            </a:r>
            <a:r>
              <a:rPr lang="en-US" sz="2800" dirty="0" smtClean="0"/>
              <a:t>(AMIRI G‘AZAB)</a:t>
            </a:r>
            <a:endParaRPr lang="uz-Cyrl-UZ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3200400" cy="3277076"/>
          </a:xfrm>
        </p:spPr>
        <p:txBody>
          <a:bodyPr/>
          <a:lstStyle/>
          <a:p>
            <a:pPr algn="l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Endi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Sultonxon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xotinini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chaqirib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oldi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mirg‘azablarga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shunday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buyurdi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Gunohkor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ikkovi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qo‘lin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boylanglar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Turmasin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shahardan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darrov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haydanglar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l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Kim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yomonlik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qilsa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jazosin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ko‘rsin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Hech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tirik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qolmasin,ikkovi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o‘lsin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631825"/>
            <a:ext cx="2149348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1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27912"/>
            <a:ext cx="4635500" cy="492443"/>
          </a:xfrm>
        </p:spPr>
        <p:txBody>
          <a:bodyPr/>
          <a:lstStyle/>
          <a:p>
            <a:r>
              <a:rPr lang="en-US" sz="3200" dirty="0" smtClean="0"/>
              <a:t>PODSHOLIK  NAVBATI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5701" y="555625"/>
            <a:ext cx="3200399" cy="3016210"/>
          </a:xfrm>
        </p:spPr>
        <p:txBody>
          <a:bodyPr/>
          <a:lstStyle/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Vaqti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xush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bo‘p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latin typeface="Arial" pitchFamily="34" charset="0"/>
                <a:cs typeface="Arial" pitchFamily="34" charset="0"/>
              </a:rPr>
              <a:t>Oqtosh</a:t>
            </a:r>
            <a:r>
              <a:rPr lang="en-US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latin typeface="Arial" pitchFamily="34" charset="0"/>
                <a:cs typeface="Arial" pitchFamily="34" charset="0"/>
              </a:rPr>
              <a:t>elda</a:t>
            </a:r>
            <a:r>
              <a:rPr lang="en-US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Sultonxon</a:t>
            </a:r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O‘g‘li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el-u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xalqqa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to‘y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berdi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Rustam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bolam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yurtga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ega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bo‘lsin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deb,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Podsholik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navbatin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Rustam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olsin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deb…</a:t>
            </a:r>
          </a:p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El-u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xalqqa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shunday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xabar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bildirdi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Podsholikni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Rustam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qabul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qilmadi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57" y="429569"/>
            <a:ext cx="2120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55625"/>
            <a:ext cx="685800" cy="44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4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98425"/>
            <a:ext cx="5020547" cy="430887"/>
          </a:xfrm>
        </p:spPr>
        <p:txBody>
          <a:bodyPr/>
          <a:lstStyle/>
          <a:p>
            <a:r>
              <a:rPr lang="en-US" sz="2800" dirty="0" smtClean="0"/>
              <a:t>SHOHMAS  BOTIRMAN!</a:t>
            </a:r>
            <a:endParaRPr lang="uz-Cyrl-UZ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9500" y="708025"/>
            <a:ext cx="3276600" cy="2308324"/>
          </a:xfrm>
        </p:spPr>
        <p:txBody>
          <a:bodyPr/>
          <a:lstStyle/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Podsholik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ishlari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og‘ir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yuk-da,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Meni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qo‘ysin,o‘zi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so‘rab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turar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-da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Besh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qip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unda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o‘n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qip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bunda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yuraman</a:t>
            </a:r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Mening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ko‘nglim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bahodirlik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qilaman</a:t>
            </a:r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Yomon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topsam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jazosini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beraman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Shunday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qilib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Xuroyim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ham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Rustamxon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ham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murod-maqsadiga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yetdi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" y="569612"/>
            <a:ext cx="2084760" cy="25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98425"/>
            <a:ext cx="5630147" cy="430887"/>
          </a:xfrm>
        </p:spPr>
        <p:txBody>
          <a:bodyPr/>
          <a:lstStyle/>
          <a:p>
            <a:pPr algn="ctr"/>
            <a:r>
              <a:rPr lang="en-US" sz="2800" dirty="0" smtClean="0"/>
              <a:t>  ANTIQA  TEST</a:t>
            </a:r>
            <a:endParaRPr lang="uz-Cyrl-UZ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08025"/>
            <a:ext cx="3429000" cy="1905000"/>
          </a:xfrm>
        </p:spPr>
        <p:txBody>
          <a:bodyPr/>
          <a:lstStyle/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Sultonxon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bolasi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tug‘ulishidan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oldin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mamlakatga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ketdi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1500" b="1" dirty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Oqtosh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          B)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Charxin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D:\1.   Jamoliddinxon-TEGMANG\0.   SLAYDLAR - 5-9 ADABIYOT\rasm\1.  gif\fon\0_85bad_541d5b90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555625"/>
            <a:ext cx="144779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900" y="215582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Qurudum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5700" y="218809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Bujul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</TotalTime>
  <Words>385</Words>
  <Application>Microsoft Office PowerPoint</Application>
  <PresentationFormat>Произвольный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Office Theme</vt:lpstr>
      <vt:lpstr>Adabiyot</vt:lpstr>
      <vt:lpstr>ESGA OLING!</vt:lpstr>
      <vt:lpstr>EGILGAN BOSH…</vt:lpstr>
      <vt:lpstr>OTA-BOLA</vt:lpstr>
      <vt:lpstr>VATANGA  QAYTISH</vt:lpstr>
      <vt:lpstr>MIRG‘AZAB (AMIRI G‘AZAB)</vt:lpstr>
      <vt:lpstr>PODSHOLIK  NAVBATI</vt:lpstr>
      <vt:lpstr>SHOHMAS  BOTIRMAN!</vt:lpstr>
      <vt:lpstr>  ANTIQA  TEST</vt:lpstr>
      <vt:lpstr>  ANTIQA  TEST</vt:lpstr>
      <vt:lpstr>  ANTIQA  TEST</vt:lpstr>
      <vt:lpstr>Mustaqil bajarish uchun topshiriq: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Учетная запись Майкрософт</cp:lastModifiedBy>
  <cp:revision>322</cp:revision>
  <dcterms:created xsi:type="dcterms:W3CDTF">2020-04-13T08:06:06Z</dcterms:created>
  <dcterms:modified xsi:type="dcterms:W3CDTF">2020-09-08T08:28:20Z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