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68" r:id="rId3"/>
    <p:sldId id="270" r:id="rId4"/>
    <p:sldId id="271" r:id="rId5"/>
    <p:sldId id="272" r:id="rId6"/>
    <p:sldId id="277" r:id="rId7"/>
    <p:sldId id="278" r:id="rId8"/>
    <p:sldId id="279" r:id="rId9"/>
    <p:sldId id="273" r:id="rId10"/>
    <p:sldId id="274" r:id="rId11"/>
    <p:sldId id="280" r:id="rId12"/>
    <p:sldId id="282" r:id="rId13"/>
    <p:sldId id="281" r:id="rId14"/>
    <p:sldId id="283" r:id="rId15"/>
    <p:sldId id="276" r:id="rId16"/>
    <p:sldId id="284" r:id="rId17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023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98" autoAdjust="0"/>
  </p:normalViewPr>
  <p:slideViewPr>
    <p:cSldViewPr>
      <p:cViewPr varScale="1">
        <p:scale>
          <a:sx n="136" d="100"/>
          <a:sy n="136" d="100"/>
        </p:scale>
        <p:origin x="612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z-Cyrl-U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08F50-88CE-4D6C-ACFE-E510439707EF}" type="datetimeFigureOut">
              <a:rPr lang="uz-Cyrl-UZ" smtClean="0"/>
              <a:t>08/09/2020</a:t>
            </a:fld>
            <a:endParaRPr lang="uz-Cyrl-U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z-Cyrl-U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z-Cyrl-U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z-Cyrl-U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FA2E9-B6B9-4BF3-B158-684478B5DD8D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60193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4015" y="174625"/>
            <a:ext cx="3552419" cy="84574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5400" spc="10" dirty="0" err="1" smtClean="0">
                <a:latin typeface="Arial" pitchFamily="34" charset="0"/>
                <a:cs typeface="Arial" pitchFamily="34" charset="0"/>
              </a:rPr>
              <a:t>Adabiyot</a:t>
            </a:r>
            <a:endParaRPr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4118" y="1190625"/>
            <a:ext cx="344170" cy="1346200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4686759" y="212868"/>
            <a:ext cx="634365" cy="634365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870296" y="249024"/>
            <a:ext cx="374804" cy="3622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en-US" sz="2250" dirty="0">
                <a:solidFill>
                  <a:schemeClr val="bg1"/>
                </a:solidFill>
                <a:latin typeface="Arial"/>
                <a:cs typeface="Arial"/>
              </a:rPr>
              <a:t>10</a:t>
            </a:r>
            <a:endParaRPr sz="225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870296" y="541953"/>
            <a:ext cx="269240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300" spc="-5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sinf</a:t>
            </a:r>
            <a:endParaRPr sz="1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9" t="10852" r="16259" b="24287"/>
          <a:stretch/>
        </p:blipFill>
        <p:spPr bwMode="auto">
          <a:xfrm>
            <a:off x="3568701" y="1264965"/>
            <a:ext cx="2133599" cy="1529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object 4"/>
          <p:cNvSpPr txBox="1"/>
          <p:nvPr/>
        </p:nvSpPr>
        <p:spPr>
          <a:xfrm>
            <a:off x="825500" y="1264965"/>
            <a:ext cx="2438400" cy="12323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415">
              <a:lnSpc>
                <a:spcPts val="1950"/>
              </a:lnSpc>
              <a:spcBef>
                <a:spcPts val="110"/>
              </a:spcBef>
            </a:pPr>
            <a:r>
              <a:rPr sz="2600" b="1" dirty="0" err="1">
                <a:solidFill>
                  <a:srgbClr val="2365C7"/>
                </a:solidFill>
                <a:latin typeface="Arial Black" pitchFamily="34" charset="0"/>
                <a:cs typeface="Arial" pitchFamily="34" charset="0"/>
              </a:rPr>
              <a:t>Mavzu</a:t>
            </a:r>
            <a:r>
              <a:rPr sz="2600" b="1" dirty="0" smtClean="0">
                <a:solidFill>
                  <a:srgbClr val="2365C7"/>
                </a:solidFill>
                <a:latin typeface="Arial Black" pitchFamily="34" charset="0"/>
                <a:cs typeface="Arial" pitchFamily="34" charset="0"/>
              </a:rPr>
              <a:t>:</a:t>
            </a:r>
            <a:endParaRPr lang="en-US" sz="2600" b="1" dirty="0" smtClean="0">
              <a:solidFill>
                <a:srgbClr val="2365C7"/>
              </a:solidFill>
              <a:latin typeface="Arial Black" pitchFamily="34" charset="0"/>
              <a:cs typeface="Arial" pitchFamily="34" charset="0"/>
            </a:endParaRPr>
          </a:p>
          <a:p>
            <a:pPr marL="18415">
              <a:lnSpc>
                <a:spcPts val="1950"/>
              </a:lnSpc>
              <a:spcBef>
                <a:spcPts val="110"/>
              </a:spcBef>
            </a:pPr>
            <a:endParaRPr lang="en-US" sz="2600" b="1" dirty="0">
              <a:solidFill>
                <a:srgbClr val="2365C7"/>
              </a:solidFill>
              <a:latin typeface="Arial Black" pitchFamily="34" charset="0"/>
              <a:cs typeface="Arial" pitchFamily="34" charset="0"/>
            </a:endParaRPr>
          </a:p>
          <a:p>
            <a:pPr marL="12700">
              <a:lnSpc>
                <a:spcPts val="2730"/>
              </a:lnSpc>
            </a:pPr>
            <a:r>
              <a:rPr lang="en-US" sz="2600" b="1" spc="-5" dirty="0">
                <a:solidFill>
                  <a:srgbClr val="2365C7"/>
                </a:solidFill>
                <a:latin typeface="Arial Black" pitchFamily="34" charset="0"/>
                <a:cs typeface="Arial" pitchFamily="34" charset="0"/>
              </a:rPr>
              <a:t>“</a:t>
            </a:r>
            <a:r>
              <a:rPr lang="en-US" sz="2600" b="1" spc="-5" dirty="0" err="1">
                <a:solidFill>
                  <a:srgbClr val="2365C7"/>
                </a:solidFill>
                <a:latin typeface="Arial Black" pitchFamily="34" charset="0"/>
                <a:cs typeface="Arial" pitchFamily="34" charset="0"/>
              </a:rPr>
              <a:t>Rustamxon</a:t>
            </a:r>
            <a:r>
              <a:rPr lang="en-US" sz="2600" b="1" spc="-5" dirty="0">
                <a:solidFill>
                  <a:srgbClr val="2365C7"/>
                </a:solidFill>
                <a:latin typeface="Arial Black" pitchFamily="34" charset="0"/>
                <a:cs typeface="Arial" pitchFamily="34" charset="0"/>
              </a:rPr>
              <a:t>”</a:t>
            </a:r>
          </a:p>
          <a:p>
            <a:pPr marL="12700">
              <a:lnSpc>
                <a:spcPts val="2730"/>
              </a:lnSpc>
            </a:pPr>
            <a:r>
              <a:rPr lang="en-US" sz="2600" b="1" spc="-5" dirty="0" err="1">
                <a:solidFill>
                  <a:srgbClr val="2365C7"/>
                </a:solidFill>
                <a:latin typeface="Arial Black" pitchFamily="34" charset="0"/>
                <a:cs typeface="Arial" pitchFamily="34" charset="0"/>
              </a:rPr>
              <a:t>dostoni</a:t>
            </a:r>
            <a:endParaRPr sz="26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7" name="object 11">
            <a:extLst>
              <a:ext uri="{FF2B5EF4-FFF2-40B4-BE49-F238E27FC236}">
                <a16:creationId xmlns:a16="http://schemas.microsoft.com/office/drawing/2014/main" xmlns="" id="{38127922-7F66-46DD-B48F-9CFEFAEAC55F}"/>
              </a:ext>
            </a:extLst>
          </p:cNvPr>
          <p:cNvSpPr/>
          <p:nvPr/>
        </p:nvSpPr>
        <p:spPr>
          <a:xfrm>
            <a:off x="345693" y="430163"/>
            <a:ext cx="442595" cy="424180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73100" y="187665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endParaRPr lang="uz-Cyrl-UZ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-88900" y="98425"/>
            <a:ext cx="5943600" cy="354688"/>
          </a:xfrm>
        </p:spPr>
        <p:txBody>
          <a:bodyPr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QALANDAR-OQTOSHNING XONI</a:t>
            </a:r>
            <a:endParaRPr lang="uz-Cyrl-UZ" sz="2800" dirty="0"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3"/>
          <a:stretch/>
        </p:blipFill>
        <p:spPr>
          <a:xfrm>
            <a:off x="3949700" y="595389"/>
            <a:ext cx="1718715" cy="2562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39700" y="658295"/>
            <a:ext cx="403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Yaproqdayin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titrar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qalandar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joni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/>
              <a:t>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Men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qalandar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biling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Oqtoshning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xoni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Izza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qildi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debon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zinhor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koyinmang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Mendayin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gadoning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yolg‘iz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o‘g‘loni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Shularning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ishqida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bo‘ldim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xor-zor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Daragini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bilib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bo‘ldik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qalandar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Ka’ba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bilan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ishim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yo‘qdir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ulfatlar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Mening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Ka’bam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en-US" sz="1600" b="1" dirty="0" err="1">
                <a:latin typeface="Arial" pitchFamily="34" charset="0"/>
                <a:cs typeface="Arial" pitchFamily="34" charset="0"/>
              </a:rPr>
              <a:t>K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o‘rdim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yerda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tayyor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! </a:t>
            </a:r>
            <a:endParaRPr lang="uz-Cyrl-UZ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18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73100" y="187665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endParaRPr lang="uz-Cyrl-UZ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-88900" y="98425"/>
            <a:ext cx="5943600" cy="430887"/>
          </a:xfrm>
        </p:spPr>
        <p:txBody>
          <a:bodyPr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OTI   RUSTAM… </a:t>
            </a:r>
            <a:endParaRPr lang="uz-Cyrl-UZ" sz="2800" dirty="0">
              <a:latin typeface="Arial Black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2" t="19335"/>
          <a:stretch/>
        </p:blipFill>
        <p:spPr>
          <a:xfrm>
            <a:off x="139700" y="627398"/>
            <a:ext cx="2533290" cy="244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882900" y="726883"/>
            <a:ext cx="274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Oti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Rustam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o‘zi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nor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kalla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qo‘chqor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Men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shuning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ishqida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bo‘ldim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qalandar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</a:p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Qirq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qalandar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ketdi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Ka’baga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qarab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Sulton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yurdi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bir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shaharni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oralab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uz-Cyrl-UZ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18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73100" y="187665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endParaRPr lang="uz-Cyrl-UZ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-88900" y="22225"/>
            <a:ext cx="5791200" cy="430887"/>
          </a:xfrm>
        </p:spPr>
        <p:txBody>
          <a:bodyPr/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SUV BO‘YIDAGI UCHRASHUV</a:t>
            </a:r>
            <a:endParaRPr lang="uz-Cyrl-UZ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082" r="93878">
                        <a14:backgroundMark x1="33673" y1="37604" x2="33673" y2="37604"/>
                        <a14:backgroundMark x1="48980" y1="96667" x2="48980" y2="96667"/>
                        <a14:backgroundMark x1="34402" y1="31458" x2="34402" y2="31458"/>
                        <a14:backgroundMark x1="41399" y1="31875" x2="41399" y2="3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283" y="403225"/>
            <a:ext cx="2454758" cy="28115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900" y="631825"/>
            <a:ext cx="342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Oftoboyib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hovuzga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suvga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chiqib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bir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qalandarni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ko‘rdi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Salobatidan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Rustamga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o‘xshaydi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Unga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qarata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…Bu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manzilga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kelib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qolgan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qalandar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Xabar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bergil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kimda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sening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ishing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bor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?</a:t>
            </a:r>
            <a:endParaRPr lang="uz-Cyrl-UZ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22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73100" y="187665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endParaRPr lang="uz-Cyrl-UZ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-1003300" y="0"/>
            <a:ext cx="7848600" cy="492443"/>
          </a:xfrm>
        </p:spPr>
        <p:txBody>
          <a:bodyPr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“QUSHIM”NI   YO‘QOTDIM…</a:t>
            </a:r>
            <a:endParaRPr lang="uz-Cyrl-UZ" sz="3200" dirty="0"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50" y="898955"/>
            <a:ext cx="1529250" cy="21143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100" y="870487"/>
            <a:ext cx="1519888" cy="21712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739900" y="803107"/>
            <a:ext cx="2438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Dardim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ko‘pdir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kim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biladi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ishimni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Qo‘limdan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qochirdim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olg‘ir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qushimni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Ko‘p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yurdim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yetmadi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bemahal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o‘lim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Qaysi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bir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gulshanga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ketdi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bulbulim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?..</a:t>
            </a:r>
            <a:endParaRPr lang="uz-Cyrl-UZ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80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73100" y="187665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endParaRPr lang="uz-Cyrl-UZ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-88900" y="0"/>
            <a:ext cx="5854700" cy="1130221"/>
          </a:xfrm>
        </p:spPr>
        <p:txBody>
          <a:bodyPr/>
          <a:lstStyle/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KUTILMAGAN MEHMON</a:t>
            </a:r>
            <a:endParaRPr lang="uz-Cyrl-UZ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600984"/>
            <a:ext cx="3348633" cy="2551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458391" y="664043"/>
            <a:ext cx="22139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Oftoboy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qalandarni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uyga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olib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kirdi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Ko‘rpachaga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o‘tqazdi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Xuroyim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ikkalasi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ko‘rishib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hol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so‘rashdi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Oftoboy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xizmatda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uz-Cyrl-UZ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96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73100" y="187665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endParaRPr lang="uz-Cyrl-UZ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39700" y="22225"/>
            <a:ext cx="5117466" cy="553998"/>
          </a:xfrm>
        </p:spPr>
        <p:txBody>
          <a:bodyPr/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RUSTAMNING G‘AZABI</a:t>
            </a:r>
            <a:endParaRPr lang="uz-Cyrl-UZ" sz="3600" dirty="0">
              <a:latin typeface="Arial Black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6" y="631825"/>
            <a:ext cx="1958134" cy="2349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349500" y="529416"/>
            <a:ext cx="3429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Yaqinladi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qalandarning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qoshiga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Xanjar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solmoq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bo‘ldi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uning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boshiga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Xuroyim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shu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zamon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o‘rnidan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turdi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Bolam</a:t>
            </a:r>
            <a:r>
              <a:rPr lang="en-US" sz="1600" b="1" smtClean="0">
                <a:latin typeface="Arial" pitchFamily="34" charset="0"/>
                <a:cs typeface="Arial" pitchFamily="34" charset="0"/>
              </a:rPr>
              <a:t>!- deb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qaytardi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Rustamday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uldi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Tavba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qilib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o‘zi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axtarib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keldi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Chopib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tashlab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bolam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senga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ne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bo‘ldi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?..</a:t>
            </a:r>
            <a:endParaRPr lang="uz-Cyrl-UZ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00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97" y="98425"/>
            <a:ext cx="5638800" cy="369332"/>
          </a:xfrm>
        </p:spPr>
        <p:txBody>
          <a:bodyPr/>
          <a:lstStyle/>
          <a:p>
            <a:r>
              <a:rPr lang="en-US" sz="2400" dirty="0" smtClean="0"/>
              <a:t>    </a:t>
            </a:r>
            <a:r>
              <a:rPr lang="en-US" sz="2400" dirty="0" err="1" smtClean="0"/>
              <a:t>Mustaqil</a:t>
            </a:r>
            <a:r>
              <a:rPr lang="en-US" sz="2400" dirty="0" smtClean="0"/>
              <a:t> </a:t>
            </a:r>
            <a:r>
              <a:rPr lang="en-US" sz="2400" dirty="0" err="1" smtClean="0"/>
              <a:t>bajarish</a:t>
            </a:r>
            <a:r>
              <a:rPr lang="en-US" sz="2400" dirty="0" smtClean="0"/>
              <a:t> </a:t>
            </a:r>
            <a:r>
              <a:rPr lang="en-US" sz="2400" dirty="0" err="1" smtClean="0"/>
              <a:t>uchun</a:t>
            </a:r>
            <a:r>
              <a:rPr lang="en-US" sz="2400" dirty="0" smtClean="0"/>
              <a:t> </a:t>
            </a:r>
            <a:r>
              <a:rPr lang="en-US" sz="2400" dirty="0" err="1" smtClean="0"/>
              <a:t>topshiriq</a:t>
            </a:r>
            <a:r>
              <a:rPr lang="en-US" sz="2400" dirty="0" smtClean="0"/>
              <a:t>:</a:t>
            </a:r>
            <a:endParaRPr lang="uz-Cyrl-UZ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8300" y="631825"/>
            <a:ext cx="5334000" cy="3354765"/>
          </a:xfrm>
        </p:spPr>
        <p:txBody>
          <a:bodyPr/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1.Quyidagi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so‘zlarga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izoh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yozing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!  </a:t>
            </a:r>
          </a:p>
          <a:p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Ulini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–</a:t>
            </a:r>
          </a:p>
          <a:p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Keraga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– </a:t>
            </a:r>
          </a:p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Jul – </a:t>
            </a:r>
          </a:p>
          <a:p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To‘shanchi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– </a:t>
            </a:r>
          </a:p>
          <a:p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Iyartib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–</a:t>
            </a:r>
          </a:p>
          <a:p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Lanqa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– </a:t>
            </a:r>
          </a:p>
          <a:p>
            <a:r>
              <a:rPr lang="en-US" sz="1800" b="1" dirty="0">
                <a:latin typeface="Arial" pitchFamily="34" charset="0"/>
                <a:cs typeface="Arial" pitchFamily="34" charset="0"/>
              </a:rPr>
              <a:t>2.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Dostondan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joy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nomlarini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topib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yozing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! 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  <a:p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endParaRPr lang="uz-Cyrl-UZ" sz="1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90" b="98155" l="10000" r="100000">
                        <a14:foregroundMark x1="71750" y1="89850" x2="71750" y2="89850"/>
                        <a14:foregroundMark x1="75625" y1="88466" x2="75625" y2="88466"/>
                        <a14:foregroundMark x1="69125" y1="90542" x2="69125" y2="90542"/>
                        <a14:foregroundMark x1="33375" y1="55940" x2="33375" y2="55940"/>
                        <a14:foregroundMark x1="35000" y1="51672" x2="35000" y2="51672"/>
                        <a14:foregroundMark x1="35000" y1="44060" x2="37250" y2="35409"/>
                        <a14:foregroundMark x1="40500" y1="31142" x2="41875" y2="28835"/>
                        <a14:foregroundMark x1="42125" y1="27797" x2="42500" y2="15456"/>
                        <a14:foregroundMark x1="34375" y1="14533" x2="22750" y2="23529"/>
                        <a14:foregroundMark x1="26875" y1="12803" x2="33125" y2="10150"/>
                        <a14:foregroundMark x1="66125" y1="55017" x2="66125" y2="55017"/>
                        <a14:foregroundMark x1="65500" y1="55017" x2="65500" y2="55017"/>
                        <a14:foregroundMark x1="65250" y1="55017" x2="65250" y2="55017"/>
                        <a14:foregroundMark x1="65250" y1="55017" x2="64250" y2="55017"/>
                        <a14:foregroundMark x1="64250" y1="55017" x2="64250" y2="55017"/>
                        <a14:backgroundMark x1="35000" y1="83852" x2="35000" y2="83852"/>
                        <a14:backgroundMark x1="46750" y1="85813" x2="46375" y2="84890"/>
                        <a14:backgroundMark x1="46000" y1="84544" x2="46000" y2="845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100" y="936625"/>
            <a:ext cx="2133600" cy="2086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665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73100" y="187665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endParaRPr lang="uz-Cyrl-UZ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3500" y="22225"/>
            <a:ext cx="5193666" cy="553998"/>
          </a:xfrm>
        </p:spPr>
        <p:txBody>
          <a:bodyPr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ESGA OLING!</a:t>
            </a:r>
            <a:endParaRPr lang="uz-Cyrl-UZ" sz="3600" dirty="0">
              <a:latin typeface="Arial Black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699" y="1698625"/>
            <a:ext cx="914400" cy="14320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699" y="1774825"/>
            <a:ext cx="1219200" cy="152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9699" y="651440"/>
            <a:ext cx="4267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Dostonda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Sultonxon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nega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safarga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otlandi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Huroyim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kundoshlarining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qilmishlariga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qanday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baho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berasiz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Momogul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mastonga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xos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bo‘lgan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xislatlar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qanday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?</a:t>
            </a:r>
            <a:endParaRPr lang="uz-Cyrl-UZ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27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73100" y="187665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endParaRPr lang="uz-Cyrl-UZ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3500" y="22225"/>
            <a:ext cx="5193666" cy="553998"/>
          </a:xfrm>
        </p:spPr>
        <p:txBody>
          <a:bodyPr/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SOHIBJAMOL ASIRA</a:t>
            </a:r>
            <a:endParaRPr lang="uz-Cyrl-UZ" sz="3600" dirty="0">
              <a:latin typeface="Arial Black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165" r="100000">
                        <a14:foregroundMark x1="50083" y1="5769" x2="51581" y2="5385"/>
                        <a14:foregroundMark x1="84859" y1="29615" x2="84859" y2="29615"/>
                        <a14:foregroundMark x1="85191" y1="33590" x2="85191" y2="33590"/>
                        <a14:foregroundMark x1="90183" y1="46795" x2="90183" y2="47821"/>
                        <a14:foregroundMark x1="92512" y1="60513" x2="92512" y2="61410"/>
                        <a14:backgroundMark x1="8486" y1="82692" x2="39601" y2="83333"/>
                        <a14:backgroundMark x1="93844" y1="2949" x2="89850" y2="128"/>
                        <a14:backgroundMark x1="95341" y1="9872" x2="95341" y2="9872"/>
                        <a14:backgroundMark x1="91681" y1="8205" x2="91681" y2="8205"/>
                        <a14:backgroundMark x1="95674" y1="4872" x2="95674" y2="4872"/>
                        <a14:backgroundMark x1="97504" y1="4872" x2="97504" y2="4872"/>
                        <a14:backgroundMark x1="95008" y1="7436" x2="95008" y2="7436"/>
                        <a14:backgroundMark x1="96839" y1="13333" x2="96839" y2="13333"/>
                        <a14:backgroundMark x1="92013" y1="13590" x2="92013" y2="14744"/>
                        <a14:backgroundMark x1="91348" y1="22564" x2="91348" y2="22564"/>
                        <a14:backgroundMark x1="91348" y1="25641" x2="91348" y2="25641"/>
                        <a14:backgroundMark x1="93178" y1="30128" x2="94343" y2="30513"/>
                        <a14:backgroundMark x1="95674" y1="35256" x2="95674" y2="35256"/>
                        <a14:backgroundMark x1="96839" y1="33205" x2="96839" y2="33205"/>
                        <a14:backgroundMark x1="95674" y1="38590" x2="95674" y2="38590"/>
                        <a14:backgroundMark x1="98336" y1="37179" x2="98336" y2="37179"/>
                        <a14:backgroundMark x1="98003" y1="40513" x2="98003" y2="40513"/>
                        <a14:backgroundMark x1="98003" y1="68462" x2="98003" y2="68462"/>
                        <a14:backgroundMark x1="98003" y1="65897" x2="98003" y2="65897"/>
                        <a14:backgroundMark x1="98336" y1="63590" x2="98336" y2="63590"/>
                        <a14:backgroundMark x1="98336" y1="62179" x2="98336" y2="62179"/>
                        <a14:backgroundMark x1="98336" y1="60000" x2="98336" y2="60000"/>
                        <a14:backgroundMark x1="98003" y1="58333" x2="98003" y2="57436"/>
                        <a14:backgroundMark x1="98003" y1="55769" x2="98003" y2="55769"/>
                        <a14:backgroundMark x1="97504" y1="51795" x2="97504" y2="51026"/>
                        <a14:backgroundMark x1="97504" y1="48974" x2="97504" y2="48974"/>
                        <a14:backgroundMark x1="97504" y1="46410" x2="97504" y2="46410"/>
                        <a14:backgroundMark x1="97504" y1="45128" x2="97504" y2="45128"/>
                        <a14:backgroundMark x1="97171" y1="43974" x2="97171" y2="43974"/>
                        <a14:backgroundMark x1="96839" y1="41410" x2="96839" y2="414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700" y="823330"/>
            <a:ext cx="1981200" cy="21909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700" y="555625"/>
            <a:ext cx="396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O‘tovda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ajab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suratli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bir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qiz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jamoli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kunni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xira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qilguday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har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kim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husnini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ko‘rsa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aqli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ketib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otdan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yiqilib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qolguday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kki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qo‘li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orqasiga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bog‘langan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holda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turibdi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…</a:t>
            </a:r>
          </a:p>
          <a:p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Alifday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qomating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xipcha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belingdan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Menga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bayon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ayla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o‘sgan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elingdan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Xabar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olmay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hech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kim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sening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holingdan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Bu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yerlarga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qanday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nomard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boyladi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?..</a:t>
            </a:r>
          </a:p>
          <a:p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endParaRPr lang="uz-Cyrl-UZ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87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73100" y="187665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endParaRPr lang="uz-Cyrl-UZ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-88900" y="22225"/>
            <a:ext cx="5792020" cy="492444"/>
          </a:xfrm>
        </p:spPr>
        <p:txBody>
          <a:bodyPr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AJDARHO SOLGAN SOLIQ</a:t>
            </a:r>
            <a:endParaRPr lang="uz-Cyrl-UZ" sz="3200" dirty="0"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700" y="616229"/>
            <a:ext cx="2469176" cy="24192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39700" y="616229"/>
            <a:ext cx="312420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 -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Meni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so‘rab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bexos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bo‘lib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turmagin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Hayallama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ketgin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yo‘ldan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qolmagin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Vaqti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zamon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mening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kunim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bitgandir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Ketgin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menday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bo‘lib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bunda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o‘lmagin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r>
              <a:rPr lang="en-US" sz="1500" b="1" dirty="0" smtClean="0">
                <a:latin typeface="Arial" pitchFamily="34" charset="0"/>
                <a:cs typeface="Arial" pitchFamily="34" charset="0"/>
              </a:rPr>
              <a:t>Dam-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badam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yetib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kelar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ajdahor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Hayallamay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bundan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ketmog‘ing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darkor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! </a:t>
            </a:r>
          </a:p>
          <a:p>
            <a:endParaRPr lang="uz-Cyrl-UZ" dirty="0"/>
          </a:p>
        </p:txBody>
      </p:sp>
    </p:spTree>
    <p:extLst>
      <p:ext uri="{BB962C8B-B14F-4D97-AF65-F5344CB8AC3E}">
        <p14:creationId xmlns:p14="http://schemas.microsoft.com/office/powerpoint/2010/main" val="75401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73100" y="187665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endParaRPr lang="uz-Cyrl-UZ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3500" y="22225"/>
            <a:ext cx="5193666" cy="553998"/>
          </a:xfrm>
        </p:spPr>
        <p:txBody>
          <a:bodyPr/>
          <a:lstStyle/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JASORAT EGASI</a:t>
            </a:r>
            <a:endParaRPr lang="uz-Cyrl-UZ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3" y="555625"/>
            <a:ext cx="2449513" cy="2545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556506" y="708025"/>
            <a:ext cx="337439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1600" dirty="0" smtClean="0"/>
              <a:t>-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Oh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ursam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to‘kilar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ko‘zimning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yoshi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O‘limdan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qaytarmi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bilgin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mard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kishi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Bundan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qo‘rqib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ketmoq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nomardning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ishi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!..</a:t>
            </a:r>
          </a:p>
          <a:p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Ajdahor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deganing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bitta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ilon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-da,</a:t>
            </a:r>
          </a:p>
          <a:p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Bir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ilonning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nima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ham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quvvati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bor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  <a:p>
            <a:endParaRPr lang="uz-Cyrl-UZ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77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" y="0"/>
            <a:ext cx="6093218" cy="489639"/>
          </a:xfrm>
        </p:spPr>
        <p:txBody>
          <a:bodyPr/>
          <a:lstStyle/>
          <a:p>
            <a:r>
              <a:rPr lang="en-US" sz="3200" dirty="0" smtClean="0"/>
              <a:t>CHARXIN KO‘LIDAGI JANG</a:t>
            </a:r>
            <a:endParaRPr lang="uz-Cyrl-UZ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5"/>
            <a:ext cx="5410200" cy="738664"/>
          </a:xfrm>
        </p:spPr>
        <p:txBody>
          <a:bodyPr/>
          <a:lstStyle/>
          <a:p>
            <a:r>
              <a:rPr lang="en-US" sz="1600" b="1" dirty="0" err="1" smtClean="0"/>
              <a:t>Haybat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bilan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kelayotir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ajdahor</a:t>
            </a:r>
            <a:r>
              <a:rPr lang="en-US" sz="1600" b="1" dirty="0" smtClean="0"/>
              <a:t>, </a:t>
            </a:r>
          </a:p>
          <a:p>
            <a:r>
              <a:rPr lang="en-US" sz="1600" b="1" dirty="0" err="1" smtClean="0"/>
              <a:t>Yaqinladi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Rustambekday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zo‘rabor</a:t>
            </a:r>
            <a:r>
              <a:rPr lang="en-US" sz="1600" b="1" dirty="0" smtClean="0"/>
              <a:t>… </a:t>
            </a:r>
          </a:p>
          <a:p>
            <a:endParaRPr lang="uz-Cyrl-UZ" sz="1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1059101"/>
            <a:ext cx="3276600" cy="20824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592073" y="802466"/>
            <a:ext cx="221026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H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aybatidan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qo‘rqmay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Rustam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ish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qildi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Ajdahorni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qaysar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Rustam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o‘ldirdi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Dushmanni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o‘ldirib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ko‘ngil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xushladi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Qirq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bir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g‘o‘la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qilib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bo‘lib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tashladi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…</a:t>
            </a:r>
            <a:endParaRPr lang="uz-Cyrl-UZ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75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0" y="98425"/>
            <a:ext cx="5702300" cy="363240"/>
          </a:xfrm>
        </p:spPr>
        <p:txBody>
          <a:bodyPr/>
          <a:lstStyle/>
          <a:p>
            <a:r>
              <a:rPr lang="en-US" sz="3000" dirty="0" smtClean="0"/>
              <a:t>BUJUL SHAHRIDAGI SHOHLIK</a:t>
            </a:r>
            <a:endParaRPr lang="uz-Cyrl-UZ" sz="3000" dirty="0"/>
          </a:p>
        </p:txBody>
      </p:sp>
      <p:sp>
        <p:nvSpPr>
          <p:cNvPr id="7" name="TextBox 6"/>
          <p:cNvSpPr txBox="1"/>
          <p:nvPr/>
        </p:nvSpPr>
        <p:spPr>
          <a:xfrm>
            <a:off x="210430" y="720788"/>
            <a:ext cx="23676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Ajdahor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zulmidan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qutulgan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Bujul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shahri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xalqi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Oftoboyimni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Rustambekka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nikohlab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uni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shoh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qilib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ko‘taradilar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uz-Cyrl-UZ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0" y="631825"/>
            <a:ext cx="3256899" cy="2441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83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900" y="-21715"/>
            <a:ext cx="4944347" cy="553998"/>
          </a:xfrm>
        </p:spPr>
        <p:txBody>
          <a:bodyPr/>
          <a:lstStyle/>
          <a:p>
            <a:r>
              <a:rPr lang="en-US" sz="3600" dirty="0" smtClean="0"/>
              <a:t>QIZIL  DEV  HAMLASI  </a:t>
            </a:r>
            <a:endParaRPr lang="uz-Cyrl-UZ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5"/>
            <a:ext cx="3124201" cy="2708434"/>
          </a:xfrm>
        </p:spPr>
        <p:txBody>
          <a:bodyPr/>
          <a:lstStyle/>
          <a:p>
            <a:r>
              <a:rPr lang="en-US" sz="1600" b="1" dirty="0" err="1" smtClean="0"/>
              <a:t>Oqtosh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mamalakatidagi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kundoshlar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Xuroyim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va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Rustamning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tirikligini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eshitib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yana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mastonni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ishga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soldilar</a:t>
            </a:r>
            <a:r>
              <a:rPr lang="en-US" sz="1600" b="1" dirty="0" smtClean="0"/>
              <a:t>.</a:t>
            </a:r>
          </a:p>
          <a:p>
            <a:r>
              <a:rPr lang="en-US" sz="1600" b="1" dirty="0" err="1" smtClean="0"/>
              <a:t>Kampir</a:t>
            </a:r>
            <a:r>
              <a:rPr lang="en-US" sz="1600" b="1" dirty="0" smtClean="0"/>
              <a:t> </a:t>
            </a:r>
            <a:r>
              <a:rPr lang="en-US" sz="1600" b="1" dirty="0" err="1"/>
              <a:t>B</a:t>
            </a:r>
            <a:r>
              <a:rPr lang="en-US" sz="1600" b="1" dirty="0" err="1" smtClean="0"/>
              <a:t>ahra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tog‘ida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Xuroyimni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zindonga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solib</a:t>
            </a:r>
            <a:r>
              <a:rPr lang="en-US" sz="1600" b="1" dirty="0" smtClean="0"/>
              <a:t>, </a:t>
            </a:r>
            <a:r>
              <a:rPr lang="en-US" sz="1600" b="1" dirty="0"/>
              <a:t>D</a:t>
            </a:r>
            <a:r>
              <a:rPr lang="en-US" sz="1600" b="1" dirty="0" smtClean="0"/>
              <a:t>ev </a:t>
            </a:r>
            <a:r>
              <a:rPr lang="en-US" sz="1600" b="1" dirty="0" err="1" smtClean="0"/>
              <a:t>yordamida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Rustamni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o‘ldirmoqchi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bo‘ldi</a:t>
            </a:r>
            <a:r>
              <a:rPr lang="en-US" sz="1600" b="1" dirty="0" smtClean="0"/>
              <a:t>.</a:t>
            </a:r>
          </a:p>
          <a:p>
            <a:r>
              <a:rPr lang="en-US" sz="1600" b="1" dirty="0" err="1" smtClean="0"/>
              <a:t>Qizil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dev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kampirning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hiylasini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bilib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uning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o‘zini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o‘ldirdi</a:t>
            </a:r>
            <a:r>
              <a:rPr lang="en-US" sz="1600" b="1" dirty="0" smtClean="0"/>
              <a:t>.</a:t>
            </a:r>
          </a:p>
          <a:p>
            <a:r>
              <a:rPr lang="en-US" sz="1600" b="1" dirty="0" err="1" smtClean="0"/>
              <a:t>Rustamni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qutqardi</a:t>
            </a:r>
            <a:r>
              <a:rPr lang="en-US" sz="1600" b="1" dirty="0" smtClean="0"/>
              <a:t>…</a:t>
            </a:r>
          </a:p>
          <a:p>
            <a:endParaRPr lang="uz-Cyrl-UZ" sz="16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3" t="15822" r="32049" b="2684"/>
          <a:stretch/>
        </p:blipFill>
        <p:spPr>
          <a:xfrm>
            <a:off x="3340100" y="555625"/>
            <a:ext cx="2319001" cy="2590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252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73100" y="187665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endParaRPr lang="uz-Cyrl-UZ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3500" y="22225"/>
            <a:ext cx="5193666" cy="553998"/>
          </a:xfrm>
        </p:spPr>
        <p:txBody>
          <a:bodyPr/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QALANDARLAR</a:t>
            </a:r>
            <a:endParaRPr lang="uz-Cyrl-UZ" sz="3600" dirty="0"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86"/>
          <a:stretch/>
        </p:blipFill>
        <p:spPr>
          <a:xfrm>
            <a:off x="139700" y="638176"/>
            <a:ext cx="3495423" cy="2356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568700" y="638176"/>
            <a:ext cx="21335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Huroyim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Rustam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haqida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eshitgan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Sultonxon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o‘z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gunohini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yuvish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qalandar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qiyofasiga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kiradi.Yurt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kezadi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</a:t>
            </a:r>
            <a:endParaRPr lang="uz-Cyrl-UZ" dirty="0"/>
          </a:p>
        </p:txBody>
      </p:sp>
    </p:spTree>
    <p:extLst>
      <p:ext uri="{BB962C8B-B14F-4D97-AF65-F5344CB8AC3E}">
        <p14:creationId xmlns:p14="http://schemas.microsoft.com/office/powerpoint/2010/main" val="56933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1908</TotalTime>
  <Words>527</Words>
  <Application>Microsoft Office PowerPoint</Application>
  <PresentationFormat>Произвольный</PresentationFormat>
  <Paragraphs>99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Calibri</vt:lpstr>
      <vt:lpstr>Times New Roman</vt:lpstr>
      <vt:lpstr>Wingdings</vt:lpstr>
      <vt:lpstr>Office Theme</vt:lpstr>
      <vt:lpstr>Adabiyot</vt:lpstr>
      <vt:lpstr>ESGA OLING!</vt:lpstr>
      <vt:lpstr>SOHIBJAMOL ASIRA</vt:lpstr>
      <vt:lpstr>AJDARHO SOLGAN SOLIQ</vt:lpstr>
      <vt:lpstr>JASORAT EGASI</vt:lpstr>
      <vt:lpstr>CHARXIN KO‘LIDAGI JANG</vt:lpstr>
      <vt:lpstr>BUJUL SHAHRIDAGI SHOHLIK</vt:lpstr>
      <vt:lpstr>QIZIL  DEV  HAMLASI  </vt:lpstr>
      <vt:lpstr>QALANDARLAR</vt:lpstr>
      <vt:lpstr>QALANDAR-OQTOSHNING XONI</vt:lpstr>
      <vt:lpstr>OTI   RUSTAM… </vt:lpstr>
      <vt:lpstr>SUV BO‘YIDAGI UCHRASHUV</vt:lpstr>
      <vt:lpstr>“QUSHIM”NI   YO‘QOTDIM…</vt:lpstr>
      <vt:lpstr>KUTILMAGAN MEHMON</vt:lpstr>
      <vt:lpstr>RUSTAMNING G‘AZABI</vt:lpstr>
      <vt:lpstr>    Mustaqil bajarish uchun topshiriq: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dc:creator>ARM</dc:creator>
  <cp:lastModifiedBy>Учетная запись Майкрософт</cp:lastModifiedBy>
  <cp:revision>301</cp:revision>
  <dcterms:created xsi:type="dcterms:W3CDTF">2020-04-13T08:06:06Z</dcterms:created>
  <dcterms:modified xsi:type="dcterms:W3CDTF">2020-09-08T08:21:55Z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