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5" r:id="rId11"/>
    <p:sldId id="269" r:id="rId12"/>
    <p:sldId id="270" r:id="rId13"/>
    <p:sldId id="271" r:id="rId14"/>
    <p:sldId id="272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>
        <p:scale>
          <a:sx n="97" d="100"/>
          <a:sy n="97" d="100"/>
        </p:scale>
        <p:origin x="3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19D26B-196F-4283-8F67-9BD89FDB0D8B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85FA554D-6929-41A2-A4A3-2A656B095F52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Mirtemir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she’riyati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  <a:p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Baliq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ovi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”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she’ri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</dgm:t>
    </dgm:pt>
    <dgm:pt modelId="{FEA8C33D-C690-42A1-89A0-2E38B0A2E757}" type="parTrans" cxnId="{D371CE6C-F360-4391-8611-A73AD17BE3DC}">
      <dgm:prSet/>
      <dgm:spPr/>
      <dgm:t>
        <a:bodyPr/>
        <a:lstStyle/>
        <a:p>
          <a:endParaRPr lang="ru-RU"/>
        </a:p>
      </dgm:t>
    </dgm:pt>
    <dgm:pt modelId="{FE28A77E-EC31-48D3-8E40-80A12F411938}" type="sibTrans" cxnId="{D371CE6C-F360-4391-8611-A73AD17BE3DC}">
      <dgm:prSet/>
      <dgm:spPr/>
      <dgm:t>
        <a:bodyPr/>
        <a:lstStyle/>
        <a:p>
          <a:endParaRPr lang="ru-RU"/>
        </a:p>
      </dgm:t>
    </dgm:pt>
    <dgm:pt modelId="{EF243281-9A14-4631-ACF5-A298E5F47150}" type="pres">
      <dgm:prSet presAssocID="{2A19D26B-196F-4283-8F67-9BD89FDB0D8B}" presName="linearFlow" presStyleCnt="0">
        <dgm:presLayoutVars>
          <dgm:dir/>
          <dgm:resizeHandles val="exact"/>
        </dgm:presLayoutVars>
      </dgm:prSet>
      <dgm:spPr/>
    </dgm:pt>
    <dgm:pt modelId="{7DF7CADA-9C97-4ABC-900A-6380EA6D1C51}" type="pres">
      <dgm:prSet presAssocID="{85FA554D-6929-41A2-A4A3-2A656B095F52}" presName="composite" presStyleCnt="0"/>
      <dgm:spPr/>
    </dgm:pt>
    <dgm:pt modelId="{2EC1BFB0-B39A-492B-9F64-9B4901523CD1}" type="pres">
      <dgm:prSet presAssocID="{85FA554D-6929-41A2-A4A3-2A656B095F52}" presName="imgShp" presStyleLbl="fgImgPlace1" presStyleIdx="0" presStyleCnt="1" custLinFactNeighborX="-17058" custLinFactNeighborY="-217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2C38061-4102-47C5-9709-67F6050F5B24}" type="pres">
      <dgm:prSet presAssocID="{85FA554D-6929-41A2-A4A3-2A656B095F52}" presName="txShp" presStyleLbl="node1" presStyleIdx="0" presStyleCnt="1" custScaleX="126233" custScaleY="69675" custLinFactNeighborX="3020" custLinFactNeighborY="-1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CB63A6-A5CD-43AA-ABB7-207C581884C1}" type="presOf" srcId="{2A19D26B-196F-4283-8F67-9BD89FDB0D8B}" destId="{EF243281-9A14-4631-ACF5-A298E5F47150}" srcOrd="0" destOrd="0" presId="urn:microsoft.com/office/officeart/2005/8/layout/vList3#1"/>
    <dgm:cxn modelId="{D371CE6C-F360-4391-8611-A73AD17BE3DC}" srcId="{2A19D26B-196F-4283-8F67-9BD89FDB0D8B}" destId="{85FA554D-6929-41A2-A4A3-2A656B095F52}" srcOrd="0" destOrd="0" parTransId="{FEA8C33D-C690-42A1-89A0-2E38B0A2E757}" sibTransId="{FE28A77E-EC31-48D3-8E40-80A12F411938}"/>
    <dgm:cxn modelId="{7EE0AC20-2FA3-4261-A513-28BC71CC7B8F}" type="presOf" srcId="{85FA554D-6929-41A2-A4A3-2A656B095F52}" destId="{E2C38061-4102-47C5-9709-67F6050F5B24}" srcOrd="0" destOrd="0" presId="urn:microsoft.com/office/officeart/2005/8/layout/vList3#1"/>
    <dgm:cxn modelId="{B4399020-3B8D-4A0F-9F42-51A830863991}" type="presParOf" srcId="{EF243281-9A14-4631-ACF5-A298E5F47150}" destId="{7DF7CADA-9C97-4ABC-900A-6380EA6D1C51}" srcOrd="0" destOrd="0" presId="urn:microsoft.com/office/officeart/2005/8/layout/vList3#1"/>
    <dgm:cxn modelId="{B548564C-8CBF-4D29-AB31-A35FA2B743BE}" type="presParOf" srcId="{7DF7CADA-9C97-4ABC-900A-6380EA6D1C51}" destId="{2EC1BFB0-B39A-492B-9F64-9B4901523CD1}" srcOrd="0" destOrd="0" presId="urn:microsoft.com/office/officeart/2005/8/layout/vList3#1"/>
    <dgm:cxn modelId="{40B6A5A7-F031-42AF-BE56-47AEF75DFD5A}" type="presParOf" srcId="{7DF7CADA-9C97-4ABC-900A-6380EA6D1C51}" destId="{E2C38061-4102-47C5-9709-67F6050F5B24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38061-4102-47C5-9709-67F6050F5B24}">
      <dsp:nvSpPr>
        <dsp:cNvPr id="0" name=""/>
        <dsp:cNvSpPr/>
      </dsp:nvSpPr>
      <dsp:spPr>
        <a:xfrm rot="10800000">
          <a:off x="1156225" y="707070"/>
          <a:ext cx="6908333" cy="1920881"/>
        </a:xfrm>
        <a:prstGeom prst="homePlate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215723" tIns="163830" rIns="305816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Mirtemir</a:t>
          </a:r>
          <a:r>
            <a:rPr lang="en-US" sz="4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43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she’riyati</a:t>
          </a:r>
          <a:r>
            <a:rPr lang="en-US" sz="4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</a:p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sz="43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Baliq</a:t>
          </a:r>
          <a:r>
            <a:rPr lang="en-US" sz="4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43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ovi</a:t>
          </a:r>
          <a:r>
            <a:rPr lang="en-US" sz="4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” </a:t>
          </a:r>
          <a:r>
            <a:rPr lang="en-US" sz="43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she’ri</a:t>
          </a:r>
          <a:r>
            <a:rPr lang="en-US" sz="4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.</a:t>
          </a:r>
          <a:endParaRPr lang="en-US" sz="43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636445" y="707070"/>
        <a:ext cx="6428113" cy="1920881"/>
      </dsp:txXfrm>
    </dsp:sp>
    <dsp:sp modelId="{2EC1BFB0-B39A-492B-9F64-9B4901523CD1}">
      <dsp:nvSpPr>
        <dsp:cNvPr id="0" name=""/>
        <dsp:cNvSpPr/>
      </dsp:nvSpPr>
      <dsp:spPr>
        <a:xfrm>
          <a:off x="0" y="258561"/>
          <a:ext cx="2756916" cy="275691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28728" y="2071684"/>
            <a:ext cx="6572296" cy="1256149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Mirtemir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she’riyati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Baliq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Рисунок 18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180" r="1180"/>
          <a:stretch>
            <a:fillRect/>
          </a:stretch>
        </p:blipFill>
        <p:spPr>
          <a:xfrm>
            <a:off x="2987824" y="3435846"/>
            <a:ext cx="2786082" cy="1500180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1"/>
            <a:ext cx="8715436" cy="339447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Mavzuga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savol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topshiriqlarni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(130- bet)</a:t>
            </a:r>
          </a:p>
          <a:p>
            <a:pPr algn="ctr">
              <a:buFont typeface="Wingdings" pitchFamily="2" charset="2"/>
              <a:buChar char="v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O‘zingiz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yashayotgan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qishloq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tabiatida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yilning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to‘rt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faslida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go‘zal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manzalarni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kuzatgansiz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2643188"/>
          <a:ext cx="8215370" cy="18288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43140"/>
                <a:gridCol w="60722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Bahor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faslida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faslida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Kuz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faslida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435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Qish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faslida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2905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yuzida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pag‘a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bulut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bulutdan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yog‘armi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Pag‘a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bulut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ko‘klam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elchisi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Havolarda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Рисунок 20" descr="photo_2020-10-31_17-28-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1857370"/>
            <a:ext cx="1500198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Содержимое 4" descr="photo_2020-10-27_13-42-2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8992" y="1071552"/>
            <a:ext cx="1785950" cy="11430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TextBox 22"/>
          <p:cNvSpPr txBox="1"/>
          <p:nvPr/>
        </p:nvSpPr>
        <p:spPr>
          <a:xfrm>
            <a:off x="3786182" y="1214428"/>
            <a:ext cx="1063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bulut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43240" y="2214560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sut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Рисунок 25" descr="photo_2020-10-27_11-48-3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298" y="3786196"/>
            <a:ext cx="1928826" cy="1214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" name="TextBox 26"/>
          <p:cNvSpPr txBox="1"/>
          <p:nvPr/>
        </p:nvSpPr>
        <p:spPr>
          <a:xfrm>
            <a:off x="2714612" y="4286262"/>
            <a:ext cx="1481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yomg‘ir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22810296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Tabiat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tasviri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643056"/>
            <a:ext cx="429636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shloq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tog‘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Tog‘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bog‘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Etagida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chopqillar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soy,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Kuzda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Suvda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Ko‘klam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soy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photo_2020-10-31_11-16-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3438" y="1142990"/>
            <a:ext cx="4214842" cy="367982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Baliq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ovi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31_11-32-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85866"/>
            <a:ext cx="3531408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3643306" y="1643056"/>
            <a:ext cx="427552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Quchog‘ida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balig‘i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mo‘l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O‘ltiraman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ba’zan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yolg‘iz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Suvga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usti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bosh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ho‘l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Qarmog‘imga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ilinmaydi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Suzmoqdami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chopmoqda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tagidan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topmoqda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tikilsang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bilinmaydi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Orzu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31_12-16-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818" y="1142990"/>
            <a:ext cx="3153205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571472" y="1357304"/>
            <a:ext cx="466942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Ilinsaydi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ulkanrog‘i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buvimga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Hay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rostdanmi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hay,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baliqmi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Tangalikmi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chaqalikmi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Balli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derdi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uquvimga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Ilinmaydi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hozir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tashlayman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Tashlasam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zo‘r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tashlayman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Qo‘lga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oxir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E’tibor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bering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0-31_11-32-4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57304"/>
            <a:ext cx="2857488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2786050" y="1142990"/>
            <a:ext cx="5929354" cy="285752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tabiat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ko‘rinishi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xotiralarini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uyg‘unlikda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tasvir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o‘quvchiga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yorug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kayfiyat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bag‘ishlash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ulug‘vor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niyatlarga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chorlaydi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Go‘zallikni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his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orqali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ma’naviy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yuksalishga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da’vat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“Bu – men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tug‘ilgan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tuproq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she’ri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1214990"/>
            <a:ext cx="7786742" cy="378565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Bu - 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tug‘ilgan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tuproq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Men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bobo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tuproq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bo‘ylari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tutzorlar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cho‘milmish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yiroq-yiroq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Ipak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marmar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oltin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mo‘l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Bug‘doy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juvari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ko‘m-ko‘k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serboshoq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askarday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cho‘k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peshonamni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qo‘yaman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Fidoyiman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shaydoman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o‘pib-o‘pib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to‘yaman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shahid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o‘g‘lonlarning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bu.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Kim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boqsa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kamchilikka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yo‘yaman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Mirtemirning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o‘quvchilarni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ulug‘vor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niyatlarga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ma’naviy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yuksalishga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chorlaydigan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she’ri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ctr"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Содержимое 4" descr="photo_2020-10-27_13-42-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2214560"/>
            <a:ext cx="2571768" cy="15001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Содержимое 5" descr="photo_2020-10-31_11-32-4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2500312"/>
            <a:ext cx="2357454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photo_2020-10-27_11-48-5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2214560"/>
            <a:ext cx="2500330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1357290" y="385763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686" y="4497169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29454" y="357188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3786182" y="4643452"/>
            <a:ext cx="428628" cy="285752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344</Words>
  <Application>Microsoft Office PowerPoint</Application>
  <PresentationFormat>Экран (16:9)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Mustahkamlash</vt:lpstr>
      <vt:lpstr>Bugun darsda…</vt:lpstr>
      <vt:lpstr>Tabiat tasviri</vt:lpstr>
      <vt:lpstr>Baliq ovi</vt:lpstr>
      <vt:lpstr>Orzu</vt:lpstr>
      <vt:lpstr>E’tibor bering!</vt:lpstr>
      <vt:lpstr>“Bu – men tug‘ilgan tuproq” she’ri</vt:lpstr>
      <vt:lpstr>Mustahkamlash</vt:lpstr>
      <vt:lpstr>Mustaqil bajarish uchun topshiriqlar: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40</cp:revision>
  <dcterms:created xsi:type="dcterms:W3CDTF">2020-08-23T10:25:57Z</dcterms:created>
  <dcterms:modified xsi:type="dcterms:W3CDTF">2020-11-01T17:11:24Z</dcterms:modified>
</cp:coreProperties>
</file>