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9" r:id="rId12"/>
    <p:sldId id="268" r:id="rId13"/>
    <p:sldId id="270" r:id="rId14"/>
    <p:sldId id="271" r:id="rId15"/>
    <p:sldId id="27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24" autoAdjust="0"/>
  </p:normalViewPr>
  <p:slideViewPr>
    <p:cSldViewPr>
      <p:cViewPr varScale="1">
        <p:scale>
          <a:sx n="81" d="100"/>
          <a:sy n="81" d="100"/>
        </p:scale>
        <p:origin x="788" y="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36A236-3FB2-42E3-9C1D-EA959CB55B71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B3B9894-4976-45AD-9EA5-3EF4C740430C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smtClean="0">
              <a:latin typeface="Arial" pitchFamily="34" charset="0"/>
              <a:cs typeface="Arial" pitchFamily="34" charset="0"/>
            </a:rPr>
            <a:t>    “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Qatag‘on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”, “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Inson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sadoqati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”, “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To‘ylar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muborak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nomli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dramalar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dirty="0" err="1" smtClean="0">
              <a:latin typeface="Arial" pitchFamily="34" charset="0"/>
              <a:cs typeface="Arial" pitchFamily="34" charset="0"/>
            </a:rPr>
            <a:t>muallifidir</a:t>
          </a:r>
          <a:r>
            <a:rPr lang="en-US" sz="3600" dirty="0" smtClean="0">
              <a:latin typeface="Arial" pitchFamily="34" charset="0"/>
              <a:cs typeface="Arial" pitchFamily="34" charset="0"/>
            </a:rPr>
            <a:t>.</a:t>
          </a:r>
          <a:endParaRPr lang="ru-RU" sz="3600" dirty="0">
            <a:latin typeface="Arial" pitchFamily="34" charset="0"/>
            <a:cs typeface="Arial" pitchFamily="34" charset="0"/>
          </a:endParaRPr>
        </a:p>
      </dgm:t>
    </dgm:pt>
    <dgm:pt modelId="{0E13A64C-0309-43AB-8D25-B089E4330235}" type="parTrans" cxnId="{C85BB3C4-44D9-448F-8051-8CCEF7182D58}">
      <dgm:prSet/>
      <dgm:spPr/>
      <dgm:t>
        <a:bodyPr/>
        <a:lstStyle/>
        <a:p>
          <a:endParaRPr lang="ru-RU"/>
        </a:p>
      </dgm:t>
    </dgm:pt>
    <dgm:pt modelId="{CB7563E6-25C6-4D05-A1E4-560ED0E90CEF}" type="sibTrans" cxnId="{C85BB3C4-44D9-448F-8051-8CCEF7182D58}">
      <dgm:prSet/>
      <dgm:spPr/>
      <dgm:t>
        <a:bodyPr/>
        <a:lstStyle/>
        <a:p>
          <a:endParaRPr lang="ru-RU"/>
        </a:p>
      </dgm:t>
    </dgm:pt>
    <dgm:pt modelId="{FD46F84B-3AC9-4619-9105-E22D6D3BD319}" type="pres">
      <dgm:prSet presAssocID="{8536A236-3FB2-42E3-9C1D-EA959CB55B71}" presName="linearFlow" presStyleCnt="0">
        <dgm:presLayoutVars>
          <dgm:dir/>
          <dgm:resizeHandles val="exact"/>
        </dgm:presLayoutVars>
      </dgm:prSet>
      <dgm:spPr/>
    </dgm:pt>
    <dgm:pt modelId="{B23D47A3-DA2B-479E-9942-51A1BE2F23E5}" type="pres">
      <dgm:prSet presAssocID="{0B3B9894-4976-45AD-9EA5-3EF4C740430C}" presName="composite" presStyleCnt="0"/>
      <dgm:spPr/>
    </dgm:pt>
    <dgm:pt modelId="{44F68994-CF72-4B8A-AF45-3667FE4211FF}" type="pres">
      <dgm:prSet presAssocID="{0B3B9894-4976-45AD-9EA5-3EF4C740430C}" presName="imgShp" presStyleLbl="fgImgPlace1" presStyleIdx="0" presStyleCnt="1" custScaleX="84905" custScaleY="83694" custLinFactNeighborX="-9955" custLinFactNeighborY="-14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A58EF49-3312-49BD-A170-C45D8C86F258}" type="pres">
      <dgm:prSet presAssocID="{0B3B9894-4976-45AD-9EA5-3EF4C740430C}" presName="txShp" presStyleLbl="node1" presStyleIdx="0" presStyleCnt="1" custScaleX="149134" custScaleY="80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639333-E36A-4C76-8996-A69D68AD04F5}" type="presOf" srcId="{8536A236-3FB2-42E3-9C1D-EA959CB55B71}" destId="{FD46F84B-3AC9-4619-9105-E22D6D3BD319}" srcOrd="0" destOrd="0" presId="urn:microsoft.com/office/officeart/2005/8/layout/vList3#1"/>
    <dgm:cxn modelId="{7DBB43BD-DEB4-4E08-A8C3-E32827135808}" type="presOf" srcId="{0B3B9894-4976-45AD-9EA5-3EF4C740430C}" destId="{FA58EF49-3312-49BD-A170-C45D8C86F258}" srcOrd="0" destOrd="0" presId="urn:microsoft.com/office/officeart/2005/8/layout/vList3#1"/>
    <dgm:cxn modelId="{C85BB3C4-44D9-448F-8051-8CCEF7182D58}" srcId="{8536A236-3FB2-42E3-9C1D-EA959CB55B71}" destId="{0B3B9894-4976-45AD-9EA5-3EF4C740430C}" srcOrd="0" destOrd="0" parTransId="{0E13A64C-0309-43AB-8D25-B089E4330235}" sibTransId="{CB7563E6-25C6-4D05-A1E4-560ED0E90CEF}"/>
    <dgm:cxn modelId="{8712C59A-D3E0-491E-9A38-C798D08BC9A6}" type="presParOf" srcId="{FD46F84B-3AC9-4619-9105-E22D6D3BD319}" destId="{B23D47A3-DA2B-479E-9942-51A1BE2F23E5}" srcOrd="0" destOrd="0" presId="urn:microsoft.com/office/officeart/2005/8/layout/vList3#1"/>
    <dgm:cxn modelId="{C8A38E15-D78B-4B81-B862-78C17236FE67}" type="presParOf" srcId="{B23D47A3-DA2B-479E-9942-51A1BE2F23E5}" destId="{44F68994-CF72-4B8A-AF45-3667FE4211FF}" srcOrd="0" destOrd="0" presId="urn:microsoft.com/office/officeart/2005/8/layout/vList3#1"/>
    <dgm:cxn modelId="{BF032B93-FAC3-4612-981C-88C1916BE559}" type="presParOf" srcId="{B23D47A3-DA2B-479E-9942-51A1BE2F23E5}" destId="{FA58EF49-3312-49BD-A170-C45D8C86F25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601B3D-9048-41BA-A6A1-62D246F7AABD}" type="doc">
      <dgm:prSet loTypeId="urn:microsoft.com/office/officeart/2005/8/layout/vList3#2" loCatId="list" qsTypeId="urn:microsoft.com/office/officeart/2005/8/quickstyle/simple1" qsCatId="simple" csTypeId="urn:microsoft.com/office/officeart/2005/8/colors/accent1_2" csCatId="accent1" phldr="1"/>
      <dgm:spPr/>
    </dgm:pt>
    <dgm:pt modelId="{707CD56A-B7F0-447F-A98A-C079CE72BBBD}">
      <dgm:prSet phldrT="[Текст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Arial" pitchFamily="34" charset="0"/>
              <a:cs typeface="Arial" pitchFamily="34" charset="0"/>
            </a:rPr>
            <a:t>“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Dunyoning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ishlari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asaridagi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“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Alla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” 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hikoyasini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. (135- bet)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78905906-D6A6-4514-9FB9-C21A09D4A79C}" type="parTrans" cxnId="{79619A2B-485F-4E4F-99C7-EBC978205B75}">
      <dgm:prSet/>
      <dgm:spPr/>
      <dgm:t>
        <a:bodyPr/>
        <a:lstStyle/>
        <a:p>
          <a:endParaRPr lang="ru-RU"/>
        </a:p>
      </dgm:t>
    </dgm:pt>
    <dgm:pt modelId="{87B0DAB4-6689-4784-8C31-BAB90E7BAA24}" type="sibTrans" cxnId="{79619A2B-485F-4E4F-99C7-EBC978205B75}">
      <dgm:prSet/>
      <dgm:spPr/>
      <dgm:t>
        <a:bodyPr/>
        <a:lstStyle/>
        <a:p>
          <a:endParaRPr lang="ru-RU"/>
        </a:p>
      </dgm:t>
    </dgm:pt>
    <dgm:pt modelId="{A8643CC7-3FEB-4D0E-ADC0-0EA58AB9B054}" type="pres">
      <dgm:prSet presAssocID="{C6601B3D-9048-41BA-A6A1-62D246F7AABD}" presName="linearFlow" presStyleCnt="0">
        <dgm:presLayoutVars>
          <dgm:dir/>
          <dgm:resizeHandles val="exact"/>
        </dgm:presLayoutVars>
      </dgm:prSet>
      <dgm:spPr/>
    </dgm:pt>
    <dgm:pt modelId="{7ABCEACC-8254-4797-9E48-ADEABC3C3E03}" type="pres">
      <dgm:prSet presAssocID="{707CD56A-B7F0-447F-A98A-C079CE72BBBD}" presName="composite" presStyleCnt="0"/>
      <dgm:spPr/>
    </dgm:pt>
    <dgm:pt modelId="{8E54DAC8-B824-4557-B459-B00ABB2B3817}" type="pres">
      <dgm:prSet presAssocID="{707CD56A-B7F0-447F-A98A-C079CE72BBBD}" presName="imgShp" presStyleLbl="fgImgPlace1" presStyleIdx="0" presStyleCnt="1" custLinFactNeighborX="-13006" custLinFactNeighborY="-212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2048749-7BF3-43DC-AE94-344CBDA96270}" type="pres">
      <dgm:prSet presAssocID="{707CD56A-B7F0-447F-A98A-C079CE72BBBD}" presName="txShp" presStyleLbl="node1" presStyleIdx="0" presStyleCnt="1" custScaleX="129630" custScaleY="63636" custLinFactNeighborX="501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619A2B-485F-4E4F-99C7-EBC978205B75}" srcId="{C6601B3D-9048-41BA-A6A1-62D246F7AABD}" destId="{707CD56A-B7F0-447F-A98A-C079CE72BBBD}" srcOrd="0" destOrd="0" parTransId="{78905906-D6A6-4514-9FB9-C21A09D4A79C}" sibTransId="{87B0DAB4-6689-4784-8C31-BAB90E7BAA24}"/>
    <dgm:cxn modelId="{FC1959DB-37EB-4BC7-B731-ECD48C2D370E}" type="presOf" srcId="{707CD56A-B7F0-447F-A98A-C079CE72BBBD}" destId="{F2048749-7BF3-43DC-AE94-344CBDA96270}" srcOrd="0" destOrd="0" presId="urn:microsoft.com/office/officeart/2005/8/layout/vList3#2"/>
    <dgm:cxn modelId="{7DADDF86-32E9-4788-BCEE-EA9237F6A594}" type="presOf" srcId="{C6601B3D-9048-41BA-A6A1-62D246F7AABD}" destId="{A8643CC7-3FEB-4D0E-ADC0-0EA58AB9B054}" srcOrd="0" destOrd="0" presId="urn:microsoft.com/office/officeart/2005/8/layout/vList3#2"/>
    <dgm:cxn modelId="{C278703F-80B8-4FC6-94C0-18CF7DB98072}" type="presParOf" srcId="{A8643CC7-3FEB-4D0E-ADC0-0EA58AB9B054}" destId="{7ABCEACC-8254-4797-9E48-ADEABC3C3E03}" srcOrd="0" destOrd="0" presId="urn:microsoft.com/office/officeart/2005/8/layout/vList3#2"/>
    <dgm:cxn modelId="{D5931531-432E-482C-81C5-371FA4574D68}" type="presParOf" srcId="{7ABCEACC-8254-4797-9E48-ADEABC3C3E03}" destId="{8E54DAC8-B824-4557-B459-B00ABB2B3817}" srcOrd="0" destOrd="0" presId="urn:microsoft.com/office/officeart/2005/8/layout/vList3#2"/>
    <dgm:cxn modelId="{90B36F50-D8A8-4F61-B834-23E3A590F6F4}" type="presParOf" srcId="{7ABCEACC-8254-4797-9E48-ADEABC3C3E03}" destId="{F2048749-7BF3-43DC-AE94-344CBDA9627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8EF49-3312-49BD-A170-C45D8C86F258}">
      <dsp:nvSpPr>
        <dsp:cNvPr id="0" name=""/>
        <dsp:cNvSpPr/>
      </dsp:nvSpPr>
      <dsp:spPr>
        <a:xfrm rot="10800000">
          <a:off x="36579" y="833754"/>
          <a:ext cx="8785152" cy="2396491"/>
        </a:xfrm>
        <a:prstGeom prst="homePlat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308600" tIns="137160" rIns="256032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>
              <a:latin typeface="Arial" pitchFamily="34" charset="0"/>
              <a:cs typeface="Arial" pitchFamily="34" charset="0"/>
            </a:rPr>
            <a:t>    “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Qatag‘on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”, “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Inson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sadoqati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”, “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To‘ylar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muborak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nomli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dramalar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3600" kern="1200" dirty="0" err="1" smtClean="0">
              <a:latin typeface="Arial" pitchFamily="34" charset="0"/>
              <a:cs typeface="Arial" pitchFamily="34" charset="0"/>
            </a:rPr>
            <a:t>muallifidir</a:t>
          </a:r>
          <a:r>
            <a:rPr lang="en-US" sz="3600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3600" kern="1200" dirty="0">
            <a:latin typeface="Arial" pitchFamily="34" charset="0"/>
            <a:cs typeface="Arial" pitchFamily="34" charset="0"/>
          </a:endParaRPr>
        </a:p>
      </dsp:txBody>
      <dsp:txXfrm rot="10800000">
        <a:off x="635702" y="833754"/>
        <a:ext cx="8186029" cy="2396491"/>
      </dsp:txXfrm>
    </dsp:sp>
    <dsp:sp modelId="{44F68994-CF72-4B8A-AF45-3667FE4211FF}">
      <dsp:nvSpPr>
        <dsp:cNvPr id="0" name=""/>
        <dsp:cNvSpPr/>
      </dsp:nvSpPr>
      <dsp:spPr>
        <a:xfrm>
          <a:off x="0" y="785813"/>
          <a:ext cx="2519585" cy="248364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048749-7BF3-43DC-AE94-344CBDA96270}">
      <dsp:nvSpPr>
        <dsp:cNvPr id="0" name=""/>
        <dsp:cNvSpPr/>
      </dsp:nvSpPr>
      <dsp:spPr>
        <a:xfrm rot="10800000">
          <a:off x="1042962" y="428632"/>
          <a:ext cx="7365227" cy="1500189"/>
        </a:xfrm>
        <a:prstGeom prst="homePlat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039572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" pitchFamily="34" charset="0"/>
              <a:cs typeface="Arial" pitchFamily="34" charset="0"/>
            </a:rPr>
            <a:t>“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Dunyoning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ishlari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”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asaridagi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“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Alla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” 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hikoyasini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o‘qing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. (135- bet)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 rot="10800000">
        <a:off x="1418009" y="428632"/>
        <a:ext cx="6990180" cy="1500189"/>
      </dsp:txXfrm>
    </dsp:sp>
    <dsp:sp modelId="{8E54DAC8-B824-4557-B459-B00ABB2B3817}">
      <dsp:nvSpPr>
        <dsp:cNvPr id="0" name=""/>
        <dsp:cNvSpPr/>
      </dsp:nvSpPr>
      <dsp:spPr>
        <a:xfrm>
          <a:off x="114264" y="0"/>
          <a:ext cx="2357453" cy="235745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7"/>
            <a:ext cx="2496312" cy="719138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1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679" y="2437"/>
            <a:ext cx="9131586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404167" y="1983317"/>
            <a:ext cx="6929486" cy="2410312"/>
          </a:xfrm>
          <a:prstGeom prst="rect">
            <a:avLst/>
          </a:prstGeom>
        </p:spPr>
        <p:txBody>
          <a:bodyPr vert="horz" wrap="square" lIns="0" tIns="24801" rIns="0" bIns="0" rtlCol="0">
            <a:spAutoFit/>
          </a:bodyPr>
          <a:lstStyle/>
          <a:p>
            <a:pPr marL="32692" algn="ctr">
              <a:lnSpc>
                <a:spcPts val="3471"/>
              </a:lnSpc>
              <a:spcBef>
                <a:spcPts val="196"/>
              </a:spcBef>
            </a:pPr>
            <a:r>
              <a:rPr sz="4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O‘tkir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Hoshimov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hayoti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ijodi</a:t>
            </a:r>
            <a:endParaRPr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lang="en-US" sz="3100" dirty="0" smtClean="0">
              <a:solidFill>
                <a:srgbClr val="373435"/>
              </a:solidFill>
              <a:latin typeface="Arial"/>
              <a:cs typeface="Arial"/>
            </a:endParaRPr>
          </a:p>
          <a:p>
            <a:pPr marL="57492">
              <a:lnSpc>
                <a:spcPts val="3604"/>
              </a:lnSpc>
              <a:spcBef>
                <a:spcPts val="2183"/>
              </a:spcBef>
            </a:pPr>
            <a:endParaRPr sz="3100" dirty="0" smtClean="0"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95715" y="1983317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695715" y="3328580"/>
            <a:ext cx="545620" cy="107902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643702" y="321453"/>
            <a:ext cx="1714512" cy="97056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>
              <a:spcBef>
                <a:spcPts val="169"/>
              </a:spcBef>
            </a:pPr>
            <a:endParaRPr lang="en-US" sz="2000" dirty="0">
              <a:latin typeface="Arial"/>
              <a:cs typeface="Arial"/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643702" y="342467"/>
            <a:ext cx="1714512" cy="9495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43702" y="526472"/>
            <a:ext cx="1714511" cy="644013"/>
          </a:xfrm>
          <a:prstGeom prst="rect">
            <a:avLst/>
          </a:prstGeom>
        </p:spPr>
        <p:txBody>
          <a:bodyPr vert="horz" wrap="square" lIns="0" tIns="28185" rIns="0" bIns="0" rtlCol="0">
            <a:spAutoFit/>
          </a:bodyPr>
          <a:lstStyle/>
          <a:p>
            <a:pPr>
              <a:spcBef>
                <a:spcPts val="222"/>
              </a:spcBef>
            </a:pPr>
            <a:r>
              <a:rPr lang="ru-RU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 5</a:t>
            </a:r>
            <a:r>
              <a:rPr lang="en-US" sz="4000" b="1" spc="18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4000" b="1" spc="18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1536558" y="342467"/>
            <a:ext cx="4907650" cy="949549"/>
          </a:xfrm>
          <a:prstGeom prst="rect">
            <a:avLst/>
          </a:prstGeom>
        </p:spPr>
        <p:txBody>
          <a:bodyPr vert="horz" wrap="square" lIns="0" tIns="25966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2581" defTabSz="1625803">
              <a:spcBef>
                <a:spcPts val="203"/>
              </a:spcBef>
              <a:defRPr/>
            </a:pPr>
            <a:r>
              <a:rPr lang="en-US" sz="6000" kern="0" spc="18" dirty="0" smtClean="0">
                <a:solidFill>
                  <a:sysClr val="window" lastClr="FFFFFF"/>
                </a:solidFill>
              </a:rPr>
              <a:t>  </a:t>
            </a:r>
            <a:r>
              <a:rPr lang="ru-RU" sz="6000" kern="0" spc="18" dirty="0" smtClean="0">
                <a:solidFill>
                  <a:sysClr val="window" lastClr="FFFFFF"/>
                </a:solidFill>
              </a:rPr>
              <a:t> </a:t>
            </a:r>
            <a:r>
              <a:rPr lang="en-US" sz="6000" kern="0" spc="18" dirty="0" smtClean="0">
                <a:solidFill>
                  <a:sysClr val="window" lastClr="FFFFFF"/>
                </a:solidFill>
              </a:rPr>
              <a:t>ADABIYOT</a:t>
            </a:r>
            <a:endParaRPr lang="en-US" sz="6000" kern="0" spc="18" dirty="0">
              <a:solidFill>
                <a:sysClr val="window" lastClr="FFFFFF"/>
              </a:solidFill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820491" y="833901"/>
            <a:ext cx="246999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925731" y="1054046"/>
            <a:ext cx="67547" cy="21169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705923" y="1064333"/>
            <a:ext cx="195581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856408" y="606312"/>
            <a:ext cx="47383" cy="21169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641146" y="781949"/>
            <a:ext cx="191550" cy="133061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528175" y="460804"/>
            <a:ext cx="702687" cy="673367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Рисунок 18" descr="542142f8c32c6d364c25a313118ff66d.jpg"/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lum contrast="10000"/>
          </a:blip>
          <a:srcRect l="10778" r="10778"/>
          <a:stretch>
            <a:fillRect/>
          </a:stretch>
        </p:blipFill>
        <p:spPr>
          <a:xfrm>
            <a:off x="3257544" y="2931791"/>
            <a:ext cx="3114656" cy="2021666"/>
          </a:xfrm>
        </p:spPr>
      </p:pic>
    </p:spTree>
    <p:extLst>
      <p:ext uri="{BB962C8B-B14F-4D97-AF65-F5344CB8AC3E}">
        <p14:creationId xmlns:p14="http://schemas.microsoft.com/office/powerpoint/2010/main" val="12409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gl-ES" sz="6600" dirty="0" smtClean="0">
                <a:latin typeface="Arial" pitchFamily="34" charset="0"/>
                <a:cs typeface="Arial" pitchFamily="34" charset="0"/>
              </a:rPr>
              <a:t>Muallif asar haqida... 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photo_2020-11-19_18-15-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14428"/>
            <a:ext cx="6218153" cy="3394075"/>
          </a:xfr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285720" y="1142990"/>
            <a:ext cx="8572560" cy="3571900"/>
          </a:xfrm>
          <a:prstGeom prst="round2DiagRect">
            <a:avLst>
              <a:gd name="adj1" fmla="val 39841"/>
              <a:gd name="adj2" fmla="val 0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gl-ES" sz="2400" dirty="0" smtClean="0">
                <a:latin typeface="Arial" pitchFamily="34" charset="0"/>
                <a:cs typeface="Arial" pitchFamily="34" charset="0"/>
              </a:rPr>
              <a:t>Bu qissa katta-kichik novellalardan iborat.</a:t>
            </a:r>
          </a:p>
          <a:p>
            <a:pPr algn="ctr"/>
            <a:r>
              <a:rPr lang="gl-ES" sz="2400" dirty="0" smtClean="0">
                <a:latin typeface="Arial" pitchFamily="34" charset="0"/>
                <a:cs typeface="Arial" pitchFamily="34" charset="0"/>
              </a:rPr>
              <a:t>Biroq ularning barchasiga men uchun eng aziz odam – onam siymosi bor. Bundagi odamlarning hammasini o‘z ko‘zim bilan ko‘rganman. Faqat ba’zilarining ismi o‘zgardi, xolos. Bu odamlarning qismati ham qaysi jihati bilan onamga bog‘langan.</a:t>
            </a:r>
          </a:p>
          <a:p>
            <a:pPr algn="ctr"/>
            <a:r>
              <a:rPr lang="gl-ES" sz="2400" dirty="0" smtClean="0">
                <a:latin typeface="Arial" pitchFamily="34" charset="0"/>
                <a:cs typeface="Arial" pitchFamily="34" charset="0"/>
              </a:rPr>
              <a:t>Dunyodagi hamma onalar farzandiga munosabat bobida bir-biriga juda o‘xshaydi. Bas, shunday ekan, bu asar sizlarga bag‘ishlanadi aziz, Onajonlar!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8"/>
            <a:ext cx="8229600" cy="33944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Yozuvchi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Abdulla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Qahhor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qaysi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o‘qigach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maktub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bitib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tabriklagan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onalar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haqidagi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qanday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nomlanadi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Mustahkamlash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2143122"/>
            <a:ext cx="4000528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Cho‘l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havosi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3429006"/>
            <a:ext cx="4714908" cy="78581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Dunyoning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Mustaqil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bajarish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uchun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topshiriq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1643056"/>
          <a:ext cx="8543956" cy="2357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Ilk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ijodi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0-16_10-38-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86446" y="1142990"/>
            <a:ext cx="2357454" cy="26796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5" name="Рисунок 4" descr="photo_2020-11-19_18-14-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90"/>
            <a:ext cx="2357454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857884" y="3643320"/>
            <a:ext cx="232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Abdulla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Qahhor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3786196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Блок-схема: знак завершения 8"/>
          <p:cNvSpPr/>
          <p:nvPr/>
        </p:nvSpPr>
        <p:spPr>
          <a:xfrm>
            <a:off x="2928926" y="1643056"/>
            <a:ext cx="2571768" cy="500066"/>
          </a:xfrm>
          <a:prstGeom prst="flowChartTermina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Cho‘l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havosi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857488" y="2285998"/>
            <a:ext cx="2786082" cy="1643074"/>
          </a:xfrm>
          <a:prstGeom prst="wedgeRoundRectCallout">
            <a:avLst>
              <a:gd name="adj1" fmla="val 56987"/>
              <a:gd name="adj2" fmla="val -9327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sof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samimiy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tabiiy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iliq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rohat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qilib</a:t>
            </a:r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o‘qiladigan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Mashhur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ijodkor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1-19_18-14-4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304"/>
            <a:ext cx="2402885" cy="3214710"/>
          </a:xfrm>
        </p:spPr>
      </p:pic>
      <p:sp>
        <p:nvSpPr>
          <p:cNvPr id="6" name="Блок-схема: документ 5"/>
          <p:cNvSpPr/>
          <p:nvPr/>
        </p:nvSpPr>
        <p:spPr>
          <a:xfrm>
            <a:off x="3357554" y="1571618"/>
            <a:ext cx="4643470" cy="2428892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O‘tkir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Hoshimov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1941-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5-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avgustda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Toshkentning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Do‘mbirobod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mahallasida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tavallud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topadi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Asarlari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 descr="photo_2020-11-19_19-12-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071552"/>
            <a:ext cx="1857388" cy="2143140"/>
          </a:xfrm>
          <a:prstGeom prst="rect">
            <a:avLst/>
          </a:prstGeom>
        </p:spPr>
      </p:pic>
      <p:pic>
        <p:nvPicPr>
          <p:cNvPr id="5" name="Рисунок 4" descr="photo_2020-11-19_19-12-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1142990"/>
            <a:ext cx="1571636" cy="19288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photo_2020-11-19_19-12-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3000378"/>
            <a:ext cx="1714513" cy="2000246"/>
          </a:xfrm>
          <a:prstGeom prst="rect">
            <a:avLst/>
          </a:prstGeom>
        </p:spPr>
      </p:pic>
      <p:pic>
        <p:nvPicPr>
          <p:cNvPr id="7" name="Рисунок 6" descr="photo_2020-11-19_19-12-2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500312"/>
            <a:ext cx="1696584" cy="2214578"/>
          </a:xfrm>
          <a:prstGeom prst="rect">
            <a:avLst/>
          </a:prstGeom>
        </p:spPr>
      </p:pic>
      <p:pic>
        <p:nvPicPr>
          <p:cNvPr id="8" name="Рисунок 7" descr="photo_2020-11-19_19-14-4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2132" y="3071816"/>
            <a:ext cx="1500198" cy="1857388"/>
          </a:xfrm>
          <a:prstGeom prst="rect">
            <a:avLst/>
          </a:prstGeom>
        </p:spPr>
      </p:pic>
      <p:pic>
        <p:nvPicPr>
          <p:cNvPr id="9" name="Рисунок 8" descr="photo_2020-11-19_19-11-5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9454" y="1142990"/>
            <a:ext cx="2071702" cy="2143140"/>
          </a:xfrm>
          <a:prstGeom prst="rect">
            <a:avLst/>
          </a:prstGeom>
        </p:spPr>
      </p:pic>
      <p:pic>
        <p:nvPicPr>
          <p:cNvPr id="10" name="Рисунок 9" descr="photo_2020-11-19_20-45-3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71868" y="3143254"/>
            <a:ext cx="1428760" cy="17859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Mehnat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faoliyati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4286262"/>
            <a:ext cx="2358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Hoshimov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Содержимое 12" descr="photo_2020-11-20_16-28-3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57686" y="1214429"/>
            <a:ext cx="2643206" cy="3143272"/>
          </a:xfrm>
        </p:spPr>
      </p:pic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1285852" y="1142990"/>
            <a:ext cx="2143140" cy="50006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xat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tashuvchi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1357290" y="1714494"/>
            <a:ext cx="1857388" cy="50006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muxbir</a:t>
            </a:r>
            <a:endParaRPr lang="ru-RU" sz="2400" dirty="0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1071538" y="2285998"/>
            <a:ext cx="2428892" cy="50006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musahhih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500034" y="2857502"/>
            <a:ext cx="3643338" cy="50006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azetada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bo‘lim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mudiri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357158" y="3500444"/>
            <a:ext cx="3929090" cy="714380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nashriyotda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jurnalda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bosh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muharrir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285720" y="4357700"/>
            <a:ext cx="3929090" cy="500066"/>
          </a:xfrm>
          <a:prstGeom prst="round2DiagRect">
            <a:avLst>
              <a:gd name="adj1" fmla="val 50000"/>
              <a:gd name="adj2" fmla="val 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Oliy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Majlisda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qo‘mita</a:t>
            </a:r>
            <a:r>
              <a:rPr lang="en-US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raisi</a:t>
            </a:r>
            <a:endParaRPr lang="ru-RU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Dramaturg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142844" y="857238"/>
          <a:ext cx="88583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Og‘ir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judolik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535" y="1347614"/>
            <a:ext cx="4780476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O‘zbekiston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xalq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yozuvchisi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o‘tkir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nafasli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jurnalist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jonkuyar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adib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O‘tkir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Hoshimov</a:t>
            </a:r>
            <a:endParaRPr lang="en-US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Arial" pitchFamily="34" charset="0"/>
                <a:cs typeface="Arial" pitchFamily="34" charset="0"/>
              </a:rPr>
              <a:t> 2013-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yil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24- may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kuni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Toshkentda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vafot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etdi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photo_2020-11-19_18-14-5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500180"/>
            <a:ext cx="2500330" cy="3000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3229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6600" dirty="0" smtClean="0">
                <a:latin typeface="Arial" pitchFamily="34" charset="0"/>
                <a:cs typeface="Arial" pitchFamily="34" charset="0"/>
              </a:rPr>
              <a:t>Eng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e’zozli</a:t>
            </a:r>
            <a:r>
              <a:rPr lang="en-US" sz="6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6600" dirty="0" err="1" smtClean="0">
                <a:latin typeface="Arial" pitchFamily="34" charset="0"/>
                <a:cs typeface="Arial" pitchFamily="34" charset="0"/>
              </a:rPr>
              <a:t>zot</a:t>
            </a:r>
            <a:endParaRPr lang="ru-RU" sz="6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photo_2020-11-19_20-45-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6"/>
            <a:ext cx="2357454" cy="27860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hoto_2020-11-19_20-45-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60" y="1428742"/>
            <a:ext cx="2308560" cy="2643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photo_2020-11-19_20-45-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571618"/>
            <a:ext cx="2214578" cy="28575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28676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Asar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Said Ahmad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ta’rifida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…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photo_2020-11-19_20-35-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8"/>
            <a:ext cx="3000396" cy="3394075"/>
          </a:xfrm>
        </p:spPr>
      </p:pic>
      <p:sp>
        <p:nvSpPr>
          <p:cNvPr id="10" name="Горизонтальный свиток 9"/>
          <p:cNvSpPr/>
          <p:nvPr/>
        </p:nvSpPr>
        <p:spPr>
          <a:xfrm>
            <a:off x="3357554" y="928676"/>
            <a:ext cx="5072098" cy="4000528"/>
          </a:xfrm>
          <a:prstGeom prst="horizontalScroll">
            <a:avLst>
              <a:gd name="adj" fmla="val 950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Dunyoning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ishlari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asarini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emas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doston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deb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atashni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istardim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U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qo‘shiqday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o‘qiladi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o‘qib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turib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onalarimizni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o‘ylab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ketamiz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Qissa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bizni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insofga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insonni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qadrlashga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hurmat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qilishga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chaqiradi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”.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285</Words>
  <Application>Microsoft Office PowerPoint</Application>
  <PresentationFormat>Экран (16:9)</PresentationFormat>
  <Paragraphs>50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Тема Office</vt:lpstr>
      <vt:lpstr>Презентация PowerPoint</vt:lpstr>
      <vt:lpstr>Ilk ijodi</vt:lpstr>
      <vt:lpstr>Mashhur ijodkor</vt:lpstr>
      <vt:lpstr>Asarlari</vt:lpstr>
      <vt:lpstr>Mehnat faoliyati</vt:lpstr>
      <vt:lpstr> Dramaturg</vt:lpstr>
      <vt:lpstr>Og‘ir judolik</vt:lpstr>
      <vt:lpstr>Eng e’zozli zot</vt:lpstr>
      <vt:lpstr>Asar Said Ahmad ta’rifida…</vt:lpstr>
      <vt:lpstr>Muallif asar haqida... </vt:lpstr>
      <vt:lpstr>Mustahkamlash</vt:lpstr>
      <vt:lpstr>Mustaqil bajarish uchun topshiriq: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</cp:lastModifiedBy>
  <cp:revision>36</cp:revision>
  <dcterms:created xsi:type="dcterms:W3CDTF">2020-08-23T10:25:57Z</dcterms:created>
  <dcterms:modified xsi:type="dcterms:W3CDTF">2020-11-24T04:53:01Z</dcterms:modified>
</cp:coreProperties>
</file>