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70" r:id="rId14"/>
    <p:sldId id="271" r:id="rId15"/>
    <p:sldId id="272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>
        <p:scale>
          <a:sx n="97" d="100"/>
          <a:sy n="97" d="100"/>
        </p:scale>
        <p:origin x="-510" y="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679" y="2437"/>
            <a:ext cx="913158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214414" y="1877673"/>
            <a:ext cx="7429552" cy="1999943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 algn="ctr">
              <a:spcBef>
                <a:spcPts val="196"/>
              </a:spcBef>
            </a:pPr>
            <a:r>
              <a:rPr sz="4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4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Dunyoning</a:t>
            </a:r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ishlari</a:t>
            </a:r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4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qissasidagi</a:t>
            </a:r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4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Alla</a:t>
            </a:r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4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hikoyasi</a:t>
            </a:r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sz="4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7492">
              <a:lnSpc>
                <a:spcPts val="3604"/>
              </a:lnSpc>
              <a:spcBef>
                <a:spcPts val="2183"/>
              </a:spcBef>
            </a:pPr>
            <a:endParaRPr lang="en-US" sz="3100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643702" y="321453"/>
            <a:ext cx="1714512" cy="97056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643702" y="361576"/>
            <a:ext cx="1714512" cy="93044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786578" y="484727"/>
            <a:ext cx="1571636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ru-RU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- </a:t>
            </a:r>
            <a:r>
              <a:rPr lang="en-US" sz="40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=""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8" y="342467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0" spc="18" dirty="0" smtClean="0">
                <a:solidFill>
                  <a:sysClr val="window" lastClr="FFFFFF"/>
                </a:solidFill>
              </a:rPr>
              <a:t>  ADABIYOT</a:t>
            </a:r>
            <a:endParaRPr lang="en-US" sz="6000" kern="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=""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820491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=""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925731" y="1054046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=""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705923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=""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856408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=""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641146" y="781949"/>
            <a:ext cx="191550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=""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528175" y="460804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23" name="Рисунок 22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lum contrast="10000"/>
          </a:blip>
          <a:srcRect l="10778" r="10778"/>
          <a:stretch>
            <a:fillRect/>
          </a:stretch>
        </p:blipFill>
        <p:spPr>
          <a:xfrm>
            <a:off x="3357554" y="3143254"/>
            <a:ext cx="2214577" cy="1571636"/>
          </a:xfrm>
        </p:spPr>
      </p:pic>
    </p:spTree>
    <p:extLst>
      <p:ext uri="{BB962C8B-B14F-4D97-AF65-F5344CB8AC3E}">
        <p14:creationId xmlns:p14="http://schemas.microsoft.com/office/powerpoint/2010/main" xmlns="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1-19_18-14-4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428742"/>
            <a:ext cx="2286016" cy="2500329"/>
          </a:xfrm>
          <a:prstGeom prst="roundRect">
            <a:avLst>
              <a:gd name="adj" fmla="val 33356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571472" y="3929072"/>
            <a:ext cx="23583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O‘tkir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Hoshimov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photo_2020-11-19_20-45-3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4744" y="1785932"/>
            <a:ext cx="1714512" cy="214314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7" name="Рисунок 6" descr="photo_2020-11-19_20-45-1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2198" y="1428742"/>
            <a:ext cx="2428892" cy="278608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Bugun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darsda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1-19_20-45-3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1357304"/>
            <a:ext cx="2279603" cy="2522541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5" name="Рисунок 4" descr="photo_2020-10-14_08-46-4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2132" y="1285866"/>
            <a:ext cx="3286148" cy="2571769"/>
          </a:xfrm>
          <a:prstGeom prst="rect">
            <a:avLst/>
          </a:prstGeom>
        </p:spPr>
      </p:pic>
      <p:sp>
        <p:nvSpPr>
          <p:cNvPr id="7" name="Блок-схема: несколько документов 6"/>
          <p:cNvSpPr/>
          <p:nvPr/>
        </p:nvSpPr>
        <p:spPr>
          <a:xfrm>
            <a:off x="2714612" y="1643056"/>
            <a:ext cx="2714644" cy="1785950"/>
          </a:xfrm>
          <a:prstGeom prst="flowChartMultidocumen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Alla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hikoyasi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Oq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oydin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kechalar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photo_2020-11-21_18-50-3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142990"/>
            <a:ext cx="8501122" cy="3857652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  <p:pic>
        <p:nvPicPr>
          <p:cNvPr id="7" name="Рисунок 6" descr="photo_2020-11-21_18-41-3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90" y="1214428"/>
            <a:ext cx="3786214" cy="36433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14414" y="2714626"/>
            <a:ext cx="326403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Oymomaxon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xulla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Qanotlari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tilla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Subhonallo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sizga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Umr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bersin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bizga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…</a:t>
            </a:r>
            <a:endParaRPr lang="ru-RU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Tasalli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1-21_18-58-3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5" y="1214429"/>
            <a:ext cx="3857652" cy="3071834"/>
          </a:xfrm>
        </p:spPr>
      </p:pic>
      <p:sp>
        <p:nvSpPr>
          <p:cNvPr id="5" name="TextBox 4"/>
          <p:cNvSpPr txBox="1"/>
          <p:nvPr/>
        </p:nvSpPr>
        <p:spPr>
          <a:xfrm>
            <a:off x="3929058" y="1285866"/>
            <a:ext cx="5152373" cy="29546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Ilgarilari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haqiqatni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bilardim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bolaning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katta-kichigi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bo‘lmaydi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Endi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haqiqatni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angladim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bola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ham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onaning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katta-kichigi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bo‘lmas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boshqa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sifat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kerakmas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Alla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Блок-схема: сохраненные данные 8"/>
          <p:cNvSpPr/>
          <p:nvPr/>
        </p:nvSpPr>
        <p:spPr>
          <a:xfrm>
            <a:off x="214282" y="1643056"/>
            <a:ext cx="6858080" cy="3143272"/>
          </a:xfrm>
          <a:prstGeom prst="flowChartOnlineStorag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uxlay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-a,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Quchog‘imda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orom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Tog‘lardagi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shunqorim-ey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Beshikdagi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qo‘chqorim-ey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Yigitlarning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sardori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jonim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-a,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Yuragimning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madori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</a:p>
        </p:txBody>
      </p:sp>
      <p:pic>
        <p:nvPicPr>
          <p:cNvPr id="10" name="Рисунок 9" descr="photo_2020-11-21_18-44-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8" y="1500180"/>
            <a:ext cx="2928958" cy="3429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Mo‘jizaviy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qo‘shiq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photo_2020-11-21_18-42-3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5074" y="1142990"/>
            <a:ext cx="2786082" cy="19288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photo_2020-11-21_18-42-1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6116" y="2786064"/>
            <a:ext cx="3286148" cy="21621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3714744" y="1428742"/>
            <a:ext cx="225574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ALLA</a:t>
            </a:r>
            <a:endParaRPr lang="ru-RU" sz="6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Содержимое 6" descr="photo_2020-11-21_19-23-03.jpg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42844" y="1285866"/>
            <a:ext cx="3071834" cy="364333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Oq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oydin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kechalar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Tasalli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Alla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Kuchala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- 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Qimiz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- 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Namat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-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photo_2020-11-19_20-45-3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15074" y="1357304"/>
            <a:ext cx="1643074" cy="185738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6" name="TextBox 5"/>
          <p:cNvSpPr txBox="1"/>
          <p:nvPr/>
        </p:nvSpPr>
        <p:spPr>
          <a:xfrm>
            <a:off x="2428860" y="2714626"/>
            <a:ext cx="35654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tolning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g‘uj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guli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71670" y="3214692"/>
            <a:ext cx="56653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sutidan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tayyorlanadigan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ichimlik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14546" y="3714758"/>
            <a:ext cx="6146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yungdan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bosib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ishlangan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palos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kigiz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topshiriqlar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bobidagi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allasining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barcha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tushunarli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ya’ni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umumbashariy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hodisa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ekanligi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haqidagi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gaplarni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tushundingiz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Fikrlaringizni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daftaringizga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Dunyoning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ishlari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qissasidagi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Iltijo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Gilam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paypoq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hikoyalarini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o‘qing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205</Words>
  <Application>Microsoft Office PowerPoint</Application>
  <PresentationFormat>Экран (16:9)</PresentationFormat>
  <Paragraphs>44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Mustahkamlash</vt:lpstr>
      <vt:lpstr>Bugun darsda…</vt:lpstr>
      <vt:lpstr>Oq, oydin kechalar</vt:lpstr>
      <vt:lpstr>Tasalli</vt:lpstr>
      <vt:lpstr>Alla</vt:lpstr>
      <vt:lpstr>Mo‘jizaviy qo‘shiq</vt:lpstr>
      <vt:lpstr>Mustahkamlash</vt:lpstr>
      <vt:lpstr>Mustaqil bajarish uchun topshiriqlar: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lenovo</cp:lastModifiedBy>
  <cp:revision>25</cp:revision>
  <dcterms:created xsi:type="dcterms:W3CDTF">2020-08-23T10:25:57Z</dcterms:created>
  <dcterms:modified xsi:type="dcterms:W3CDTF">2020-11-24T02:06:37Z</dcterms:modified>
</cp:coreProperties>
</file>