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14414" y="1877673"/>
            <a:ext cx="7429552" cy="1999943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qissasidagi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hikoyasi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9705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93044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484727"/>
            <a:ext cx="1571636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0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Рисунок 22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357554" y="3143254"/>
            <a:ext cx="2214577" cy="1571636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18-14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428742"/>
            <a:ext cx="2286016" cy="2500329"/>
          </a:xfrm>
          <a:prstGeom prst="roundRect">
            <a:avLst>
              <a:gd name="adj" fmla="val 333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71472" y="3929072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1-19_20-45-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1785932"/>
            <a:ext cx="1714512" cy="2143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1-19_20-45-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1428742"/>
            <a:ext cx="2428892" cy="2786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20-45-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357304"/>
            <a:ext cx="2279603" cy="25225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14_08-46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285866"/>
            <a:ext cx="3286148" cy="2571769"/>
          </a:xfrm>
          <a:prstGeom prst="rect">
            <a:avLst/>
          </a:prstGeom>
        </p:spPr>
      </p:pic>
      <p:sp>
        <p:nvSpPr>
          <p:cNvPr id="7" name="Блок-схема: несколько документов 6"/>
          <p:cNvSpPr/>
          <p:nvPr/>
        </p:nvSpPr>
        <p:spPr>
          <a:xfrm>
            <a:off x="2714612" y="1643056"/>
            <a:ext cx="2714644" cy="178595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hikoyasi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oydin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kechalar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1-21_18-50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90"/>
            <a:ext cx="8501122" cy="385765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7" name="Рисунок 6" descr="photo_2020-11-21_18-41-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1214428"/>
            <a:ext cx="3786214" cy="36433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4414" y="2714626"/>
            <a:ext cx="32640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Oymomaxon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xulla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Qanotlari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Subhonallo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sizga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Umr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bersin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bizga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Tasalli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21_18-58-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5" y="1214429"/>
            <a:ext cx="3857652" cy="3071834"/>
          </a:xfrm>
        </p:spPr>
      </p:pic>
      <p:sp>
        <p:nvSpPr>
          <p:cNvPr id="5" name="TextBox 4"/>
          <p:cNvSpPr txBox="1"/>
          <p:nvPr/>
        </p:nvSpPr>
        <p:spPr>
          <a:xfrm>
            <a:off x="3929058" y="1285866"/>
            <a:ext cx="5152373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Ilgarilari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haqiqatni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katta-kichigi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haqiqatni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angladim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bola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katta-kichigi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sifat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Alla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сохраненные данные 8"/>
          <p:cNvSpPr/>
          <p:nvPr/>
        </p:nvSpPr>
        <p:spPr>
          <a:xfrm>
            <a:off x="214282" y="1643056"/>
            <a:ext cx="6858080" cy="3143272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uxlay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-a,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Quchog‘imda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Tog‘lardagi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shunqorim-ey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Beshikdagi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qo‘chqorim-ey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Yigitlarning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sardori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-a,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Yuragimning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madori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pic>
        <p:nvPicPr>
          <p:cNvPr id="10" name="Рисунок 9" descr="photo_2020-11-21_18-44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1500180"/>
            <a:ext cx="292895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Mo‘jizaviy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qo‘shiq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1-21_18-42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142990"/>
            <a:ext cx="278608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1-21_18-42-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2786064"/>
            <a:ext cx="3286148" cy="2162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714744" y="1428742"/>
            <a:ext cx="22557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ALLA</a:t>
            </a:r>
            <a:endParaRPr lang="ru-RU" sz="6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Содержимое 6" descr="photo_2020-11-21_19-23-03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2844" y="1285866"/>
            <a:ext cx="3071834" cy="36433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oydin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kechalar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Tasalli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Alla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Kuchala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Qimiz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Namat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1-19_20-45-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1357304"/>
            <a:ext cx="1643074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2428860" y="2714626"/>
            <a:ext cx="3565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terak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tolning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g‘uj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1670" y="3214692"/>
            <a:ext cx="5665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sutidan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tayyorlanadigan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ichimlik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3714758"/>
            <a:ext cx="6146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yungdan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palos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kigiz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bobidagi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allasining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tushunarli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ya’ni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umumbashariy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hodisa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ekanligi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tushundingiz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Iltijo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paypoq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205</Words>
  <Application>Microsoft Office PowerPoint</Application>
  <PresentationFormat>Экран (16:9)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darsda…</vt:lpstr>
      <vt:lpstr>Oq, oydin kechalar</vt:lpstr>
      <vt:lpstr>Tasalli</vt:lpstr>
      <vt:lpstr>Alla</vt:lpstr>
      <vt:lpstr>Mo‘jizaviy qo‘shiq</vt:lpstr>
      <vt:lpstr>Mustahkamlash</vt:lpstr>
      <vt:lpstr>Mustaqil bajarish uchun topshiriqlar: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25</cp:revision>
  <dcterms:created xsi:type="dcterms:W3CDTF">2020-08-23T10:25:57Z</dcterms:created>
  <dcterms:modified xsi:type="dcterms:W3CDTF">2020-11-24T02:06:37Z</dcterms:modified>
</cp:coreProperties>
</file>