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142976" y="2000246"/>
            <a:ext cx="7858180" cy="2859152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4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Dunyoning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qissasidagi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Iltijo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Gilam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paypoq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hikoyalari</a:t>
            </a:r>
            <a:endParaRPr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143240" y="3500444"/>
            <a:ext cx="2214577" cy="1357322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1-21_18-42-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14494"/>
            <a:ext cx="242889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hoto_2020-11-21_18-50-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714494"/>
            <a:ext cx="271464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1-19_20-34-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1428742"/>
            <a:ext cx="2214578" cy="2786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19_20-34-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304"/>
            <a:ext cx="2179959" cy="28940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214546" y="1428742"/>
            <a:ext cx="6643734" cy="2643206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Iltijo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Gilam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paypoq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hikoyalari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72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26_17-07-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85866"/>
            <a:ext cx="6858000" cy="3314700"/>
          </a:xfrm>
        </p:spPr>
      </p:pic>
      <p:sp>
        <p:nvSpPr>
          <p:cNvPr id="6" name="Горизонтальный свиток 5"/>
          <p:cNvSpPr/>
          <p:nvPr/>
        </p:nvSpPr>
        <p:spPr>
          <a:xfrm>
            <a:off x="785786" y="714362"/>
            <a:ext cx="7715304" cy="4429138"/>
          </a:xfrm>
          <a:prstGeom prst="horizontalScroll">
            <a:avLst>
              <a:gd name="adj" fmla="val 132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sahifalarni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beixtiyor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yig‘lab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yubordim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Bu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Iltijo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bobi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Dunyoning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ishlari”ni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qattiq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sevib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kitobxon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o‘sha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satrlarni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o‘qiyotganida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larzaga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Iltijo”ni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yoddan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ko‘plab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talaba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o‘quvchilarni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Iltijo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21_18-41-4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80"/>
            <a:ext cx="314327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0-14_08-46-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928808"/>
            <a:ext cx="242889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3" descr="photo_2020-11-19_20-34-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1857370"/>
            <a:ext cx="1679893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Gilam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paypoq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11-26_20-07-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285866"/>
            <a:ext cx="2251128" cy="33575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2844" y="1571618"/>
            <a:ext cx="65726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borganimda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onamga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paypoq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huddi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noyob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narsaga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bo‘lgandek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uzundan-uzoq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duo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Shundoq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mehribon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o‘g‘li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borligini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qo‘shnilarga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maqtanadi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oyog‘i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Salqin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tushushi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shishib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og‘riydi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Oyoq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og‘rishining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sababi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1-26_20-55-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357304"/>
            <a:ext cx="3929090" cy="3251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1-26_20-55-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357304"/>
            <a:ext cx="3638084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Gilam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paypoq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bolasiga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fidoyiligi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nimalarda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ko‘rinadi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Iltijo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Gilam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paypoq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hikoyalarida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fazilatlari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179</Words>
  <PresentationFormat>Экран (16:9)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Bugun darsda…</vt:lpstr>
      <vt:lpstr>Asar haqida…</vt:lpstr>
      <vt:lpstr>Iltijo</vt:lpstr>
      <vt:lpstr>Gilam paypoq</vt:lpstr>
      <vt:lpstr>Oyoq og‘rishining asl sababi</vt:lpstr>
      <vt:lpstr>Mustaqil bajarish uchun topshiriqlar: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25</cp:revision>
  <dcterms:created xsi:type="dcterms:W3CDTF">2020-08-23T10:25:57Z</dcterms:created>
  <dcterms:modified xsi:type="dcterms:W3CDTF">2020-12-02T07:21:27Z</dcterms:modified>
</cp:coreProperties>
</file>