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8" r:id="rId12"/>
    <p:sldId id="269" r:id="rId13"/>
    <p:sldId id="270" r:id="rId14"/>
    <p:sldId id="271" r:id="rId15"/>
    <p:sldId id="272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24" autoAdjust="0"/>
  </p:normalViewPr>
  <p:slideViewPr>
    <p:cSldViewPr>
      <p:cViewPr varScale="1">
        <p:scale>
          <a:sx n="87" d="100"/>
          <a:sy n="87" d="100"/>
        </p:scale>
        <p:origin x="-780" y="-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679" y="2437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142976" y="2000246"/>
            <a:ext cx="7858180" cy="2859152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lnSpc>
                <a:spcPts val="3471"/>
              </a:lnSpc>
              <a:spcBef>
                <a:spcPts val="196"/>
              </a:spcBef>
            </a:pPr>
            <a:r>
              <a:rPr sz="40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0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Dunyoning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ishlari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qissasidagi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Iltijo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Gilam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paypoq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hikoyalari</a:t>
            </a:r>
            <a:endParaRPr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7492">
              <a:lnSpc>
                <a:spcPts val="3604"/>
              </a:lnSpc>
              <a:spcBef>
                <a:spcPts val="2183"/>
              </a:spcBef>
            </a:pPr>
            <a:endParaRPr lang="en-US" sz="3100" dirty="0" smtClean="0">
              <a:solidFill>
                <a:srgbClr val="373435"/>
              </a:solidFill>
              <a:latin typeface="Arial"/>
              <a:cs typeface="Arial"/>
            </a:endParaRPr>
          </a:p>
          <a:p>
            <a:pPr marL="57492">
              <a:lnSpc>
                <a:spcPts val="3604"/>
              </a:lnSpc>
              <a:spcBef>
                <a:spcPts val="2183"/>
              </a:spcBef>
            </a:pPr>
            <a:endParaRPr sz="3100" smtClean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643702" y="321453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643702" y="361576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786578" y="375032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ru-RU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 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8" y="342467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820491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925731" y="1054046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705923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856408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641146" y="781949"/>
            <a:ext cx="191550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528175" y="460804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Рисунок 18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0778" r="10778"/>
          <a:stretch>
            <a:fillRect/>
          </a:stretch>
        </p:blipFill>
        <p:spPr>
          <a:xfrm>
            <a:off x="3143240" y="3500444"/>
            <a:ext cx="2214577" cy="1357322"/>
          </a:xfrm>
        </p:spPr>
      </p:pic>
    </p:spTree>
    <p:extLst>
      <p:ext uri="{BB962C8B-B14F-4D97-AF65-F5344CB8AC3E}">
        <p14:creationId xmlns:p14="http://schemas.microsoft.com/office/powerpoint/2010/main" xmlns="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photo_2020-11-21_18-42-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446" y="1714494"/>
            <a:ext cx="2428892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hoto_2020-11-21_18-50-3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714494"/>
            <a:ext cx="2714644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photo_2020-11-19_20-34-5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7554" y="1428742"/>
            <a:ext cx="2214578" cy="278608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Bugun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darsda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1-19_20-34-5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357304"/>
            <a:ext cx="2179959" cy="289400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2214546" y="1428742"/>
            <a:ext cx="6643734" cy="2643206"/>
          </a:xfrm>
          <a:prstGeom prst="round2DiagRect">
            <a:avLst>
              <a:gd name="adj1" fmla="val 0"/>
              <a:gd name="adj2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Iltijo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Gilam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paypoq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</a:p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hikoyalari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5723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Asar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haqida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1-26_17-07-3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1285866"/>
            <a:ext cx="6858000" cy="3314700"/>
          </a:xfrm>
        </p:spPr>
      </p:pic>
      <p:sp>
        <p:nvSpPr>
          <p:cNvPr id="6" name="Горизонтальный свиток 5"/>
          <p:cNvSpPr/>
          <p:nvPr/>
        </p:nvSpPr>
        <p:spPr>
          <a:xfrm>
            <a:off x="785786" y="714362"/>
            <a:ext cx="7715304" cy="4429138"/>
          </a:xfrm>
          <a:prstGeom prst="horizontalScroll">
            <a:avLst>
              <a:gd name="adj" fmla="val 13238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yoshi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tomgan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sahifalarni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beixtiyor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o‘qidim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O‘qib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yig‘lab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yubordim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…</a:t>
            </a:r>
          </a:p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   Bu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Iltijo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bobi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Dunyoning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ishlari”ni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boshidan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o‘qib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Onani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qattiq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sevib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qolgan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kitobxon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o‘sha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satrlarni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o‘qiyotganida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larzaga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tushmay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qolmaydi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Iltijo”ni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ko‘zida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yoddan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o‘qigan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ko‘plab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talaba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o‘quvchilarni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ko‘rdim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Iltijo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1-21_18-41-4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500180"/>
            <a:ext cx="3143272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photo_2020-10-14_08-46-4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9058" y="1928808"/>
            <a:ext cx="2428892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3" descr="photo_2020-11-19_20-34-5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768" y="1857370"/>
            <a:ext cx="1679893" cy="21431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Gilam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paypoq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photo_2020-11-26_20-07-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3636" y="1285866"/>
            <a:ext cx="2251128" cy="335758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2844" y="1571618"/>
            <a:ext cx="6572633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dam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olishga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borganimda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onamga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gilam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paypoq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kelaman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Oyim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huddi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noyob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narsaga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bo‘lgandek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uzundan-uzoq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duo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Shundoq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mehribon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o‘g‘li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borligini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aytib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qo‘shnilarga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maqtanadi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oyog‘i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kasal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Salqin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tushushi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shishib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ketadi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og‘riydi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Oyoq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og‘rishining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asl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sababi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photo_2020-11-26_20-55-0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0" y="1357304"/>
            <a:ext cx="3929090" cy="3251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photo_2020-11-26_20-55-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0" y="1357304"/>
            <a:ext cx="3638084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Gilam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paypoq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hikoyasida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onaning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bolasiga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fidoyiligi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nimalarda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ko‘rinadi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 </a:t>
            </a: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Iltijo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Gilam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paypoq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hikoyalarida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onaning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fazilatlari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aks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Fikrlaringizni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daftaringizga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179</Words>
  <PresentationFormat>Экран (16:9)</PresentationFormat>
  <Paragraphs>26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Mustahkamlash</vt:lpstr>
      <vt:lpstr>Bugun darsda…</vt:lpstr>
      <vt:lpstr>Asar haqida…</vt:lpstr>
      <vt:lpstr>Iltijo</vt:lpstr>
      <vt:lpstr>Gilam paypoq</vt:lpstr>
      <vt:lpstr>Oyoq og‘rishining asl sababi</vt:lpstr>
      <vt:lpstr>Mustaqil bajarish uchun topshiriqlar:  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25</cp:revision>
  <dcterms:created xsi:type="dcterms:W3CDTF">2020-08-23T10:25:57Z</dcterms:created>
  <dcterms:modified xsi:type="dcterms:W3CDTF">2020-12-02T07:21:27Z</dcterms:modified>
</cp:coreProperties>
</file>