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8728" y="2071684"/>
            <a:ext cx="7500990" cy="1371566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qissasidagi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marmar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marmar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hikoyalari</a:t>
            </a:r>
            <a:endParaRPr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3214678" y="3571882"/>
            <a:ext cx="2071701" cy="1357322"/>
          </a:xfrm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photo_2020-11-26_20-07-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1714494"/>
            <a:ext cx="1571636" cy="2500312"/>
          </a:xfrm>
          <a:prstGeom prst="rect">
            <a:avLst/>
          </a:prstGeom>
        </p:spPr>
      </p:pic>
      <p:pic>
        <p:nvPicPr>
          <p:cNvPr id="5" name="Рисунок 4" descr="photo_2020-11-26_20-08-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1500180"/>
            <a:ext cx="2071702" cy="2571768"/>
          </a:xfrm>
          <a:prstGeom prst="rect">
            <a:avLst/>
          </a:prstGeom>
        </p:spPr>
      </p:pic>
      <p:pic>
        <p:nvPicPr>
          <p:cNvPr id="6" name="Рисунок 5" descr="photo_2020-11-26_20-55-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1428742"/>
            <a:ext cx="2852267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Asarni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o‘qishni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davom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ettiramiz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19_20-34-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428742"/>
            <a:ext cx="2179959" cy="29654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/>
          <p:cNvSpPr txBox="1"/>
          <p:nvPr/>
        </p:nvSpPr>
        <p:spPr>
          <a:xfrm>
            <a:off x="4714876" y="1714494"/>
            <a:ext cx="1620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00364" y="2428874"/>
            <a:ext cx="5498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marmar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marmar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3438" y="3071816"/>
            <a:ext cx="19159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hikoyalari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Qarz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30_15-19-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142990"/>
            <a:ext cx="2078005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1-30_15-18-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1214428"/>
            <a:ext cx="1643074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1-30_15-18-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1285866"/>
            <a:ext cx="1778412" cy="1714512"/>
          </a:xfrm>
          <a:prstGeom prst="roundRect">
            <a:avLst>
              <a:gd name="adj" fmla="val 414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photo_2020-11-30_15-18-4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892" y="1214428"/>
            <a:ext cx="1785951" cy="19288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4282" y="3786196"/>
            <a:ext cx="90729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Bultur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poshsha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buvim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tufli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beruvdilar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Tug‘ilganimda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FontTx/>
              <a:buChar char="-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qizcha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o‘ylanib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–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Keyinchi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Bahoga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oyoqli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velosiped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Baxtiga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ko‘ylak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photo_2020-11-30_15-51-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9058" y="2714626"/>
            <a:ext cx="895453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marmar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marmar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1-30_16-01-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1000114"/>
            <a:ext cx="2500298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2844" y="1285866"/>
            <a:ext cx="6763390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Bahor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devorlarning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oftobro‘ya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etaklaridan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boshlanmaydi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Bahor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ariqlarning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kungay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sohillaridan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boshlanmaydi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Bahor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qabristondan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71736" y="3000378"/>
            <a:ext cx="622356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To‘ng‘ich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chuchmomalar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avval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sukutga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cho‘mgan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qabriston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ma’yus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qo‘ng‘irog‘irog‘ini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qizg‘aldoqlar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ochiladi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8" descr="photo_2020-11-30_16-11-2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844" y="2857502"/>
            <a:ext cx="250033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21_18-50-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500180"/>
            <a:ext cx="200026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1-21_19-23-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1500180"/>
            <a:ext cx="2000264" cy="1643074"/>
          </a:xfrm>
          <a:prstGeom prst="rect">
            <a:avLst/>
          </a:prstGeom>
        </p:spPr>
      </p:pic>
      <p:pic>
        <p:nvPicPr>
          <p:cNvPr id="9" name="Рисунок 8" descr="photo_2020-11-26_20-55-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78" y="1500180"/>
            <a:ext cx="207170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hoto_2020-11-30_15-18-3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571618"/>
            <a:ext cx="1849850" cy="17144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8596" y="3286130"/>
            <a:ext cx="16049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oydin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kechalar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14678" y="350044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Alla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380" y="3571882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Qarz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6578" y="3571882"/>
            <a:ext cx="2085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paypoq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qo‘shnining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qizchasi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Nilufar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suhbat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chog‘ida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adibning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qo‘lidan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konfetlar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o‘ylaysiz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Muallif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holatini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izohlang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Fikrlaringizni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165</Words>
  <PresentationFormat>Экран (16:9)</PresentationFormat>
  <Paragraphs>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Asarni o‘qishni davom ettiramiz…</vt:lpstr>
      <vt:lpstr>Qarz</vt:lpstr>
      <vt:lpstr>Oq marmar, qora marmar</vt:lpstr>
      <vt:lpstr>Mustahkamlash</vt:lpstr>
      <vt:lpstr>Mustaqil bajarish uchun topshiriqlar: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26</cp:revision>
  <dcterms:created xsi:type="dcterms:W3CDTF">2020-08-23T10:25:57Z</dcterms:created>
  <dcterms:modified xsi:type="dcterms:W3CDTF">2020-12-02T07:33:01Z</dcterms:modified>
</cp:coreProperties>
</file>