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 varScale="1">
        <p:scale>
          <a:sx n="87" d="100"/>
          <a:sy n="87" d="100"/>
        </p:scale>
        <p:origin x="-78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1679" y="2437"/>
            <a:ext cx="913158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428728" y="2071684"/>
            <a:ext cx="7500990" cy="1371566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>
              <a:lnSpc>
                <a:spcPts val="3471"/>
              </a:lnSpc>
              <a:spcBef>
                <a:spcPts val="196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sz="32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zu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“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Dunyoning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qissasidagi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marmar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qora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marmar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hikoyalari</a:t>
            </a:r>
            <a:endParaRPr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6643702" y="321453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6643702" y="361576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6786578" y="375032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ru-RU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5</a:t>
            </a: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 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xmlns="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8" y="342467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xmlns="" id="{4BA87E8F-AB13-4B1A-98DA-14DD43AEABCF}"/>
              </a:ext>
            </a:extLst>
          </p:cNvPr>
          <p:cNvSpPr/>
          <p:nvPr/>
        </p:nvSpPr>
        <p:spPr>
          <a:xfrm>
            <a:off x="820491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xmlns="" id="{B0334A9A-6476-4878-93C5-A3D2EC2917B4}"/>
              </a:ext>
            </a:extLst>
          </p:cNvPr>
          <p:cNvSpPr/>
          <p:nvPr/>
        </p:nvSpPr>
        <p:spPr>
          <a:xfrm>
            <a:off x="925731" y="1054046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xmlns="" id="{6631407E-AD9B-4D71-ADDE-1AE5738A212F}"/>
              </a:ext>
            </a:extLst>
          </p:cNvPr>
          <p:cNvSpPr/>
          <p:nvPr/>
        </p:nvSpPr>
        <p:spPr>
          <a:xfrm>
            <a:off x="705923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xmlns="" id="{23E1226E-F095-46EB-B6A9-68DAB40DE3D5}"/>
              </a:ext>
            </a:extLst>
          </p:cNvPr>
          <p:cNvSpPr/>
          <p:nvPr/>
        </p:nvSpPr>
        <p:spPr>
          <a:xfrm>
            <a:off x="856408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xmlns="" id="{F081E63C-06CE-423D-AAE9-690F6D2219A1}"/>
              </a:ext>
            </a:extLst>
          </p:cNvPr>
          <p:cNvSpPr/>
          <p:nvPr/>
        </p:nvSpPr>
        <p:spPr>
          <a:xfrm>
            <a:off x="641146" y="781949"/>
            <a:ext cx="191550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xmlns="" id="{38127922-7F66-46DD-B48F-9CFEFAEAC55F}"/>
              </a:ext>
            </a:extLst>
          </p:cNvPr>
          <p:cNvSpPr/>
          <p:nvPr/>
        </p:nvSpPr>
        <p:spPr>
          <a:xfrm>
            <a:off x="528175" y="460804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9" name="Рисунок 18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lum contrast="10000"/>
          </a:blip>
          <a:srcRect l="10778" r="10778"/>
          <a:stretch>
            <a:fillRect/>
          </a:stretch>
        </p:blipFill>
        <p:spPr>
          <a:xfrm>
            <a:off x="3214678" y="3571882"/>
            <a:ext cx="2071701" cy="1357322"/>
          </a:xfrm>
        </p:spPr>
      </p:pic>
    </p:spTree>
    <p:extLst>
      <p:ext uri="{BB962C8B-B14F-4D97-AF65-F5344CB8AC3E}">
        <p14:creationId xmlns:p14="http://schemas.microsoft.com/office/powerpoint/2010/main" xmlns="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photo_2020-11-26_20-07-5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714494"/>
            <a:ext cx="1571636" cy="2500312"/>
          </a:xfrm>
          <a:prstGeom prst="rect">
            <a:avLst/>
          </a:prstGeom>
        </p:spPr>
      </p:pic>
      <p:pic>
        <p:nvPicPr>
          <p:cNvPr id="5" name="Рисунок 4" descr="photo_2020-11-26_20-08-1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1500180"/>
            <a:ext cx="2071702" cy="2571768"/>
          </a:xfrm>
          <a:prstGeom prst="rect">
            <a:avLst/>
          </a:prstGeom>
        </p:spPr>
      </p:pic>
      <p:pic>
        <p:nvPicPr>
          <p:cNvPr id="6" name="Рисунок 5" descr="photo_2020-11-26_20-55-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802" y="1428742"/>
            <a:ext cx="2852267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Asarni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o‘qishni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davom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ettiramiz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…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1-19_20-34-5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428742"/>
            <a:ext cx="2179959" cy="296544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4714876" y="1714494"/>
            <a:ext cx="1620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0364" y="2428874"/>
            <a:ext cx="54984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Oq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marmar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qora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marmar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3071816"/>
            <a:ext cx="19159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hikoyalari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Qarz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1-30_15-19-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142990"/>
            <a:ext cx="2078005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hoto_2020-11-30_15-18-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8" y="1214428"/>
            <a:ext cx="1643074" cy="157163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photo_2020-11-30_15-18-3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1285866"/>
            <a:ext cx="1778412" cy="1714512"/>
          </a:xfrm>
          <a:prstGeom prst="roundRect">
            <a:avLst>
              <a:gd name="adj" fmla="val 4149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photo_2020-11-30_15-18-4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00892" y="1214428"/>
            <a:ext cx="1785951" cy="19288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282" y="3786196"/>
            <a:ext cx="90729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Bultur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poshsha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buvim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tufli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beruvdilar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Tug‘ilganimda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>
              <a:buFontTx/>
              <a:buChar char="-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qizcha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o‘ylanib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qoldi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–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Keyinchi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Bahoga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oyoqli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velosiped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Baxtiga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ko‘ylak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photo_2020-11-30_15-51-1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9058" y="2714626"/>
            <a:ext cx="895453" cy="928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marmar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marmar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hoto_2020-11-30_16-01-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1000114"/>
            <a:ext cx="2500298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42844" y="1285866"/>
            <a:ext cx="6763390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devorlarning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oftobro‘ya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etaklaridan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boshlanmaydi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ariqlarning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kungay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sohillaridan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boshlanmaydi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qabristondan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boshlanadi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71736" y="3000378"/>
            <a:ext cx="622356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To‘ng‘ich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chuchmomalar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avval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sukutga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cho‘mgan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qabriston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ustida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ma’yus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qo‘ng‘irog‘irog‘ini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chaladi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Bag‘ri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qizg‘aldoqlar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birinchi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yerda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ochiladi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Содержимое 8" descr="photo_2020-11-30_16-11-2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844" y="2857502"/>
            <a:ext cx="2500330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1-21_18-50-3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500180"/>
            <a:ext cx="2000264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hoto_2020-11-21_19-23-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0" y="1500180"/>
            <a:ext cx="2000264" cy="1643074"/>
          </a:xfrm>
          <a:prstGeom prst="rect">
            <a:avLst/>
          </a:prstGeom>
        </p:spPr>
      </p:pic>
      <p:pic>
        <p:nvPicPr>
          <p:cNvPr id="9" name="Рисунок 8" descr="photo_2020-11-26_20-55-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6578" y="1500180"/>
            <a:ext cx="2071702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photo_2020-11-30_15-18-3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1571618"/>
            <a:ext cx="1849850" cy="171449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8596" y="3286130"/>
            <a:ext cx="16049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oydin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kechalar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14678" y="3500444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Alla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6380" y="3571882"/>
            <a:ext cx="851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Qarz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6578" y="3571882"/>
            <a:ext cx="2085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Gilam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paypoq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Qarz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hikoyasida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qo‘shnining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qizchasi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Nilufar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suhbat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chog‘ida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nega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adibning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qo‘lidan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konfetlar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tushib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o‘ylaysiz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Muallif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holatini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izohlang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Fikrlaringizni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daftaringizga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165</Words>
  <PresentationFormat>Экран (16:9)</PresentationFormat>
  <Paragraphs>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Mustahkamlash</vt:lpstr>
      <vt:lpstr>Asarni o‘qishni davom ettiramiz…</vt:lpstr>
      <vt:lpstr>Qarz</vt:lpstr>
      <vt:lpstr>Oq marmar, qora marmar</vt:lpstr>
      <vt:lpstr>Mustahkamlash</vt:lpstr>
      <vt:lpstr>Mustaqil bajarish uchun topshiriqlar: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26</cp:revision>
  <dcterms:created xsi:type="dcterms:W3CDTF">2020-08-23T10:25:57Z</dcterms:created>
  <dcterms:modified xsi:type="dcterms:W3CDTF">2020-12-02T07:33:01Z</dcterms:modified>
</cp:coreProperties>
</file>