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8" r:id="rId3"/>
    <p:sldId id="261" r:id="rId4"/>
    <p:sldId id="259" r:id="rId5"/>
    <p:sldId id="260" r:id="rId6"/>
    <p:sldId id="262" r:id="rId7"/>
    <p:sldId id="263" r:id="rId8"/>
    <p:sldId id="257" r:id="rId9"/>
    <p:sldId id="264" r:id="rId10"/>
    <p:sldId id="265" r:id="rId11"/>
    <p:sldId id="268" r:id="rId12"/>
    <p:sldId id="269" r:id="rId13"/>
    <p:sldId id="270" r:id="rId14"/>
    <p:sldId id="271" r:id="rId15"/>
    <p:sldId id="272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 varScale="1">
        <p:scale>
          <a:sx n="87" d="100"/>
          <a:sy n="87" d="100"/>
        </p:scale>
        <p:origin x="-780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679" y="2437"/>
            <a:ext cx="913158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285852" y="2000246"/>
            <a:ext cx="7429552" cy="1692166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 algn="ctr">
              <a:lnSpc>
                <a:spcPts val="3471"/>
              </a:lnSpc>
              <a:spcBef>
                <a:spcPts val="196"/>
              </a:spcBef>
            </a:pPr>
            <a:r>
              <a:rPr sz="32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32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O‘tkir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Hoshimov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ijodi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2692" algn="ctr">
              <a:lnSpc>
                <a:spcPts val="3471"/>
              </a:lnSpc>
              <a:spcBef>
                <a:spcPts val="196"/>
              </a:spcBef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Sinfdan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tashqari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endParaRPr lang="en-US" sz="3100" dirty="0" smtClean="0">
              <a:solidFill>
                <a:srgbClr val="373435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43702" y="321453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43702" y="361576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86578" y="375032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ru-RU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 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=""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8" y="342467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=""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1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=""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1" y="1054046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=""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3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=""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08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=""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6" y="781949"/>
            <a:ext cx="191550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=""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5" y="460804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9" name="Рисунок 18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>
            <a:lum contrast="10000"/>
          </a:blip>
          <a:srcRect l="10778" r="10778"/>
          <a:stretch>
            <a:fillRect/>
          </a:stretch>
        </p:blipFill>
        <p:spPr>
          <a:xfrm>
            <a:off x="3357554" y="3143254"/>
            <a:ext cx="1928826" cy="1357322"/>
          </a:xfrm>
        </p:spPr>
      </p:pic>
    </p:spTree>
    <p:extLst>
      <p:ext uri="{BB962C8B-B14F-4D97-AF65-F5344CB8AC3E}">
        <p14:creationId xmlns=""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Bugun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darsda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1-19_19-14-4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232" y="3071816"/>
            <a:ext cx="1643074" cy="1857388"/>
          </a:xfrm>
        </p:spPr>
      </p:pic>
      <p:sp>
        <p:nvSpPr>
          <p:cNvPr id="7" name="Блок-схема: несколько документов 6"/>
          <p:cNvSpPr/>
          <p:nvPr/>
        </p:nvSpPr>
        <p:spPr>
          <a:xfrm>
            <a:off x="3643306" y="3286130"/>
            <a:ext cx="4714908" cy="1643074"/>
          </a:xfrm>
          <a:prstGeom prst="flowChartMultidocumen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Farzandlarimga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o‘gitlar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6429388" y="2714626"/>
            <a:ext cx="2071702" cy="516066"/>
          </a:xfrm>
          <a:prstGeom prst="flowChartTerminator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Ikkinchi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bob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 descr="photo_2020-11-19_20-34-5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58" y="1214428"/>
            <a:ext cx="1651793" cy="207170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10" name="Горизонтальный свиток 9"/>
          <p:cNvSpPr/>
          <p:nvPr/>
        </p:nvSpPr>
        <p:spPr>
          <a:xfrm>
            <a:off x="2643174" y="1142990"/>
            <a:ext cx="2857520" cy="1785950"/>
          </a:xfrm>
          <a:prstGeom prst="horizontalScroll">
            <a:avLst>
              <a:gd name="adj" fmla="val 25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Havas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hikoyasi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Havas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2-01_20-56-4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57752" y="1643056"/>
            <a:ext cx="3174804" cy="2751133"/>
          </a:xfrm>
        </p:spPr>
      </p:pic>
      <p:sp>
        <p:nvSpPr>
          <p:cNvPr id="5" name="TextBox 4"/>
          <p:cNvSpPr txBox="1"/>
          <p:nvPr/>
        </p:nvSpPr>
        <p:spPr>
          <a:xfrm>
            <a:off x="285720" y="1571618"/>
            <a:ext cx="4500591" cy="29546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Mehri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xola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shunday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Bolamni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sizga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sizni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Xudoga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topshirdim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omon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kelinglar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Safarlaring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bexatar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bo‘lsin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do‘stga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dushmanga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qilmasin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Iloyo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tuproq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olsanglar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oltin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bo‘lsin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Iloyo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… 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Qimmatli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asarlarim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Uchrashuvlarda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ko‘p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savol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berishadi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O‘zingiz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qimmatli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asar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qaysi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?”</a:t>
            </a:r>
          </a:p>
          <a:p>
            <a:pPr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Ko‘pincha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yarim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hazil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javob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beraman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ikkita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qimmatli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asarim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o‘g‘lim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qizim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!”</a:t>
            </a:r>
          </a:p>
          <a:p>
            <a:pPr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Senlar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Xudo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bebaho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boyliksan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…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bois,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diqqat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eshit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!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narsani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orzu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qilaman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Bu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dunyoda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men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qilgan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yaxshi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ishlardan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aqalli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bitta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ko‘proq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yaxshilik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qilsang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Bu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dunyoda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men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qilgan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xatolardan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aqalli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bitta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kamroq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xato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qilsang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…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Hikmatlar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uz-Cyrl-UZ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Hech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kimga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hasad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qilma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Hasadgo‘y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hech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nimaga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erisholmaydi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Faqat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o‘zgani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ham,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o‘zini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abgor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qiladi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uz-Cyrl-UZ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Obro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‘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topishning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yo‘li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kamtarlik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uz-Cyrl-UZ" sz="2800" dirty="0" smtClean="0">
              <a:latin typeface="Arial" pitchFamily="34" charset="0"/>
              <a:cs typeface="Arial" pitchFamily="34" charset="0"/>
            </a:endParaRPr>
          </a:p>
          <a:p>
            <a:endParaRPr lang="uz-Cyrl-UZ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Rost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gapir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Rostgo‘y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odam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jasur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Hikmatlar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2-01_21-50-5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6248" y="3071816"/>
            <a:ext cx="2643206" cy="1785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photo_2020-12-01_20-56-3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1357304"/>
            <a:ext cx="2500330" cy="18573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43174" y="1428742"/>
            <a:ext cx="62295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ozor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kechirishim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mumkin.Onangga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ozor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kechirmayman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ko‘ra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hissa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mehr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3643320"/>
            <a:ext cx="41408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Noningni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yo‘qotsang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yo‘qot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nomingni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yo‘qotma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Лента лицом вниз 7"/>
          <p:cNvSpPr/>
          <p:nvPr/>
        </p:nvSpPr>
        <p:spPr>
          <a:xfrm>
            <a:off x="3214678" y="2000246"/>
            <a:ext cx="2928958" cy="612648"/>
          </a:xfrm>
          <a:prstGeom prst="ribbon">
            <a:avLst>
              <a:gd name="adj1" fmla="val 14215"/>
              <a:gd name="adj2" fmla="val 6533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Ona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85720" y="1285866"/>
            <a:ext cx="2357454" cy="57150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mehribon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57158" y="2000246"/>
            <a:ext cx="2500330" cy="57150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bag‘rikeng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857752" y="1357304"/>
            <a:ext cx="2071702" cy="500066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fidoyi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715140" y="1142990"/>
            <a:ext cx="2214578" cy="428628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jonkuyar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572264" y="1714494"/>
            <a:ext cx="2071702" cy="57150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kechirimli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786414" y="2500312"/>
            <a:ext cx="3357586" cy="57150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sabr-bardoshli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2643174" y="1142990"/>
            <a:ext cx="2428892" cy="57150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jafokash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1714480" y="2643188"/>
            <a:ext cx="2571768" cy="642942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duogo‘y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4357686" y="3000378"/>
            <a:ext cx="2428892" cy="700086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kamtar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2500298" y="3286130"/>
            <a:ext cx="2071702" cy="700086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xokisor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285720" y="3143254"/>
            <a:ext cx="2357454" cy="628648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sodda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3857620" y="3714758"/>
            <a:ext cx="2786082" cy="700086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samimiy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6858016" y="3000378"/>
            <a:ext cx="1714512" cy="57150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buyuk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6572264" y="3571882"/>
            <a:ext cx="2071702" cy="500066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ulug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‘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1000100" y="3786196"/>
            <a:ext cx="2143140" cy="628648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aziz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8"/>
            <a:ext cx="8229600" cy="33944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buyuk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onam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hammadan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yaxshi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000232" y="1285866"/>
            <a:ext cx="4500594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Taassurot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yozish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Выгнутая вправо стрелка 6"/>
          <p:cNvSpPr/>
          <p:nvPr/>
        </p:nvSpPr>
        <p:spPr>
          <a:xfrm>
            <a:off x="5715008" y="1857370"/>
            <a:ext cx="731520" cy="1216152"/>
          </a:xfrm>
          <a:prstGeom prst="curvedLeftArrow">
            <a:avLst>
              <a:gd name="adj1" fmla="val 19758"/>
              <a:gd name="adj2" fmla="val 71000"/>
              <a:gd name="adj3" fmla="val 25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485</TotalTime>
  <Words>268</Words>
  <PresentationFormat>Экран (16:9)</PresentationFormat>
  <Paragraphs>64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Bugun darsda…</vt:lpstr>
      <vt:lpstr>Havas</vt:lpstr>
      <vt:lpstr>Qimmatli asarlarim</vt:lpstr>
      <vt:lpstr>Bir narsani orzu qilaman…</vt:lpstr>
      <vt:lpstr>Hikmatlar</vt:lpstr>
      <vt:lpstr>Hikmatlar</vt:lpstr>
      <vt:lpstr>Mustahkamlash</vt:lpstr>
      <vt:lpstr>Mustaqil bajarish uchun topshiriq: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21</cp:revision>
  <dcterms:created xsi:type="dcterms:W3CDTF">2020-08-23T10:25:57Z</dcterms:created>
  <dcterms:modified xsi:type="dcterms:W3CDTF">2020-12-04T02:15:38Z</dcterms:modified>
</cp:coreProperties>
</file>