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6" r:id="rId3"/>
    <p:sldId id="287" r:id="rId4"/>
    <p:sldId id="259" r:id="rId5"/>
    <p:sldId id="261" r:id="rId6"/>
    <p:sldId id="281" r:id="rId7"/>
    <p:sldId id="266" r:id="rId8"/>
    <p:sldId id="282" r:id="rId9"/>
    <p:sldId id="270" r:id="rId10"/>
    <p:sldId id="272" r:id="rId11"/>
    <p:sldId id="283" r:id="rId12"/>
    <p:sldId id="273" r:id="rId13"/>
    <p:sldId id="284" r:id="rId14"/>
    <p:sldId id="285" r:id="rId15"/>
    <p:sldId id="275" r:id="rId16"/>
  </p:sldIdLst>
  <p:sldSz cx="1343977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AEFF7"/>
          </a:solidFill>
        </a:fill>
      </a:tcStyle>
    </a:wholeTbl>
    <a:band1H>
      <a:tcStyle>
        <a:tcBdr/>
        <a:fill>
          <a:solidFill>
            <a:srgbClr val="D2DEEF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2DEEF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5B9BD5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5B9BD5"/>
          </a:solidFill>
        </a:fill>
      </a:tcStyle>
    </a:firstRow>
  </a:tblStyle>
  <a:tblStyle styleId="{BC89EF96-8CEA-46FF-86C4-4CE0E7609802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/>
        <a:fill>
          <a:solidFill>
            <a:srgbClr val="5B9BD5"/>
          </a:solidFill>
        </a:fill>
      </a:tcStyle>
    </a:band1H>
    <a:band1V>
      <a:tcStyle>
        <a:tcBdr/>
        <a:fill>
          <a:solidFill>
            <a:srgbClr val="5B9BD5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"/>
          <a:ea typeface=""/>
          <a:cs typeface=""/>
        </a:font>
      </a:tcTxStyle>
      <a:tcStyle>
        <a:tcBdr>
          <a:bottom>
            <a:ln w="2540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firstRow>
  </a:tblStyle>
  <a:tblStyle styleId="{5940675A-B579-460E-94D1-54222C63F5D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</a:tblStyle>
  <a:tblStyle styleId="{3B4B98B0-60AC-42C2-AFA5-B58CD77FA1E5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top>
            <a:ln w="12701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/>
        <a:fill>
          <a:solidFill>
            <a:srgbClr val="5B9BD5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5B9BD5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12701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"/>
          <a:ea typeface=""/>
          <a:cs typeface=""/>
        </a:font>
      </a:tcTxStyle>
      <a:tcStyle>
        <a:tcBdr>
          <a:bottom>
            <a:ln w="12701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>
            <a:noAutofit/>
          </a:bodyPr>
          <a:lstStyle/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B2B4D6A-AC54-4FFF-8011-CC6D24A0EB4B}" type="slidenum">
              <a:t>‹#›</a:t>
            </a:fld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16884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215898" y="812801"/>
            <a:ext cx="7126284" cy="4008436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uz-UZ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uz-U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uz-UZ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uz-U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uz-UZ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uz-U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uz-UZ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uz-U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1BB90BC3-A370-4236-BBAF-73BBD2E1A959}" type="slidenum">
              <a:t>‹#›</a:t>
            </a:fld>
            <a:endParaRPr lang="uz-UZ"/>
          </a:p>
        </p:txBody>
      </p:sp>
    </p:spTree>
    <p:extLst>
      <p:ext uri="{BB962C8B-B14F-4D97-AF65-F5344CB8AC3E}">
        <p14:creationId xmlns:p14="http://schemas.microsoft.com/office/powerpoint/2010/main" val="2997485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uz-UZ" sz="2000" b="0" i="0" u="none" strike="noStrike" kern="1200" cap="none" spc="0" baseline="0">
        <a:solidFill>
          <a:srgbClr val="000000"/>
        </a:solidFill>
        <a:uFillTx/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679972" y="1237201"/>
            <a:ext cx="10079833" cy="2631890"/>
          </a:xfrm>
        </p:spPr>
        <p:txBody>
          <a:bodyPr anchor="b" anchorCtr="1"/>
          <a:lstStyle>
            <a:lvl1pPr algn="ctr">
              <a:defRPr sz="6614"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679972" y="3970580"/>
            <a:ext cx="10079833" cy="1825169"/>
          </a:xfrm>
        </p:spPr>
        <p:txBody>
          <a:bodyPr anchorCtr="1"/>
          <a:lstStyle>
            <a:lvl1pPr marL="0" indent="0" algn="ctr">
              <a:buNone/>
              <a:defRPr sz="2646"/>
            </a:lvl1pPr>
          </a:lstStyle>
          <a:p>
            <a:pPr lvl="0"/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uz-UZ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uz-UZ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D528F0-2AD2-4587-8CFA-14897C214114}" type="slidenum">
              <a:t>‹#›</a:t>
            </a:fld>
            <a:endParaRPr lang="uz-UZ"/>
          </a:p>
        </p:txBody>
      </p:sp>
    </p:spTree>
    <p:extLst>
      <p:ext uri="{BB962C8B-B14F-4D97-AF65-F5344CB8AC3E}">
        <p14:creationId xmlns:p14="http://schemas.microsoft.com/office/powerpoint/2010/main" val="885520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uz-UZ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uz-UZ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D8B12BB-6C4B-4138-99AD-AFF126837F37}" type="slidenum">
              <a:t>‹#›</a:t>
            </a:fld>
            <a:endParaRPr lang="uz-UZ"/>
          </a:p>
        </p:txBody>
      </p:sp>
    </p:spTree>
    <p:extLst>
      <p:ext uri="{BB962C8B-B14F-4D97-AF65-F5344CB8AC3E}">
        <p14:creationId xmlns:p14="http://schemas.microsoft.com/office/powerpoint/2010/main" val="3616857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9617842" y="402482"/>
            <a:ext cx="2897953" cy="640647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923982" y="402482"/>
            <a:ext cx="8525856" cy="640647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uz-UZ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uz-UZ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D1243C-97D8-42DF-8B53-DEFB3B712446}" type="slidenum">
              <a:t>‹#›</a:t>
            </a:fld>
            <a:endParaRPr lang="uz-UZ"/>
          </a:p>
        </p:txBody>
      </p:sp>
    </p:spTree>
    <p:extLst>
      <p:ext uri="{BB962C8B-B14F-4D97-AF65-F5344CB8AC3E}">
        <p14:creationId xmlns:p14="http://schemas.microsoft.com/office/powerpoint/2010/main" val="2662865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007988" y="308610"/>
            <a:ext cx="11423809" cy="901214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3"/>
          <p:cNvSpPr txBox="1">
            <a:spLocks noGrp="1"/>
          </p:cNvSpPr>
          <p:nvPr>
            <p:ph type="pic" idx="4294967295"/>
          </p:nvPr>
        </p:nvSpPr>
        <p:spPr>
          <a:xfrm>
            <a:off x="1007979" y="1539931"/>
            <a:ext cx="3669057" cy="3756071"/>
          </a:xfrm>
          <a:solidFill>
            <a:srgbClr val="F2F2F2"/>
          </a:solidFill>
          <a:ln w="3172">
            <a:solidFill>
              <a:srgbClr val="7F7F7F">
                <a:alpha val="40000"/>
              </a:srgbClr>
            </a:solidFill>
            <a:prstDash val="solid"/>
          </a:ln>
          <a:effectLst>
            <a:outerShdw dist="50804" dir="5400000" algn="tl">
              <a:srgbClr val="4F81BD"/>
            </a:outerShdw>
          </a:effectLst>
        </p:spPr>
        <p:txBody>
          <a:bodyPr lIns="0" tIns="0" rIns="0" bIns="0" anchor="ctr" anchorCtr="1"/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4" name="Picture Placeholder 3"/>
          <p:cNvSpPr txBox="1">
            <a:spLocks noGrp="1"/>
          </p:cNvSpPr>
          <p:nvPr>
            <p:ph type="pic" idx="4294967295"/>
          </p:nvPr>
        </p:nvSpPr>
        <p:spPr>
          <a:xfrm>
            <a:off x="4885355" y="1539931"/>
            <a:ext cx="3669057" cy="3756071"/>
          </a:xfrm>
          <a:solidFill>
            <a:srgbClr val="F2F2F2"/>
          </a:solidFill>
          <a:ln w="3172">
            <a:solidFill>
              <a:srgbClr val="7F7F7F">
                <a:alpha val="40000"/>
              </a:srgbClr>
            </a:solidFill>
            <a:prstDash val="solid"/>
          </a:ln>
          <a:effectLst>
            <a:outerShdw dist="50804" dir="5400000" algn="tl">
              <a:srgbClr val="8064A2"/>
            </a:outerShdw>
          </a:effectLst>
        </p:spPr>
        <p:txBody>
          <a:bodyPr lIns="0" tIns="0" rIns="0" bIns="0" anchor="ctr" anchorCtr="1"/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 txBox="1">
            <a:spLocks noGrp="1"/>
          </p:cNvSpPr>
          <p:nvPr>
            <p:ph type="pic" idx="4294967295"/>
          </p:nvPr>
        </p:nvSpPr>
        <p:spPr>
          <a:xfrm>
            <a:off x="8762731" y="1539931"/>
            <a:ext cx="3669057" cy="3756071"/>
          </a:xfrm>
          <a:solidFill>
            <a:srgbClr val="F2F2F2"/>
          </a:solidFill>
          <a:ln w="3172">
            <a:solidFill>
              <a:srgbClr val="7F7F7F">
                <a:alpha val="40000"/>
              </a:srgbClr>
            </a:solidFill>
            <a:prstDash val="solid"/>
          </a:ln>
          <a:effectLst>
            <a:outerShdw dist="50804" dir="5400000" algn="tl">
              <a:srgbClr val="EEECE1"/>
            </a:outerShdw>
          </a:effectLst>
        </p:spPr>
        <p:txBody>
          <a:bodyPr lIns="0" tIns="0" rIns="0" bIns="0" anchor="ctr" anchorCtr="1"/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1007979" y="5490158"/>
            <a:ext cx="3669057" cy="1056954"/>
          </a:xfrm>
        </p:spPr>
        <p:txBody>
          <a:bodyPr/>
          <a:lstStyle>
            <a:lvl1pPr marL="0" indent="0">
              <a:buNone/>
              <a:defRPr lang="en-US" sz="1500"/>
            </a:lvl1pPr>
            <a:lvl2pPr marL="167975" indent="-167975">
              <a:defRPr lang="en-US" sz="1500"/>
            </a:lvl2pPr>
            <a:lvl3pPr marL="335959" indent="-167975">
              <a:defRPr lang="en-US" sz="1500"/>
            </a:lvl3pPr>
            <a:lvl4pPr marL="587922" indent="-251972">
              <a:defRPr lang="en-US" sz="1500"/>
            </a:lvl4pPr>
            <a:lvl5pPr marL="839894" indent="-251972">
              <a:defRPr lang="en-US"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4885355" y="5490158"/>
            <a:ext cx="3669057" cy="1056954"/>
          </a:xfrm>
        </p:spPr>
        <p:txBody>
          <a:bodyPr/>
          <a:lstStyle>
            <a:lvl1pPr marL="0" indent="0">
              <a:buNone/>
              <a:defRPr lang="en-US" sz="1500"/>
            </a:lvl1pPr>
            <a:lvl2pPr marL="167975" indent="-167975">
              <a:defRPr lang="en-US" sz="1500"/>
            </a:lvl2pPr>
            <a:lvl3pPr marL="335959" indent="-167975">
              <a:defRPr lang="en-US" sz="1500"/>
            </a:lvl3pPr>
            <a:lvl4pPr marL="587922" indent="-251972">
              <a:defRPr lang="en-US" sz="1500"/>
            </a:lvl4pPr>
            <a:lvl5pPr marL="839894" indent="-251972">
              <a:defRPr lang="en-US"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8762731" y="5490158"/>
            <a:ext cx="3669057" cy="1056954"/>
          </a:xfrm>
        </p:spPr>
        <p:txBody>
          <a:bodyPr/>
          <a:lstStyle>
            <a:lvl1pPr marL="0" indent="0">
              <a:buNone/>
              <a:defRPr lang="en-US" sz="1500"/>
            </a:lvl1pPr>
            <a:lvl2pPr marL="167975" indent="-167975">
              <a:defRPr lang="en-US" sz="1500"/>
            </a:lvl2pPr>
            <a:lvl3pPr marL="335959" indent="-167975">
              <a:defRPr lang="en-US" sz="1500"/>
            </a:lvl3pPr>
            <a:lvl4pPr marL="587922" indent="-251972">
              <a:defRPr lang="en-US" sz="1500"/>
            </a:lvl4pPr>
            <a:lvl5pPr marL="839894" indent="-251972">
              <a:defRPr lang="en-US"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1007988" y="1028956"/>
            <a:ext cx="11423809" cy="447982"/>
          </a:xfrm>
        </p:spPr>
        <p:txBody>
          <a:bodyPr anchorCtr="1"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lang="en-US" sz="200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4417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uz-UZ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uz-UZ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A515B8-8415-4B4C-A2AE-88E81F78557E}" type="slidenum">
              <a:t>‹#›</a:t>
            </a:fld>
            <a:endParaRPr lang="uz-UZ"/>
          </a:p>
        </p:txBody>
      </p:sp>
    </p:spTree>
    <p:extLst>
      <p:ext uri="{BB962C8B-B14F-4D97-AF65-F5344CB8AC3E}">
        <p14:creationId xmlns:p14="http://schemas.microsoft.com/office/powerpoint/2010/main" val="1451563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16987" y="1884669"/>
            <a:ext cx="11591803" cy="3144612"/>
          </a:xfrm>
        </p:spPr>
        <p:txBody>
          <a:bodyPr anchor="b"/>
          <a:lstStyle>
            <a:lvl1pPr>
              <a:defRPr sz="6614"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916987" y="5059036"/>
            <a:ext cx="11591803" cy="1653674"/>
          </a:xfrm>
        </p:spPr>
        <p:txBody>
          <a:bodyPr/>
          <a:lstStyle>
            <a:lvl1pPr marL="0" indent="0">
              <a:buNone/>
              <a:defRPr sz="2646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uz-UZ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uz-UZ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14C957-6606-420B-AD89-231EB4F98635}" type="slidenum">
              <a:t>‹#›</a:t>
            </a:fld>
            <a:endParaRPr lang="uz-UZ"/>
          </a:p>
        </p:txBody>
      </p:sp>
    </p:spTree>
    <p:extLst>
      <p:ext uri="{BB962C8B-B14F-4D97-AF65-F5344CB8AC3E}">
        <p14:creationId xmlns:p14="http://schemas.microsoft.com/office/powerpoint/2010/main" val="47947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923982" y="2012411"/>
            <a:ext cx="5711900" cy="479654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803885" y="2012411"/>
            <a:ext cx="5711900" cy="479654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uz-UZ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uz-UZ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6E4DBD-22C9-49C4-B9E5-4836FC031D16}" type="slidenum">
              <a:t>‹#›</a:t>
            </a:fld>
            <a:endParaRPr lang="uz-UZ"/>
          </a:p>
        </p:txBody>
      </p:sp>
    </p:spTree>
    <p:extLst>
      <p:ext uri="{BB962C8B-B14F-4D97-AF65-F5344CB8AC3E}">
        <p14:creationId xmlns:p14="http://schemas.microsoft.com/office/powerpoint/2010/main" val="2985480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25738" y="402482"/>
            <a:ext cx="11591803" cy="146118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925738" y="1853168"/>
            <a:ext cx="5685656" cy="908209"/>
          </a:xfrm>
        </p:spPr>
        <p:txBody>
          <a:bodyPr anchor="b"/>
          <a:lstStyle>
            <a:lvl1pPr marL="0" indent="0">
              <a:buNone/>
              <a:defRPr sz="2646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925738" y="2761378"/>
            <a:ext cx="5685656" cy="40615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803885" y="1853168"/>
            <a:ext cx="5713655" cy="908209"/>
          </a:xfrm>
        </p:spPr>
        <p:txBody>
          <a:bodyPr anchor="b"/>
          <a:lstStyle>
            <a:lvl1pPr marL="0" indent="0">
              <a:buNone/>
              <a:defRPr sz="2646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803885" y="2761378"/>
            <a:ext cx="5713655" cy="40615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uz-UZ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uz-UZ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F1F1F2-2C39-44F0-B538-8C93A628CC6A}" type="slidenum">
              <a:t>‹#›</a:t>
            </a:fld>
            <a:endParaRPr lang="uz-UZ"/>
          </a:p>
        </p:txBody>
      </p:sp>
    </p:spTree>
    <p:extLst>
      <p:ext uri="{BB962C8B-B14F-4D97-AF65-F5344CB8AC3E}">
        <p14:creationId xmlns:p14="http://schemas.microsoft.com/office/powerpoint/2010/main" val="3555591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uz-UZ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uz-UZ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1D44C71-433F-439C-810A-D3F9CE84D382}" type="slidenum">
              <a:t>‹#›</a:t>
            </a:fld>
            <a:endParaRPr lang="uz-UZ"/>
          </a:p>
        </p:txBody>
      </p:sp>
    </p:spTree>
    <p:extLst>
      <p:ext uri="{BB962C8B-B14F-4D97-AF65-F5344CB8AC3E}">
        <p14:creationId xmlns:p14="http://schemas.microsoft.com/office/powerpoint/2010/main" val="1017179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uz-UZ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uz-UZ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03CE67-01D0-4A64-B41E-367A1B08787F}" type="slidenum">
              <a:t>‹#›</a:t>
            </a:fld>
            <a:endParaRPr lang="uz-UZ"/>
          </a:p>
        </p:txBody>
      </p:sp>
    </p:spTree>
    <p:extLst>
      <p:ext uri="{BB962C8B-B14F-4D97-AF65-F5344CB8AC3E}">
        <p14:creationId xmlns:p14="http://schemas.microsoft.com/office/powerpoint/2010/main" val="652737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25738" y="503980"/>
            <a:ext cx="4334676" cy="1763923"/>
          </a:xfrm>
        </p:spPr>
        <p:txBody>
          <a:bodyPr anchor="b"/>
          <a:lstStyle>
            <a:lvl1pPr>
              <a:defRPr sz="3527"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713655" y="1088456"/>
            <a:ext cx="6803885" cy="5372264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925738" y="2267904"/>
            <a:ext cx="4334676" cy="4201567"/>
          </a:xfrm>
        </p:spPr>
        <p:txBody>
          <a:bodyPr/>
          <a:lstStyle>
            <a:lvl1pPr marL="0" indent="0">
              <a:buNone/>
              <a:defRPr sz="1764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uz-UZ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uz-UZ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234E4B-13A9-468A-B91B-F2E0C9CD7337}" type="slidenum">
              <a:t>‹#›</a:t>
            </a:fld>
            <a:endParaRPr lang="uz-UZ"/>
          </a:p>
        </p:txBody>
      </p:sp>
    </p:spTree>
    <p:extLst>
      <p:ext uri="{BB962C8B-B14F-4D97-AF65-F5344CB8AC3E}">
        <p14:creationId xmlns:p14="http://schemas.microsoft.com/office/powerpoint/2010/main" val="1452209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25738" y="503980"/>
            <a:ext cx="4334676" cy="1763923"/>
          </a:xfrm>
        </p:spPr>
        <p:txBody>
          <a:bodyPr anchor="b"/>
          <a:lstStyle>
            <a:lvl1pPr>
              <a:defRPr sz="3527"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5713655" y="1088456"/>
            <a:ext cx="6803885" cy="5372264"/>
          </a:xfrm>
        </p:spPr>
        <p:txBody>
          <a:bodyPr/>
          <a:lstStyle>
            <a:lvl1pPr marL="0" indent="0">
              <a:buNone/>
              <a:defRPr sz="3527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925738" y="2267904"/>
            <a:ext cx="4334676" cy="4201567"/>
          </a:xfrm>
        </p:spPr>
        <p:txBody>
          <a:bodyPr/>
          <a:lstStyle>
            <a:lvl1pPr marL="0" indent="0">
              <a:buNone/>
              <a:defRPr sz="1764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uz-UZ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uz-UZ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AF6A51-F5FA-4B49-B122-F284665D6CE5}" type="slidenum">
              <a:t>‹#›</a:t>
            </a:fld>
            <a:endParaRPr lang="uz-UZ"/>
          </a:p>
        </p:txBody>
      </p:sp>
    </p:spTree>
    <p:extLst>
      <p:ext uri="{BB962C8B-B14F-4D97-AF65-F5344CB8AC3E}">
        <p14:creationId xmlns:p14="http://schemas.microsoft.com/office/powerpoint/2010/main" val="267163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923982" y="402482"/>
            <a:ext cx="11591803" cy="14611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923982" y="2012411"/>
            <a:ext cx="11591803" cy="47965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923982" y="7006699"/>
            <a:ext cx="3023948" cy="4024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uz-UZ" sz="1323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uz-UZ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451930" y="7006699"/>
            <a:ext cx="4535926" cy="4024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uz-UZ" sz="1323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uz-UZ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9491837" y="7006699"/>
            <a:ext cx="3023948" cy="4024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uz-UZ" sz="1323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09D5DE40-4C14-4B30-9A84-E485F49163FD}" type="slidenum">
              <a:t>‹#›</a:t>
            </a:fld>
            <a:endParaRPr lang="uz-U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l" defTabSz="1007943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ru-RU" sz="485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51990" marR="0" lvl="0" indent="-251990" algn="l" defTabSz="1007943" rtl="0" fontAlgn="auto" hangingPunct="1">
        <a:lnSpc>
          <a:spcPct val="90000"/>
        </a:lnSpc>
        <a:spcBef>
          <a:spcPts val="1100"/>
        </a:spcBef>
        <a:spcAft>
          <a:spcPts val="0"/>
        </a:spcAft>
        <a:buSzPct val="100000"/>
        <a:buFont typeface="Arial" pitchFamily="34"/>
        <a:buChar char="•"/>
        <a:tabLst/>
        <a:defRPr lang="ru-RU" sz="3086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55952" marR="0" lvl="1" indent="-251990" algn="l" defTabSz="1007943" rtl="0" fontAlgn="auto" hangingPunct="1">
        <a:lnSpc>
          <a:spcPct val="90000"/>
        </a:lnSpc>
        <a:spcBef>
          <a:spcPts val="550"/>
        </a:spcBef>
        <a:spcAft>
          <a:spcPts val="0"/>
        </a:spcAft>
        <a:buSzPct val="100000"/>
        <a:buFont typeface="Arial" pitchFamily="34"/>
        <a:buChar char="•"/>
        <a:tabLst/>
        <a:defRPr lang="ru-RU" sz="2646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259933" marR="0" lvl="2" indent="-251990" algn="l" defTabSz="1007943" rtl="0" fontAlgn="auto" hangingPunct="1">
        <a:lnSpc>
          <a:spcPct val="90000"/>
        </a:lnSpc>
        <a:spcBef>
          <a:spcPts val="550"/>
        </a:spcBef>
        <a:spcAft>
          <a:spcPts val="0"/>
        </a:spcAft>
        <a:buSzPct val="100000"/>
        <a:buFont typeface="Arial" pitchFamily="34"/>
        <a:buChar char="•"/>
        <a:tabLst/>
        <a:defRPr lang="ru-RU" sz="2205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763895" marR="0" lvl="3" indent="-251990" algn="l" defTabSz="1007943" rtl="0" fontAlgn="auto" hangingPunct="1">
        <a:lnSpc>
          <a:spcPct val="90000"/>
        </a:lnSpc>
        <a:spcBef>
          <a:spcPts val="550"/>
        </a:spcBef>
        <a:spcAft>
          <a:spcPts val="0"/>
        </a:spcAft>
        <a:buSzPct val="100000"/>
        <a:buFont typeface="Arial" pitchFamily="34"/>
        <a:buChar char="•"/>
        <a:tabLst/>
        <a:defRPr lang="ru-RU" sz="1984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267867" marR="0" lvl="4" indent="-251990" algn="l" defTabSz="1007943" rtl="0" fontAlgn="auto" hangingPunct="1">
        <a:lnSpc>
          <a:spcPct val="90000"/>
        </a:lnSpc>
        <a:spcBef>
          <a:spcPts val="550"/>
        </a:spcBef>
        <a:spcAft>
          <a:spcPts val="0"/>
        </a:spcAft>
        <a:buSzPct val="100000"/>
        <a:buFont typeface="Arial" pitchFamily="34"/>
        <a:buChar char="•"/>
        <a:tabLst/>
        <a:defRPr lang="ru-RU" sz="1984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68" y="3584"/>
            <a:ext cx="13421526" cy="2378857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6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object 4"/>
          <p:cNvSpPr txBox="1"/>
          <p:nvPr/>
        </p:nvSpPr>
        <p:spPr>
          <a:xfrm>
            <a:off x="1767836" y="3236921"/>
            <a:ext cx="6851690" cy="24694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2543" rIns="0" bIns="0" anchor="t" anchorCtr="0" compatLnSpc="1">
            <a:spAutoFit/>
          </a:bodyPr>
          <a:lstStyle/>
          <a:p>
            <a:pPr marL="42903" marR="0" lvl="0" indent="0" algn="l" defTabSz="914400" rtl="0" fontAlgn="auto" hangingPunct="1">
              <a:lnSpc>
                <a:spcPts val="4555"/>
              </a:lnSpc>
              <a:spcBef>
                <a:spcPts val="25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0" i="0" u="none" strike="noStrike" kern="1200" cap="none" spc="0" baseline="0">
                <a:solidFill>
                  <a:srgbClr val="2365C7"/>
                </a:solidFill>
                <a:uFillTx/>
                <a:latin typeface="Arial"/>
                <a:cs typeface="Arial"/>
              </a:rPr>
              <a:t>Mavzu:</a:t>
            </a:r>
            <a:endParaRPr lang="en-US" sz="48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0" i="0" u="none" strike="noStrike" kern="0" cap="none" spc="0" baseline="0">
                <a:solidFill>
                  <a:srgbClr val="002060"/>
                </a:solidFill>
                <a:uFillTx/>
                <a:latin typeface="Arial" pitchFamily="34"/>
                <a:cs typeface="Arial" pitchFamily="34"/>
              </a:rPr>
              <a:t>Ajdodlar merosi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0" i="0" u="none" strike="noStrike" kern="0" cap="none" spc="0" baseline="0">
                <a:solidFill>
                  <a:srgbClr val="002060"/>
                </a:solidFill>
                <a:uFillTx/>
                <a:latin typeface="Arial" pitchFamily="34"/>
                <a:cs typeface="Arial" pitchFamily="34"/>
              </a:rPr>
              <a:t>(Buyruq-istak va his-hayajon gaplar)</a:t>
            </a:r>
          </a:p>
        </p:txBody>
      </p:sp>
      <p:sp>
        <p:nvSpPr>
          <p:cNvPr id="4" name="object 5"/>
          <p:cNvSpPr/>
          <p:nvPr/>
        </p:nvSpPr>
        <p:spPr>
          <a:xfrm>
            <a:off x="811840" y="3236921"/>
            <a:ext cx="801947" cy="2469428"/>
          </a:xfrm>
          <a:custGeom>
            <a:avLst/>
            <a:gdLst>
              <a:gd name="f0" fmla="val w"/>
              <a:gd name="f1" fmla="val h"/>
              <a:gd name="f2" fmla="val 0"/>
              <a:gd name="f3" fmla="val 344170"/>
              <a:gd name="f4" fmla="val 680719"/>
              <a:gd name="f5" fmla="val 343828"/>
              <a:gd name="f6" fmla="val 680466"/>
              <a:gd name="f7" fmla="*/ f0 1 344170"/>
              <a:gd name="f8" fmla="*/ f1 1 680719"/>
              <a:gd name="f9" fmla="+- f4 0 f2"/>
              <a:gd name="f10" fmla="+- f3 0 f2"/>
              <a:gd name="f11" fmla="*/ f10 1 344170"/>
              <a:gd name="f12" fmla="*/ f9 1 680719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344170" h="680719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6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object 9"/>
          <p:cNvSpPr/>
          <p:nvPr/>
        </p:nvSpPr>
        <p:spPr>
          <a:xfrm>
            <a:off x="10958553" y="531430"/>
            <a:ext cx="1407106" cy="1406895"/>
          </a:xfrm>
          <a:custGeom>
            <a:avLst/>
            <a:gdLst>
              <a:gd name="f0" fmla="val w"/>
              <a:gd name="f1" fmla="val h"/>
              <a:gd name="f2" fmla="val 0"/>
              <a:gd name="f3" fmla="val 603885"/>
              <a:gd name="f4" fmla="val 603605"/>
              <a:gd name="f5" fmla="val 603618"/>
              <a:gd name="f6" fmla="*/ f0 1 603885"/>
              <a:gd name="f7" fmla="*/ f1 1 603885"/>
              <a:gd name="f8" fmla="+- f3 0 f2"/>
              <a:gd name="f9" fmla="*/ f8 1 603885"/>
              <a:gd name="f10" fmla="*/ f2 1 f9"/>
              <a:gd name="f11" fmla="*/ f3 1 f9"/>
              <a:gd name="f12" fmla="*/ f10 f6 1"/>
              <a:gd name="f13" fmla="*/ f11 f6 1"/>
              <a:gd name="f14" fmla="*/ f11 f7 1"/>
              <a:gd name="f15" fmla="*/ f10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603885" h="603885">
                <a:moveTo>
                  <a:pt x="f4" y="f2"/>
                </a:moveTo>
                <a:lnTo>
                  <a:pt x="f2" y="f2"/>
                </a:lnTo>
                <a:lnTo>
                  <a:pt x="f2" y="f5"/>
                </a:lnTo>
                <a:lnTo>
                  <a:pt x="f4" y="f5"/>
                </a:lnTo>
                <a:lnTo>
                  <a:pt x="f4" y="f2"/>
                </a:lnTo>
                <a:close/>
              </a:path>
            </a:pathLst>
          </a:custGeom>
          <a:solidFill>
            <a:srgbClr val="00A859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6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object 10"/>
          <p:cNvSpPr/>
          <p:nvPr/>
        </p:nvSpPr>
        <p:spPr>
          <a:xfrm>
            <a:off x="10958553" y="531430"/>
            <a:ext cx="1407106" cy="1406895"/>
          </a:xfrm>
          <a:custGeom>
            <a:avLst/>
            <a:gdLst>
              <a:gd name="f0" fmla="val w"/>
              <a:gd name="f1" fmla="val h"/>
              <a:gd name="f2" fmla="val 0"/>
              <a:gd name="f3" fmla="val 603885"/>
              <a:gd name="f4" fmla="val 603605"/>
              <a:gd name="f5" fmla="val 603618"/>
              <a:gd name="f6" fmla="*/ f0 1 603885"/>
              <a:gd name="f7" fmla="*/ f1 1 603885"/>
              <a:gd name="f8" fmla="+- f3 0 f2"/>
              <a:gd name="f9" fmla="*/ f8 1 603885"/>
              <a:gd name="f10" fmla="*/ f2 1 f9"/>
              <a:gd name="f11" fmla="*/ f3 1 f9"/>
              <a:gd name="f12" fmla="*/ f10 f6 1"/>
              <a:gd name="f13" fmla="*/ f11 f6 1"/>
              <a:gd name="f14" fmla="*/ f11 f7 1"/>
              <a:gd name="f15" fmla="*/ f10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603885" h="603885">
                <a:moveTo>
                  <a:pt x="f2" y="f2"/>
                </a:moveTo>
                <a:lnTo>
                  <a:pt x="f4" y="f2"/>
                </a:lnTo>
                <a:lnTo>
                  <a:pt x="f4" y="f5"/>
                </a:lnTo>
                <a:lnTo>
                  <a:pt x="f2" y="f5"/>
                </a:lnTo>
                <a:lnTo>
                  <a:pt x="f2" y="f2"/>
                </a:lnTo>
                <a:close/>
              </a:path>
            </a:pathLst>
          </a:custGeom>
          <a:noFill/>
          <a:ln w="30476" cap="flat">
            <a:solidFill>
              <a:srgbClr val="FEFEFE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6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object 12"/>
          <p:cNvSpPr txBox="1"/>
          <p:nvPr/>
        </p:nvSpPr>
        <p:spPr>
          <a:xfrm>
            <a:off x="11112374" y="580159"/>
            <a:ext cx="1008107" cy="8375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6987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5200" b="1" i="0" u="none" strike="noStrike" kern="1200" cap="none" spc="23" baseline="0">
                <a:solidFill>
                  <a:srgbClr val="FEFEFE"/>
                </a:solidFill>
                <a:uFillTx/>
                <a:latin typeface="Arial"/>
                <a:cs typeface="Arial"/>
              </a:rPr>
              <a:t> 1</a:t>
            </a:r>
            <a:r>
              <a:rPr lang="en-GB" sz="5200" b="1" i="0" u="none" strike="noStrike" kern="1200" cap="none" spc="23" baseline="0">
                <a:solidFill>
                  <a:srgbClr val="FEFEFE"/>
                </a:solidFill>
                <a:uFillTx/>
                <a:latin typeface="Arial"/>
                <a:cs typeface="Arial"/>
              </a:rPr>
              <a:t>1</a:t>
            </a:r>
            <a:endParaRPr lang="ru-RU" sz="52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8" name="object 13"/>
          <p:cNvSpPr txBox="1"/>
          <p:nvPr/>
        </p:nvSpPr>
        <p:spPr>
          <a:xfrm>
            <a:off x="11350703" y="1262603"/>
            <a:ext cx="627351" cy="4937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28108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0" i="0" u="none" strike="noStrike" kern="1200" cap="none" spc="-12" baseline="0">
                <a:solidFill>
                  <a:srgbClr val="FEFEFE"/>
                </a:solidFill>
                <a:uFillTx/>
                <a:latin typeface="Arial"/>
                <a:cs typeface="Arial"/>
              </a:rPr>
              <a:t>sinf</a:t>
            </a:r>
            <a:endParaRPr lang="en-US" sz="30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9" name="object 2"/>
          <p:cNvSpPr txBox="1"/>
          <p:nvPr/>
        </p:nvSpPr>
        <p:spPr>
          <a:xfrm>
            <a:off x="2258421" y="520138"/>
            <a:ext cx="6903628" cy="12655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4079" rIns="0" bIns="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O‘ZBEK TILI  </a:t>
            </a:r>
            <a:endParaRPr lang="en-US" sz="8000" b="0" i="0" u="none" strike="noStrike" kern="0" cap="none" spc="0" baseline="0">
              <a:solidFill>
                <a:srgbClr val="FFFFFF"/>
              </a:solidFill>
              <a:uFillTx/>
              <a:latin typeface="Calibri"/>
              <a:cs typeface="Arial"/>
            </a:endParaRPr>
          </a:p>
        </p:txBody>
      </p:sp>
      <p:sp>
        <p:nvSpPr>
          <p:cNvPr id="10" name="object 12"/>
          <p:cNvSpPr/>
          <p:nvPr/>
        </p:nvSpPr>
        <p:spPr>
          <a:xfrm>
            <a:off x="811840" y="677515"/>
            <a:ext cx="758668" cy="1083024"/>
          </a:xfrm>
          <a:custGeom>
            <a:avLst/>
            <a:gdLst>
              <a:gd name="f0" fmla="val w"/>
              <a:gd name="f1" fmla="val h"/>
              <a:gd name="f2" fmla="val 0"/>
              <a:gd name="f3" fmla="val 325120"/>
              <a:gd name="f4" fmla="val 464184"/>
              <a:gd name="f5" fmla="val 301975"/>
              <a:gd name="f6" fmla="val 22673"/>
              <a:gd name="f7" fmla="val 13828"/>
              <a:gd name="f8" fmla="val 1961"/>
              <a:gd name="f9" fmla="val 6623"/>
              <a:gd name="f10" fmla="val 6956"/>
              <a:gd name="f11" fmla="val 1775"/>
              <a:gd name="f12" fmla="val 14269"/>
              <a:gd name="f13" fmla="val 23183"/>
              <a:gd name="f14" fmla="val 440585"/>
              <a:gd name="f15" fmla="val 1822"/>
              <a:gd name="f16" fmla="val 449613"/>
              <a:gd name="f17" fmla="val 6791"/>
              <a:gd name="f18" fmla="val 456985"/>
              <a:gd name="f19" fmla="val 14162"/>
              <a:gd name="f20" fmla="val 461954"/>
              <a:gd name="f21" fmla="val 23187"/>
              <a:gd name="f22" fmla="val 463777"/>
              <a:gd name="f23" fmla="val 301457"/>
              <a:gd name="f24" fmla="val 310484"/>
              <a:gd name="f25" fmla="val 317856"/>
              <a:gd name="f26" fmla="val 322826"/>
              <a:gd name="f27" fmla="val 323087"/>
              <a:gd name="f28" fmla="val 448318"/>
              <a:gd name="f29" fmla="val 18921"/>
              <a:gd name="f30" fmla="val 15458"/>
              <a:gd name="f31" fmla="val 444855"/>
              <a:gd name="f32" fmla="val 18914"/>
              <a:gd name="f33" fmla="val 15454"/>
              <a:gd name="f34" fmla="val 323109"/>
              <a:gd name="f35" fmla="val 322873"/>
              <a:gd name="f36" fmla="val 318025"/>
              <a:gd name="f37" fmla="val 310820"/>
              <a:gd name="f38" fmla="val 321185"/>
              <a:gd name="f39" fmla="val 247345"/>
              <a:gd name="f40" fmla="val 312649"/>
              <a:gd name="f41" fmla="val 309190"/>
              <a:gd name="f42" fmla="val 250804"/>
              <a:gd name="f43" fmla="val 305727"/>
              <a:gd name="f44" fmla="val 324648"/>
              <a:gd name="f45" fmla="val 73832"/>
              <a:gd name="f46" fmla="val 77292"/>
              <a:gd name="f47" fmla="*/ f0 1 325120"/>
              <a:gd name="f48" fmla="*/ f1 1 464184"/>
              <a:gd name="f49" fmla="+- f4 0 f2"/>
              <a:gd name="f50" fmla="+- f3 0 f2"/>
              <a:gd name="f51" fmla="*/ f50 1 325120"/>
              <a:gd name="f52" fmla="*/ f49 1 464184"/>
              <a:gd name="f53" fmla="*/ f2 1 f51"/>
              <a:gd name="f54" fmla="*/ f3 1 f51"/>
              <a:gd name="f55" fmla="*/ f2 1 f52"/>
              <a:gd name="f56" fmla="*/ f4 1 f52"/>
              <a:gd name="f57" fmla="*/ f53 f47 1"/>
              <a:gd name="f58" fmla="*/ f54 f47 1"/>
              <a:gd name="f59" fmla="*/ f56 f48 1"/>
              <a:gd name="f60" fmla="*/ f55 f4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5120" h="464184">
                <a:moveTo>
                  <a:pt x="f5" y="f2"/>
                </a:moveTo>
                <a:lnTo>
                  <a:pt x="f6" y="f2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2" y="f13"/>
                </a:lnTo>
                <a:lnTo>
                  <a:pt x="f2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2"/>
                </a:lnTo>
                <a:lnTo>
                  <a:pt x="f24" y="f20"/>
                </a:lnTo>
                <a:lnTo>
                  <a:pt x="f25" y="f18"/>
                </a:lnTo>
                <a:lnTo>
                  <a:pt x="f26" y="f16"/>
                </a:lnTo>
                <a:lnTo>
                  <a:pt x="f27" y="f28"/>
                </a:lnTo>
                <a:lnTo>
                  <a:pt x="f29" y="f28"/>
                </a:lnTo>
                <a:lnTo>
                  <a:pt x="f30" y="f31"/>
                </a:lnTo>
                <a:lnTo>
                  <a:pt x="f30" y="f32"/>
                </a:lnTo>
                <a:lnTo>
                  <a:pt x="f29" y="f33"/>
                </a:lnTo>
                <a:lnTo>
                  <a:pt x="f34" y="f33"/>
                </a:lnTo>
                <a:lnTo>
                  <a:pt x="f35" y="f12"/>
                </a:lnTo>
                <a:lnTo>
                  <a:pt x="f36" y="f10"/>
                </a:lnTo>
                <a:lnTo>
                  <a:pt x="f37" y="f8"/>
                </a:lnTo>
                <a:lnTo>
                  <a:pt x="f5" y="f2"/>
                </a:lnTo>
                <a:close/>
              </a:path>
              <a:path w="325120" h="464184">
                <a:moveTo>
                  <a:pt x="f38" y="f39"/>
                </a:moveTo>
                <a:lnTo>
                  <a:pt x="f40" y="f39"/>
                </a:lnTo>
                <a:lnTo>
                  <a:pt x="f41" y="f42"/>
                </a:lnTo>
                <a:lnTo>
                  <a:pt x="f41" y="f31"/>
                </a:lnTo>
                <a:lnTo>
                  <a:pt x="f43" y="f28"/>
                </a:lnTo>
                <a:lnTo>
                  <a:pt x="f27" y="f28"/>
                </a:lnTo>
                <a:lnTo>
                  <a:pt x="f44" y="f14"/>
                </a:lnTo>
                <a:lnTo>
                  <a:pt x="f44" y="f42"/>
                </a:lnTo>
                <a:lnTo>
                  <a:pt x="f38" y="f39"/>
                </a:lnTo>
                <a:close/>
              </a:path>
              <a:path w="325120" h="464184">
                <a:moveTo>
                  <a:pt x="f34" y="f33"/>
                </a:moveTo>
                <a:lnTo>
                  <a:pt x="f43" y="f33"/>
                </a:lnTo>
                <a:lnTo>
                  <a:pt x="f41" y="f32"/>
                </a:lnTo>
                <a:lnTo>
                  <a:pt x="f41" y="f45"/>
                </a:lnTo>
                <a:lnTo>
                  <a:pt x="f40" y="f46"/>
                </a:lnTo>
                <a:lnTo>
                  <a:pt x="f38" y="f46"/>
                </a:lnTo>
                <a:lnTo>
                  <a:pt x="f44" y="f45"/>
                </a:lnTo>
                <a:lnTo>
                  <a:pt x="f44" y="f13"/>
                </a:lnTo>
                <a:lnTo>
                  <a:pt x="f34" y="f33"/>
                </a:lnTo>
                <a:close/>
              </a:path>
            </a:pathLst>
          </a:custGeom>
          <a:solidFill>
            <a:srgbClr val="00AEE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21335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4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" name="object 13"/>
          <p:cNvSpPr/>
          <p:nvPr/>
        </p:nvSpPr>
        <p:spPr>
          <a:xfrm>
            <a:off x="811840" y="677515"/>
            <a:ext cx="758668" cy="1083024"/>
          </a:xfrm>
          <a:custGeom>
            <a:avLst/>
            <a:gdLst>
              <a:gd name="f0" fmla="val w"/>
              <a:gd name="f1" fmla="val h"/>
              <a:gd name="f2" fmla="val 0"/>
              <a:gd name="f3" fmla="val 325120"/>
              <a:gd name="f4" fmla="val 464184"/>
              <a:gd name="f5" fmla="val 23187"/>
              <a:gd name="f6" fmla="val 463777"/>
              <a:gd name="f7" fmla="val 301457"/>
              <a:gd name="f8" fmla="val 310484"/>
              <a:gd name="f9" fmla="val 461954"/>
              <a:gd name="f10" fmla="val 317856"/>
              <a:gd name="f11" fmla="val 456985"/>
              <a:gd name="f12" fmla="val 322826"/>
              <a:gd name="f13" fmla="val 449613"/>
              <a:gd name="f14" fmla="val 324648"/>
              <a:gd name="f15" fmla="val 440585"/>
              <a:gd name="f16" fmla="val 255074"/>
              <a:gd name="f17" fmla="val 250804"/>
              <a:gd name="f18" fmla="val 321185"/>
              <a:gd name="f19" fmla="val 247345"/>
              <a:gd name="f20" fmla="val 316919"/>
              <a:gd name="f21" fmla="val 312649"/>
              <a:gd name="f22" fmla="val 309190"/>
              <a:gd name="f23" fmla="val 444855"/>
              <a:gd name="f24" fmla="val 305727"/>
              <a:gd name="f25" fmla="val 448318"/>
              <a:gd name="f26" fmla="val 18921"/>
              <a:gd name="f27" fmla="val 15458"/>
              <a:gd name="f28" fmla="val 23183"/>
              <a:gd name="f29" fmla="val 18914"/>
              <a:gd name="f30" fmla="val 15454"/>
              <a:gd name="f31" fmla="val 69562"/>
              <a:gd name="f32" fmla="val 73832"/>
              <a:gd name="f33" fmla="val 77292"/>
              <a:gd name="f34" fmla="val 322873"/>
              <a:gd name="f35" fmla="val 14269"/>
              <a:gd name="f36" fmla="val 318025"/>
              <a:gd name="f37" fmla="val 6956"/>
              <a:gd name="f38" fmla="val 310820"/>
              <a:gd name="f39" fmla="val 1961"/>
              <a:gd name="f40" fmla="val 301975"/>
              <a:gd name="f41" fmla="val 22673"/>
              <a:gd name="f42" fmla="val 13828"/>
              <a:gd name="f43" fmla="val 6623"/>
              <a:gd name="f44" fmla="val 1775"/>
              <a:gd name="f45" fmla="val 1822"/>
              <a:gd name="f46" fmla="val 6791"/>
              <a:gd name="f47" fmla="val 14162"/>
              <a:gd name="f48" fmla="*/ f0 1 325120"/>
              <a:gd name="f49" fmla="*/ f1 1 464184"/>
              <a:gd name="f50" fmla="+- f4 0 f2"/>
              <a:gd name="f51" fmla="+- f3 0 f2"/>
              <a:gd name="f52" fmla="*/ f51 1 325120"/>
              <a:gd name="f53" fmla="*/ f50 1 464184"/>
              <a:gd name="f54" fmla="*/ f2 1 f52"/>
              <a:gd name="f55" fmla="*/ f3 1 f52"/>
              <a:gd name="f56" fmla="*/ f2 1 f53"/>
              <a:gd name="f57" fmla="*/ f4 1 f53"/>
              <a:gd name="f58" fmla="*/ f54 f48 1"/>
              <a:gd name="f59" fmla="*/ f55 f48 1"/>
              <a:gd name="f60" fmla="*/ f57 f49 1"/>
              <a:gd name="f61" fmla="*/ f56 f4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325120" h="464184">
                <a:moveTo>
                  <a:pt x="f5" y="f6"/>
                </a:moveTo>
                <a:lnTo>
                  <a:pt x="f7" y="f6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4" y="f16"/>
                </a:lnTo>
                <a:lnTo>
                  <a:pt x="f14" y="f17"/>
                </a:lnTo>
                <a:lnTo>
                  <a:pt x="f18" y="f19"/>
                </a:lnTo>
                <a:lnTo>
                  <a:pt x="f20" y="f19"/>
                </a:lnTo>
                <a:lnTo>
                  <a:pt x="f21" y="f19"/>
                </a:lnTo>
                <a:lnTo>
                  <a:pt x="f22" y="f17"/>
                </a:lnTo>
                <a:lnTo>
                  <a:pt x="f22" y="f16"/>
                </a:lnTo>
                <a:lnTo>
                  <a:pt x="f22" y="f15"/>
                </a:lnTo>
                <a:lnTo>
                  <a:pt x="f22" y="f23"/>
                </a:lnTo>
                <a:lnTo>
                  <a:pt x="f24" y="f25"/>
                </a:lnTo>
                <a:lnTo>
                  <a:pt x="f7" y="f25"/>
                </a:lnTo>
                <a:lnTo>
                  <a:pt x="f5" y="f25"/>
                </a:lnTo>
                <a:lnTo>
                  <a:pt x="f26" y="f25"/>
                </a:lnTo>
                <a:lnTo>
                  <a:pt x="f27" y="f23"/>
                </a:lnTo>
                <a:lnTo>
                  <a:pt x="f27" y="f15"/>
                </a:lnTo>
                <a:lnTo>
                  <a:pt x="f27" y="f28"/>
                </a:lnTo>
                <a:lnTo>
                  <a:pt x="f27" y="f29"/>
                </a:lnTo>
                <a:lnTo>
                  <a:pt x="f26" y="f30"/>
                </a:lnTo>
                <a:lnTo>
                  <a:pt x="f5" y="f30"/>
                </a:lnTo>
                <a:lnTo>
                  <a:pt x="f7" y="f30"/>
                </a:lnTo>
                <a:lnTo>
                  <a:pt x="f24" y="f30"/>
                </a:lnTo>
                <a:lnTo>
                  <a:pt x="f22" y="f29"/>
                </a:lnTo>
                <a:lnTo>
                  <a:pt x="f22" y="f28"/>
                </a:lnTo>
                <a:lnTo>
                  <a:pt x="f22" y="f31"/>
                </a:lnTo>
                <a:lnTo>
                  <a:pt x="f22" y="f32"/>
                </a:lnTo>
                <a:lnTo>
                  <a:pt x="f21" y="f33"/>
                </a:lnTo>
                <a:lnTo>
                  <a:pt x="f20" y="f33"/>
                </a:lnTo>
                <a:lnTo>
                  <a:pt x="f18" y="f33"/>
                </a:lnTo>
                <a:lnTo>
                  <a:pt x="f14" y="f32"/>
                </a:lnTo>
                <a:lnTo>
                  <a:pt x="f14" y="f31"/>
                </a:lnTo>
                <a:lnTo>
                  <a:pt x="f14" y="f28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2"/>
                </a:lnTo>
                <a:lnTo>
                  <a:pt x="f41" y="f2"/>
                </a:lnTo>
                <a:lnTo>
                  <a:pt x="f42" y="f39"/>
                </a:lnTo>
                <a:lnTo>
                  <a:pt x="f43" y="f37"/>
                </a:lnTo>
                <a:lnTo>
                  <a:pt x="f44" y="f35"/>
                </a:lnTo>
                <a:lnTo>
                  <a:pt x="f2" y="f28"/>
                </a:lnTo>
                <a:lnTo>
                  <a:pt x="f2" y="f15"/>
                </a:lnTo>
                <a:lnTo>
                  <a:pt x="f45" y="f13"/>
                </a:lnTo>
                <a:lnTo>
                  <a:pt x="f46" y="f11"/>
                </a:lnTo>
                <a:lnTo>
                  <a:pt x="f47" y="f9"/>
                </a:lnTo>
                <a:lnTo>
                  <a:pt x="f5" y="f6"/>
                </a:lnTo>
                <a:close/>
              </a:path>
            </a:pathLst>
          </a:custGeom>
          <a:noFill/>
          <a:ln w="3172" cap="flat">
            <a:solidFill>
              <a:srgbClr val="00AEEF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21335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4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" name="object 14"/>
          <p:cNvSpPr/>
          <p:nvPr/>
        </p:nvSpPr>
        <p:spPr>
          <a:xfrm>
            <a:off x="919127" y="712363"/>
            <a:ext cx="976496" cy="976350"/>
          </a:xfrm>
          <a:custGeom>
            <a:avLst/>
            <a:gdLst>
              <a:gd name="f0" fmla="val w"/>
              <a:gd name="f1" fmla="val h"/>
              <a:gd name="f2" fmla="val 0"/>
              <a:gd name="f3" fmla="val 418465"/>
              <a:gd name="f4" fmla="val 406805"/>
              <a:gd name="f5" fmla="val 11192"/>
              <a:gd name="f6" fmla="val 352473"/>
              <a:gd name="f7" fmla="val 35384"/>
              <a:gd name="f8" fmla="val 328280"/>
              <a:gd name="f9" fmla="val 34678"/>
              <a:gd name="f10" fmla="val 329086"/>
              <a:gd name="f11" fmla="val 34182"/>
              <a:gd name="f12" fmla="val 329825"/>
              <a:gd name="f13" fmla="val 33761"/>
              <a:gd name="f14" fmla="val 330761"/>
              <a:gd name="f15" fmla="val 409531"/>
              <a:gd name="f16" fmla="val 245"/>
              <a:gd name="f17" fmla="val 412274"/>
              <a:gd name="f18" fmla="val 3107"/>
              <a:gd name="f19" fmla="val 416613"/>
              <a:gd name="f20" fmla="val 5529"/>
              <a:gd name="f21" fmla="val 417920"/>
              <a:gd name="f22" fmla="val 9195"/>
              <a:gd name="f23" fmla="val 10213"/>
              <a:gd name="f24" fmla="val 417711"/>
              <a:gd name="f25" fmla="val 61990"/>
              <a:gd name="f26" fmla="val 395507"/>
              <a:gd name="f27" fmla="val 22816"/>
              <a:gd name="f28" fmla="val 43498"/>
              <a:gd name="f29" fmla="val 347241"/>
              <a:gd name="f30" fmla="val 65430"/>
              <a:gd name="f31" fmla="val 51854"/>
              <a:gd name="f32" fmla="val 333665"/>
              <a:gd name="f33" fmla="val 307051"/>
              <a:gd name="f34" fmla="val 78479"/>
              <a:gd name="f35" fmla="val 328910"/>
              <a:gd name="f36" fmla="val 317981"/>
              <a:gd name="f37" fmla="val 67549"/>
              <a:gd name="f38" fmla="val 330602"/>
              <a:gd name="f39" fmla="val 54918"/>
              <a:gd name="f40" fmla="val 352438"/>
              <a:gd name="f41" fmla="val 341532"/>
              <a:gd name="f42" fmla="val 43988"/>
              <a:gd name="f43" fmla="val 369260"/>
              <a:gd name="f44" fmla="val 16300"/>
              <a:gd name="f45" fmla="val 377798"/>
              <a:gd name="f46" fmla="val 14014"/>
              <a:gd name="f47" fmla="val 408786"/>
              <a:gd name="f48" fmla="val 406994"/>
              <a:gd name="f49" fmla="val 11318"/>
              <a:gd name="f50" fmla="val 71078"/>
              <a:gd name="f51" fmla="val 374821"/>
              <a:gd name="f52" fmla="val 88492"/>
              <a:gd name="f53" fmla="val 384141"/>
              <a:gd name="f54" fmla="val 89226"/>
              <a:gd name="f55" fmla="val 383641"/>
              <a:gd name="f56" fmla="val 89932"/>
              <a:gd name="f57" fmla="val 382960"/>
              <a:gd name="f58" fmla="val 106502"/>
              <a:gd name="f59" fmla="val 366465"/>
              <a:gd name="f60" fmla="val 84654"/>
              <a:gd name="f61" fmla="val 339840"/>
              <a:gd name="f62" fmla="val 111268"/>
              <a:gd name="f63" fmla="val 372632"/>
              <a:gd name="f64" fmla="val 100338"/>
              <a:gd name="f65" fmla="val 350770"/>
              <a:gd name="f66" fmla="val 363402"/>
              <a:gd name="f67" fmla="val 87713"/>
              <a:gd name="f68" fmla="val 396154"/>
              <a:gd name="f69" fmla="val 76817"/>
              <a:gd name="f70" fmla="val 374291"/>
              <a:gd name="f71" fmla="val 393804"/>
              <a:gd name="f72" fmla="val 18301"/>
              <a:gd name="f73" fmla="val 400057"/>
              <a:gd name="f74" fmla="val 24551"/>
              <a:gd name="f75" fmla="val 404345"/>
              <a:gd name="f76" fmla="val 40561"/>
              <a:gd name="f77" fmla="val 402059"/>
              <a:gd name="f78" fmla="val 49100"/>
              <a:gd name="f79" fmla="val 396198"/>
              <a:gd name="f80" fmla="val 54957"/>
              <a:gd name="f81" fmla="val 407113"/>
              <a:gd name="f82" fmla="val 65858"/>
              <a:gd name="f83" fmla="val 415530"/>
              <a:gd name="f84" fmla="val 53076"/>
              <a:gd name="f85" fmla="val 418313"/>
              <a:gd name="f86" fmla="val 38563"/>
              <a:gd name="f87" fmla="val 415466"/>
              <a:gd name="f88" fmla="val 24063"/>
              <a:gd name="f89" fmla="val 396158"/>
              <a:gd name="f90" fmla="val 54950"/>
              <a:gd name="f91" fmla="val 379748"/>
              <a:gd name="f92" fmla="val 365235"/>
              <a:gd name="f93" fmla="val 2783"/>
              <a:gd name="f94" fmla="val 352454"/>
              <a:gd name="f95" fmla="val 11199"/>
              <a:gd name="f96" fmla="val 394249"/>
              <a:gd name="f97" fmla="val 2846"/>
              <a:gd name="f98" fmla="*/ f0 1 418465"/>
              <a:gd name="f99" fmla="*/ f1 1 418465"/>
              <a:gd name="f100" fmla="+- f3 0 f2"/>
              <a:gd name="f101" fmla="*/ f100 1 418465"/>
              <a:gd name="f102" fmla="*/ f2 1 f101"/>
              <a:gd name="f103" fmla="*/ f3 1 f101"/>
              <a:gd name="f104" fmla="*/ f102 f98 1"/>
              <a:gd name="f105" fmla="*/ f103 f98 1"/>
              <a:gd name="f106" fmla="*/ f103 f99 1"/>
              <a:gd name="f107" fmla="*/ f102 f9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4" t="f107" r="f105" b="f106"/>
            <a:pathLst>
              <a:path w="418465" h="418465">
                <a:moveTo>
                  <a:pt x="f4" y="f5"/>
                </a:moveTo>
                <a:lnTo>
                  <a:pt x="f6" y="f5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2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1"/>
                </a:lnTo>
                <a:lnTo>
                  <a:pt x="f23" y="f24"/>
                </a:lnTo>
                <a:lnTo>
                  <a:pt x="f25" y="f26"/>
                </a:lnTo>
                <a:lnTo>
                  <a:pt x="f27" y="f26"/>
                </a:lnTo>
                <a:lnTo>
                  <a:pt x="f28" y="f29"/>
                </a:lnTo>
                <a:lnTo>
                  <a:pt x="f30" y="f29"/>
                </a:lnTo>
                <a:lnTo>
                  <a:pt x="f31" y="f32"/>
                </a:lnTo>
                <a:lnTo>
                  <a:pt x="f33" y="f34"/>
                </a:lnTo>
                <a:lnTo>
                  <a:pt x="f35" y="f34"/>
                </a:lnTo>
                <a:lnTo>
                  <a:pt x="f36" y="f37"/>
                </a:lnTo>
                <a:lnTo>
                  <a:pt x="f38" y="f39"/>
                </a:lnTo>
                <a:lnTo>
                  <a:pt x="f40" y="f39"/>
                </a:lnTo>
                <a:lnTo>
                  <a:pt x="f41" y="f42"/>
                </a:lnTo>
                <a:lnTo>
                  <a:pt x="f43" y="f44"/>
                </a:lnTo>
                <a:lnTo>
                  <a:pt x="f45" y="f46"/>
                </a:lnTo>
                <a:lnTo>
                  <a:pt x="f47" y="f46"/>
                </a:lnTo>
                <a:lnTo>
                  <a:pt x="f48" y="f49"/>
                </a:lnTo>
                <a:lnTo>
                  <a:pt x="f4" y="f5"/>
                </a:lnTo>
                <a:close/>
              </a:path>
              <a:path w="418465" h="418465">
                <a:moveTo>
                  <a:pt x="f30" y="f29"/>
                </a:moveTo>
                <a:lnTo>
                  <a:pt x="f28" y="f29"/>
                </a:lnTo>
                <a:lnTo>
                  <a:pt x="f50" y="f51"/>
                </a:lnTo>
                <a:lnTo>
                  <a:pt x="f27" y="f26"/>
                </a:lnTo>
                <a:lnTo>
                  <a:pt x="f25" y="f26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59"/>
                </a:lnTo>
                <a:lnTo>
                  <a:pt x="f30" y="f29"/>
                </a:lnTo>
                <a:close/>
              </a:path>
              <a:path w="418465" h="418465">
                <a:moveTo>
                  <a:pt x="f35" y="f34"/>
                </a:moveTo>
                <a:lnTo>
                  <a:pt x="f33" y="f34"/>
                </a:lnTo>
                <a:lnTo>
                  <a:pt x="f61" y="f62"/>
                </a:lnTo>
                <a:lnTo>
                  <a:pt x="f60" y="f59"/>
                </a:lnTo>
                <a:lnTo>
                  <a:pt x="f58" y="f59"/>
                </a:lnTo>
                <a:lnTo>
                  <a:pt x="f63" y="f64"/>
                </a:lnTo>
                <a:lnTo>
                  <a:pt x="f65" y="f64"/>
                </a:lnTo>
                <a:lnTo>
                  <a:pt x="f35" y="f34"/>
                </a:lnTo>
                <a:close/>
              </a:path>
              <a:path w="418465" h="418465">
                <a:moveTo>
                  <a:pt x="f40" y="f39"/>
                </a:moveTo>
                <a:lnTo>
                  <a:pt x="f38" y="f39"/>
                </a:lnTo>
                <a:lnTo>
                  <a:pt x="f66" y="f67"/>
                </a:lnTo>
                <a:lnTo>
                  <a:pt x="f65" y="f64"/>
                </a:lnTo>
                <a:lnTo>
                  <a:pt x="f63" y="f64"/>
                </a:lnTo>
                <a:lnTo>
                  <a:pt x="f68" y="f69"/>
                </a:lnTo>
                <a:lnTo>
                  <a:pt x="f70" y="f69"/>
                </a:lnTo>
                <a:lnTo>
                  <a:pt x="f40" y="f39"/>
                </a:lnTo>
                <a:close/>
              </a:path>
              <a:path w="418465" h="418465">
                <a:moveTo>
                  <a:pt x="f47" y="f46"/>
                </a:moveTo>
                <a:lnTo>
                  <a:pt x="f45" y="f46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70" y="f69"/>
                </a:lnTo>
                <a:lnTo>
                  <a:pt x="f68" y="f69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47" y="f46"/>
                </a:lnTo>
                <a:close/>
              </a:path>
              <a:path w="418465" h="418465">
                <a:moveTo>
                  <a:pt x="f89" y="f90"/>
                </a:moveTo>
                <a:close/>
              </a:path>
              <a:path w="418465" h="418465">
                <a:moveTo>
                  <a:pt x="f91" y="f2"/>
                </a:moveTo>
                <a:lnTo>
                  <a:pt x="f92" y="f93"/>
                </a:lnTo>
                <a:lnTo>
                  <a:pt x="f94" y="f95"/>
                </a:lnTo>
                <a:lnTo>
                  <a:pt x="f4" y="f5"/>
                </a:lnTo>
                <a:lnTo>
                  <a:pt x="f96" y="f97"/>
                </a:lnTo>
                <a:lnTo>
                  <a:pt x="f91" y="f2"/>
                </a:lnTo>
                <a:close/>
              </a:path>
            </a:pathLst>
          </a:custGeom>
          <a:solidFill>
            <a:srgbClr val="00AEE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21335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4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" name="object 15"/>
          <p:cNvSpPr/>
          <p:nvPr/>
        </p:nvSpPr>
        <p:spPr>
          <a:xfrm>
            <a:off x="1712899" y="741861"/>
            <a:ext cx="152979" cy="152924"/>
          </a:xfrm>
          <a:prstGeom prst="rect">
            <a:avLst/>
          </a:prstGeom>
          <a:blipFill>
            <a:blip r:embed="rId2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21335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4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" name="object 16"/>
          <p:cNvSpPr/>
          <p:nvPr/>
        </p:nvSpPr>
        <p:spPr>
          <a:xfrm>
            <a:off x="972372" y="1522530"/>
            <a:ext cx="112617" cy="112599"/>
          </a:xfrm>
          <a:custGeom>
            <a:avLst/>
            <a:gdLst>
              <a:gd name="f0" fmla="val w"/>
              <a:gd name="f1" fmla="val h"/>
              <a:gd name="f2" fmla="val 0"/>
              <a:gd name="f3" fmla="val 48259"/>
              <a:gd name="f4" fmla="val 48265"/>
              <a:gd name="f5" fmla="val 20681"/>
              <a:gd name="f6" fmla="val 48261"/>
              <a:gd name="f7" fmla="val 27579"/>
              <a:gd name="f8" fmla="*/ f0 1 48259"/>
              <a:gd name="f9" fmla="*/ f1 1 48259"/>
              <a:gd name="f10" fmla="+- f3 0 f2"/>
              <a:gd name="f11" fmla="*/ f10 1 48259"/>
              <a:gd name="f12" fmla="*/ f2 1 f11"/>
              <a:gd name="f13" fmla="*/ f3 1 f11"/>
              <a:gd name="f14" fmla="*/ f12 f8 1"/>
              <a:gd name="f15" fmla="*/ f13 f8 1"/>
              <a:gd name="f16" fmla="*/ f13 f9 1"/>
              <a:gd name="f17" fmla="*/ f12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" t="f17" r="f15" b="f16"/>
            <a:pathLst>
              <a:path w="48259" h="48259">
                <a:moveTo>
                  <a:pt x="f2" y="f4"/>
                </a:moveTo>
                <a:lnTo>
                  <a:pt x="f5" y="f2"/>
                </a:lnTo>
                <a:lnTo>
                  <a:pt x="f6" y="f7"/>
                </a:lnTo>
                <a:lnTo>
                  <a:pt x="f2" y="f4"/>
                </a:lnTo>
                <a:close/>
              </a:path>
            </a:pathLst>
          </a:custGeom>
          <a:noFill/>
          <a:ln w="3172" cap="flat">
            <a:solidFill>
              <a:srgbClr val="00AEEF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21335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4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5" name="object 17"/>
          <p:cNvSpPr/>
          <p:nvPr/>
        </p:nvSpPr>
        <p:spPr>
          <a:xfrm>
            <a:off x="1040130" y="895471"/>
            <a:ext cx="672733" cy="672632"/>
          </a:xfrm>
          <a:custGeom>
            <a:avLst/>
            <a:gdLst>
              <a:gd name="f0" fmla="val w"/>
              <a:gd name="f1" fmla="val h"/>
              <a:gd name="f2" fmla="val 0"/>
              <a:gd name="f3" fmla="val 288290"/>
              <a:gd name="f4" fmla="val 255197"/>
              <a:gd name="f5" fmla="val 287986"/>
              <a:gd name="f6" fmla="val 32788"/>
              <a:gd name="f7" fmla="val 32800"/>
              <a:gd name="f8" fmla="val 255186"/>
              <a:gd name="f9" fmla="*/ f0 1 288290"/>
              <a:gd name="f10" fmla="*/ f1 1 288290"/>
              <a:gd name="f11" fmla="+- f3 0 f2"/>
              <a:gd name="f12" fmla="*/ f11 1 288290"/>
              <a:gd name="f13" fmla="*/ f2 1 f12"/>
              <a:gd name="f14" fmla="*/ f3 1 f12"/>
              <a:gd name="f15" fmla="*/ f13 f9 1"/>
              <a:gd name="f16" fmla="*/ f14 f9 1"/>
              <a:gd name="f17" fmla="*/ f14 f10 1"/>
              <a:gd name="f18" fmla="*/ f1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88290" h="288290">
                <a:moveTo>
                  <a:pt x="f4" y="f2"/>
                </a:moveTo>
                <a:lnTo>
                  <a:pt x="f5" y="f6"/>
                </a:lnTo>
                <a:lnTo>
                  <a:pt x="f7" y="f5"/>
                </a:lnTo>
                <a:lnTo>
                  <a:pt x="f2" y="f8"/>
                </a:lnTo>
                <a:lnTo>
                  <a:pt x="f4" y="f2"/>
                </a:lnTo>
                <a:close/>
              </a:path>
            </a:pathLst>
          </a:custGeom>
          <a:noFill/>
          <a:ln w="3172" cap="flat">
            <a:solidFill>
              <a:srgbClr val="00AEEF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21335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4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6" name="object 18"/>
          <p:cNvSpPr/>
          <p:nvPr/>
        </p:nvSpPr>
        <p:spPr>
          <a:xfrm>
            <a:off x="1661144" y="840498"/>
            <a:ext cx="106692" cy="106673"/>
          </a:xfrm>
          <a:custGeom>
            <a:avLst/>
            <a:gdLst>
              <a:gd name="f0" fmla="val w"/>
              <a:gd name="f1" fmla="val h"/>
              <a:gd name="f2" fmla="val 0"/>
              <a:gd name="f3" fmla="val 45720"/>
              <a:gd name="f4" fmla="val 32788"/>
              <a:gd name="f5" fmla="val 45420"/>
              <a:gd name="f6" fmla="val 12631"/>
              <a:gd name="f7" fmla="val 12621"/>
              <a:gd name="f8" fmla="val 45421"/>
              <a:gd name="f9" fmla="val 32795"/>
              <a:gd name="f10" fmla="*/ f0 1 45720"/>
              <a:gd name="f11" fmla="*/ f1 1 45720"/>
              <a:gd name="f12" fmla="+- f3 0 f2"/>
              <a:gd name="f13" fmla="*/ f12 1 45720"/>
              <a:gd name="f14" fmla="*/ f2 1 f13"/>
              <a:gd name="f15" fmla="*/ f3 1 f13"/>
              <a:gd name="f16" fmla="*/ f14 f10 1"/>
              <a:gd name="f17" fmla="*/ f15 f10 1"/>
              <a:gd name="f18" fmla="*/ f15 f11 1"/>
              <a:gd name="f19" fmla="*/ f14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45720" h="45720">
                <a:moveTo>
                  <a:pt x="f4" y="f5"/>
                </a:moveTo>
                <a:lnTo>
                  <a:pt x="f2" y="f6"/>
                </a:lnTo>
                <a:lnTo>
                  <a:pt x="f7" y="f2"/>
                </a:lnTo>
                <a:lnTo>
                  <a:pt x="f8" y="f9"/>
                </a:lnTo>
                <a:lnTo>
                  <a:pt x="f4" y="f5"/>
                </a:lnTo>
                <a:close/>
              </a:path>
            </a:pathLst>
          </a:custGeom>
          <a:noFill/>
          <a:ln w="3172" cap="flat">
            <a:solidFill>
              <a:srgbClr val="00AEEF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21335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4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" name="object 19"/>
          <p:cNvSpPr/>
          <p:nvPr/>
        </p:nvSpPr>
        <p:spPr>
          <a:xfrm>
            <a:off x="919127" y="712363"/>
            <a:ext cx="976496" cy="976350"/>
          </a:xfrm>
          <a:custGeom>
            <a:avLst/>
            <a:gdLst>
              <a:gd name="f0" fmla="val w"/>
              <a:gd name="f1" fmla="val h"/>
              <a:gd name="f2" fmla="val 0"/>
              <a:gd name="f3" fmla="val 418465"/>
              <a:gd name="f4" fmla="val 352473"/>
              <a:gd name="f5" fmla="val 11192"/>
              <a:gd name="f6" fmla="val 301579"/>
              <a:gd name="f7" fmla="val 62078"/>
              <a:gd name="f8" fmla="val 35460"/>
              <a:gd name="f9" fmla="val 328208"/>
              <a:gd name="f10" fmla="val 35359"/>
              <a:gd name="f11" fmla="val 328381"/>
              <a:gd name="f12" fmla="val 34678"/>
              <a:gd name="f13" fmla="val 329086"/>
              <a:gd name="f14" fmla="val 34182"/>
              <a:gd name="f15" fmla="val 329825"/>
              <a:gd name="f16" fmla="val 33822"/>
              <a:gd name="f17" fmla="val 330631"/>
              <a:gd name="f18" fmla="val 33761"/>
              <a:gd name="f19" fmla="val 330761"/>
              <a:gd name="f20" fmla="val 1026"/>
              <a:gd name="f21" fmla="val 407145"/>
              <a:gd name="f22" fmla="val 409531"/>
              <a:gd name="f23" fmla="val 245"/>
              <a:gd name="f24" fmla="val 412274"/>
              <a:gd name="f25" fmla="val 1677"/>
              <a:gd name="f26" fmla="val 414446"/>
              <a:gd name="f27" fmla="val 3107"/>
              <a:gd name="f28" fmla="val 416613"/>
              <a:gd name="f29" fmla="val 5529"/>
              <a:gd name="f30" fmla="val 417920"/>
              <a:gd name="f31" fmla="val 8129"/>
              <a:gd name="f32" fmla="val 9177"/>
              <a:gd name="f33" fmla="val 417923"/>
              <a:gd name="f34" fmla="val 10213"/>
              <a:gd name="f35" fmla="val 417711"/>
              <a:gd name="f36" fmla="val 11174"/>
              <a:gd name="f37" fmla="val 417293"/>
              <a:gd name="f38" fmla="val 87552"/>
              <a:gd name="f39" fmla="val 384559"/>
              <a:gd name="f40" fmla="val 87682"/>
              <a:gd name="f41" fmla="val 384497"/>
              <a:gd name="f42" fmla="val 88492"/>
              <a:gd name="f43" fmla="val 384141"/>
              <a:gd name="f44" fmla="val 89226"/>
              <a:gd name="f45" fmla="val 383641"/>
              <a:gd name="f46" fmla="val 89863"/>
              <a:gd name="f47" fmla="val 383029"/>
              <a:gd name="f48" fmla="val 90032"/>
              <a:gd name="f49" fmla="val 382935"/>
              <a:gd name="f50" fmla="val 356227"/>
              <a:gd name="f51" fmla="val 116748"/>
              <a:gd name="f52" fmla="val 407113"/>
              <a:gd name="f53" fmla="val 65858"/>
              <a:gd name="f54" fmla="val 415530"/>
              <a:gd name="f55" fmla="val 53076"/>
              <a:gd name="f56" fmla="val 418313"/>
              <a:gd name="f57" fmla="val 38563"/>
              <a:gd name="f58" fmla="val 415466"/>
              <a:gd name="f59" fmla="val 24063"/>
              <a:gd name="f60" fmla="val 406994"/>
              <a:gd name="f61" fmla="val 11318"/>
              <a:gd name="f62" fmla="val 394249"/>
              <a:gd name="f63" fmla="val 2846"/>
              <a:gd name="f64" fmla="val 379748"/>
              <a:gd name="f65" fmla="val 365235"/>
              <a:gd name="f66" fmla="val 2783"/>
              <a:gd name="f67" fmla="val 352454"/>
              <a:gd name="f68" fmla="val 11199"/>
              <a:gd name="f69" fmla="*/ f0 1 418465"/>
              <a:gd name="f70" fmla="*/ f1 1 418465"/>
              <a:gd name="f71" fmla="+- f3 0 f2"/>
              <a:gd name="f72" fmla="*/ f71 1 418465"/>
              <a:gd name="f73" fmla="*/ f2 1 f72"/>
              <a:gd name="f74" fmla="*/ f3 1 f72"/>
              <a:gd name="f75" fmla="*/ f73 f69 1"/>
              <a:gd name="f76" fmla="*/ f74 f69 1"/>
              <a:gd name="f77" fmla="*/ f74 f70 1"/>
              <a:gd name="f78" fmla="*/ f73 f7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5" t="f78" r="f76" b="f77"/>
            <a:pathLst>
              <a:path w="418465" h="418465">
                <a:moveTo>
                  <a:pt x="f4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0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61"/>
                </a:lnTo>
                <a:lnTo>
                  <a:pt x="f62" y="f63"/>
                </a:lnTo>
                <a:lnTo>
                  <a:pt x="f64" y="f2"/>
                </a:lnTo>
                <a:lnTo>
                  <a:pt x="f65" y="f66"/>
                </a:lnTo>
                <a:lnTo>
                  <a:pt x="f67" y="f68"/>
                </a:lnTo>
                <a:close/>
              </a:path>
            </a:pathLst>
          </a:custGeom>
          <a:noFill/>
          <a:ln w="3172" cap="flat">
            <a:solidFill>
              <a:srgbClr val="00AEEF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21335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4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8" name="object 20"/>
          <p:cNvSpPr/>
          <p:nvPr/>
        </p:nvSpPr>
        <p:spPr>
          <a:xfrm>
            <a:off x="956087" y="858164"/>
            <a:ext cx="469727" cy="0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469725"/>
              <a:gd name="f5" fmla="val 468953"/>
              <a:gd name="f6" fmla="abs f0"/>
              <a:gd name="f7" fmla="abs f1"/>
              <a:gd name="f8" fmla="abs f2"/>
              <a:gd name="f9" fmla="*/ f0 1 469725"/>
              <a:gd name="f10" fmla="+- f3 0 f3"/>
              <a:gd name="f11" fmla="+- f4 0 f3"/>
              <a:gd name="f12" fmla="?: f6 f0 1"/>
              <a:gd name="f13" fmla="?: f7 f1 1"/>
              <a:gd name="f14" fmla="?: f8 f2 1"/>
              <a:gd name="f15" fmla="*/ f11 1 469725"/>
              <a:gd name="f16" fmla="*/ f10 1 0"/>
              <a:gd name="f17" fmla="*/ f12 1 469725"/>
              <a:gd name="f18" fmla="*/ f13 1 21600"/>
              <a:gd name="f19" fmla="*/ 21600 f13 1"/>
              <a:gd name="f20" fmla="*/ 0 1 f15"/>
              <a:gd name="f21" fmla="*/ 469725 1 f15"/>
              <a:gd name="f22" fmla="*/ 0 1 f16"/>
              <a:gd name="f23" fmla="*/ 1 1 f16"/>
              <a:gd name="f24" fmla="min f18 f17"/>
              <a:gd name="f25" fmla="*/ f19 1 f14"/>
              <a:gd name="f26" fmla="*/ f20 f9 1"/>
              <a:gd name="f27" fmla="*/ f21 f9 1"/>
              <a:gd name="f28" fmla="val f25"/>
              <a:gd name="f29" fmla="*/ f3 f24 1"/>
              <a:gd name="f30" fmla="+- f28 0 f3"/>
              <a:gd name="f31" fmla="*/ f30 1 0"/>
              <a:gd name="f32" fmla="*/ f23 f31 1"/>
              <a:gd name="f33" fmla="*/ f22 f31 1"/>
              <a:gd name="f34" fmla="*/ f33 f24 1"/>
              <a:gd name="f35" fmla="*/ f32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6" t="f34" r="f27" b="f35"/>
            <a:pathLst>
              <a:path w="469725">
                <a:moveTo>
                  <a:pt x="f3" y="f29"/>
                </a:moveTo>
                <a:lnTo>
                  <a:pt x="f5" y="f29"/>
                </a:lnTo>
              </a:path>
            </a:pathLst>
          </a:custGeom>
          <a:noFill/>
          <a:ln w="15453" cap="flat">
            <a:solidFill>
              <a:srgbClr val="00AEEF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21335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4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9" name="object 21"/>
          <p:cNvSpPr/>
          <p:nvPr/>
        </p:nvSpPr>
        <p:spPr>
          <a:xfrm>
            <a:off x="956087" y="840132"/>
            <a:ext cx="469727" cy="37042"/>
          </a:xfrm>
          <a:custGeom>
            <a:avLst/>
            <a:gdLst>
              <a:gd name="f0" fmla="val w"/>
              <a:gd name="f1" fmla="val h"/>
              <a:gd name="f2" fmla="val 0"/>
              <a:gd name="f3" fmla="val 201295"/>
              <a:gd name="f4" fmla="val 15875"/>
              <a:gd name="f5" fmla="val 193235"/>
              <a:gd name="f6" fmla="val 7728"/>
              <a:gd name="f7" fmla="val 3459"/>
              <a:gd name="f8" fmla="val 11998"/>
              <a:gd name="f9" fmla="val 15457"/>
              <a:gd name="f10" fmla="val 197501"/>
              <a:gd name="f11" fmla="val 200964"/>
              <a:gd name="f12" fmla="*/ f0 1 201295"/>
              <a:gd name="f13" fmla="*/ f1 1 15875"/>
              <a:gd name="f14" fmla="+- f4 0 f2"/>
              <a:gd name="f15" fmla="+- f3 0 f2"/>
              <a:gd name="f16" fmla="*/ f15 1 201295"/>
              <a:gd name="f17" fmla="*/ f14 1 15875"/>
              <a:gd name="f18" fmla="*/ f2 1 f16"/>
              <a:gd name="f19" fmla="*/ f3 1 f16"/>
              <a:gd name="f20" fmla="*/ f2 1 f17"/>
              <a:gd name="f21" fmla="*/ f4 1 f17"/>
              <a:gd name="f22" fmla="*/ f18 f12 1"/>
              <a:gd name="f23" fmla="*/ f19 f12 1"/>
              <a:gd name="f24" fmla="*/ f21 f13 1"/>
              <a:gd name="f25" fmla="*/ f20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" t="f25" r="f23" b="f24"/>
            <a:pathLst>
              <a:path w="201295" h="15875">
                <a:moveTo>
                  <a:pt x="f5" y="f2"/>
                </a:moveTo>
                <a:lnTo>
                  <a:pt x="f6" y="f2"/>
                </a:lnTo>
                <a:lnTo>
                  <a:pt x="f7" y="f2"/>
                </a:lnTo>
                <a:lnTo>
                  <a:pt x="f2" y="f7"/>
                </a:lnTo>
                <a:lnTo>
                  <a:pt x="f2" y="f6"/>
                </a:lnTo>
                <a:lnTo>
                  <a:pt x="f2" y="f8"/>
                </a:lnTo>
                <a:lnTo>
                  <a:pt x="f7" y="f9"/>
                </a:lnTo>
                <a:lnTo>
                  <a:pt x="f6" y="f9"/>
                </a:lnTo>
                <a:lnTo>
                  <a:pt x="f5" y="f9"/>
                </a:lnTo>
                <a:lnTo>
                  <a:pt x="f10" y="f9"/>
                </a:lnTo>
                <a:lnTo>
                  <a:pt x="f11" y="f8"/>
                </a:lnTo>
                <a:lnTo>
                  <a:pt x="f11" y="f6"/>
                </a:lnTo>
                <a:lnTo>
                  <a:pt x="f11" y="f7"/>
                </a:lnTo>
                <a:lnTo>
                  <a:pt x="f10" y="f2"/>
                </a:lnTo>
                <a:lnTo>
                  <a:pt x="f5" y="f2"/>
                </a:lnTo>
                <a:close/>
              </a:path>
            </a:pathLst>
          </a:custGeom>
          <a:noFill/>
          <a:ln w="3172" cap="flat">
            <a:solidFill>
              <a:srgbClr val="00AEEF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21335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4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0" name="object 22"/>
          <p:cNvSpPr/>
          <p:nvPr/>
        </p:nvSpPr>
        <p:spPr>
          <a:xfrm>
            <a:off x="956087" y="966365"/>
            <a:ext cx="469727" cy="0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469725"/>
              <a:gd name="f5" fmla="val 468953"/>
              <a:gd name="f6" fmla="abs f0"/>
              <a:gd name="f7" fmla="abs f1"/>
              <a:gd name="f8" fmla="abs f2"/>
              <a:gd name="f9" fmla="*/ f0 1 469725"/>
              <a:gd name="f10" fmla="+- f3 0 f3"/>
              <a:gd name="f11" fmla="+- f4 0 f3"/>
              <a:gd name="f12" fmla="?: f6 f0 1"/>
              <a:gd name="f13" fmla="?: f7 f1 1"/>
              <a:gd name="f14" fmla="?: f8 f2 1"/>
              <a:gd name="f15" fmla="*/ f11 1 469725"/>
              <a:gd name="f16" fmla="*/ f10 1 0"/>
              <a:gd name="f17" fmla="*/ f12 1 469725"/>
              <a:gd name="f18" fmla="*/ f13 1 21600"/>
              <a:gd name="f19" fmla="*/ 21600 f13 1"/>
              <a:gd name="f20" fmla="*/ 0 1 f15"/>
              <a:gd name="f21" fmla="*/ 469725 1 f15"/>
              <a:gd name="f22" fmla="*/ 0 1 f16"/>
              <a:gd name="f23" fmla="*/ 1 1 f16"/>
              <a:gd name="f24" fmla="min f18 f17"/>
              <a:gd name="f25" fmla="*/ f19 1 f14"/>
              <a:gd name="f26" fmla="*/ f20 f9 1"/>
              <a:gd name="f27" fmla="*/ f21 f9 1"/>
              <a:gd name="f28" fmla="val f25"/>
              <a:gd name="f29" fmla="*/ f3 f24 1"/>
              <a:gd name="f30" fmla="+- f28 0 f3"/>
              <a:gd name="f31" fmla="*/ f30 1 0"/>
              <a:gd name="f32" fmla="*/ f23 f31 1"/>
              <a:gd name="f33" fmla="*/ f22 f31 1"/>
              <a:gd name="f34" fmla="*/ f33 f24 1"/>
              <a:gd name="f35" fmla="*/ f32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6" t="f34" r="f27" b="f35"/>
            <a:pathLst>
              <a:path w="469725">
                <a:moveTo>
                  <a:pt x="f3" y="f29"/>
                </a:moveTo>
                <a:lnTo>
                  <a:pt x="f5" y="f29"/>
                </a:lnTo>
              </a:path>
            </a:pathLst>
          </a:custGeom>
          <a:noFill/>
          <a:ln w="15453" cap="flat">
            <a:solidFill>
              <a:srgbClr val="00AEEF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21335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4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1" name="object 23"/>
          <p:cNvSpPr/>
          <p:nvPr/>
        </p:nvSpPr>
        <p:spPr>
          <a:xfrm>
            <a:off x="956087" y="948333"/>
            <a:ext cx="469727" cy="37042"/>
          </a:xfrm>
          <a:custGeom>
            <a:avLst/>
            <a:gdLst>
              <a:gd name="f0" fmla="val w"/>
              <a:gd name="f1" fmla="val h"/>
              <a:gd name="f2" fmla="val 0"/>
              <a:gd name="f3" fmla="val 201295"/>
              <a:gd name="f4" fmla="val 15875"/>
              <a:gd name="f5" fmla="val 200964"/>
              <a:gd name="f6" fmla="val 7728"/>
              <a:gd name="f7" fmla="val 3459"/>
              <a:gd name="f8" fmla="val 197501"/>
              <a:gd name="f9" fmla="val 193235"/>
              <a:gd name="f10" fmla="val 11998"/>
              <a:gd name="f11" fmla="val 15457"/>
              <a:gd name="f12" fmla="*/ f0 1 201295"/>
              <a:gd name="f13" fmla="*/ f1 1 15875"/>
              <a:gd name="f14" fmla="+- f4 0 f2"/>
              <a:gd name="f15" fmla="+- f3 0 f2"/>
              <a:gd name="f16" fmla="*/ f15 1 201295"/>
              <a:gd name="f17" fmla="*/ f14 1 15875"/>
              <a:gd name="f18" fmla="*/ f2 1 f16"/>
              <a:gd name="f19" fmla="*/ f3 1 f16"/>
              <a:gd name="f20" fmla="*/ f2 1 f17"/>
              <a:gd name="f21" fmla="*/ f4 1 f17"/>
              <a:gd name="f22" fmla="*/ f18 f12 1"/>
              <a:gd name="f23" fmla="*/ f19 f12 1"/>
              <a:gd name="f24" fmla="*/ f21 f13 1"/>
              <a:gd name="f25" fmla="*/ f20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" t="f25" r="f23" b="f24"/>
            <a:pathLst>
              <a:path w="201295" h="15875">
                <a:moveTo>
                  <a:pt x="f5" y="f6"/>
                </a:moveTo>
                <a:lnTo>
                  <a:pt x="f5" y="f7"/>
                </a:lnTo>
                <a:lnTo>
                  <a:pt x="f8" y="f2"/>
                </a:lnTo>
                <a:lnTo>
                  <a:pt x="f9" y="f2"/>
                </a:lnTo>
                <a:lnTo>
                  <a:pt x="f6" y="f2"/>
                </a:lnTo>
                <a:lnTo>
                  <a:pt x="f7" y="f2"/>
                </a:lnTo>
                <a:lnTo>
                  <a:pt x="f2" y="f7"/>
                </a:lnTo>
                <a:lnTo>
                  <a:pt x="f2" y="f6"/>
                </a:lnTo>
                <a:lnTo>
                  <a:pt x="f2" y="f10"/>
                </a:lnTo>
                <a:lnTo>
                  <a:pt x="f7" y="f11"/>
                </a:lnTo>
                <a:lnTo>
                  <a:pt x="f6" y="f11"/>
                </a:lnTo>
                <a:lnTo>
                  <a:pt x="f9" y="f11"/>
                </a:lnTo>
                <a:lnTo>
                  <a:pt x="f8" y="f11"/>
                </a:lnTo>
                <a:lnTo>
                  <a:pt x="f5" y="f10"/>
                </a:lnTo>
                <a:lnTo>
                  <a:pt x="f5" y="f6"/>
                </a:lnTo>
                <a:close/>
              </a:path>
            </a:pathLst>
          </a:custGeom>
          <a:noFill/>
          <a:ln w="3172" cap="flat">
            <a:solidFill>
              <a:srgbClr val="00AEEF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21335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4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2" name="object 24"/>
          <p:cNvSpPr/>
          <p:nvPr/>
        </p:nvSpPr>
        <p:spPr>
          <a:xfrm>
            <a:off x="956087" y="1074566"/>
            <a:ext cx="361553" cy="0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361555"/>
              <a:gd name="f5" fmla="val 360731"/>
              <a:gd name="f6" fmla="abs f0"/>
              <a:gd name="f7" fmla="abs f1"/>
              <a:gd name="f8" fmla="abs f2"/>
              <a:gd name="f9" fmla="*/ f0 1 361555"/>
              <a:gd name="f10" fmla="+- f3 0 f3"/>
              <a:gd name="f11" fmla="+- f4 0 f3"/>
              <a:gd name="f12" fmla="?: f6 f0 1"/>
              <a:gd name="f13" fmla="?: f7 f1 1"/>
              <a:gd name="f14" fmla="?: f8 f2 1"/>
              <a:gd name="f15" fmla="*/ f11 1 361555"/>
              <a:gd name="f16" fmla="*/ f10 1 0"/>
              <a:gd name="f17" fmla="*/ f12 1 361555"/>
              <a:gd name="f18" fmla="*/ f13 1 21600"/>
              <a:gd name="f19" fmla="*/ 21600 f13 1"/>
              <a:gd name="f20" fmla="*/ 0 1 f15"/>
              <a:gd name="f21" fmla="*/ 361555 1 f15"/>
              <a:gd name="f22" fmla="*/ 0 1 f16"/>
              <a:gd name="f23" fmla="*/ 1 1 f16"/>
              <a:gd name="f24" fmla="min f18 f17"/>
              <a:gd name="f25" fmla="*/ f19 1 f14"/>
              <a:gd name="f26" fmla="*/ f20 f9 1"/>
              <a:gd name="f27" fmla="*/ f21 f9 1"/>
              <a:gd name="f28" fmla="val f25"/>
              <a:gd name="f29" fmla="*/ f3 f24 1"/>
              <a:gd name="f30" fmla="+- f28 0 f3"/>
              <a:gd name="f31" fmla="*/ f30 1 0"/>
              <a:gd name="f32" fmla="*/ f23 f31 1"/>
              <a:gd name="f33" fmla="*/ f22 f31 1"/>
              <a:gd name="f34" fmla="*/ f33 f24 1"/>
              <a:gd name="f35" fmla="*/ f32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6" t="f34" r="f27" b="f35"/>
            <a:pathLst>
              <a:path w="361555">
                <a:moveTo>
                  <a:pt x="f3" y="f29"/>
                </a:moveTo>
                <a:lnTo>
                  <a:pt x="f5" y="f29"/>
                </a:lnTo>
              </a:path>
            </a:pathLst>
          </a:custGeom>
          <a:noFill/>
          <a:ln w="15462" cap="flat">
            <a:solidFill>
              <a:srgbClr val="00AEEF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21335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4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3" name="object 25"/>
          <p:cNvSpPr/>
          <p:nvPr/>
        </p:nvSpPr>
        <p:spPr>
          <a:xfrm>
            <a:off x="956087" y="1056534"/>
            <a:ext cx="361553" cy="37042"/>
          </a:xfrm>
          <a:custGeom>
            <a:avLst/>
            <a:gdLst>
              <a:gd name="f0" fmla="val w"/>
              <a:gd name="f1" fmla="val h"/>
              <a:gd name="f2" fmla="val 0"/>
              <a:gd name="f3" fmla="val 154940"/>
              <a:gd name="f4" fmla="val 15875"/>
              <a:gd name="f5" fmla="val 7728"/>
              <a:gd name="f6" fmla="val 3459"/>
              <a:gd name="f7" fmla="val 3463"/>
              <a:gd name="f8" fmla="val 7732"/>
              <a:gd name="f9" fmla="val 11998"/>
              <a:gd name="f10" fmla="val 15461"/>
              <a:gd name="f11" fmla="val 146858"/>
              <a:gd name="f12" fmla="val 151124"/>
              <a:gd name="f13" fmla="val 154587"/>
              <a:gd name="f14" fmla="*/ f0 1 154940"/>
              <a:gd name="f15" fmla="*/ f1 1 15875"/>
              <a:gd name="f16" fmla="+- f4 0 f2"/>
              <a:gd name="f17" fmla="+- f3 0 f2"/>
              <a:gd name="f18" fmla="*/ f17 1 154940"/>
              <a:gd name="f19" fmla="*/ f16 1 15875"/>
              <a:gd name="f20" fmla="*/ f2 1 f18"/>
              <a:gd name="f21" fmla="*/ f3 1 f18"/>
              <a:gd name="f22" fmla="*/ f2 1 f19"/>
              <a:gd name="f23" fmla="*/ f4 1 f19"/>
              <a:gd name="f24" fmla="*/ f20 f14 1"/>
              <a:gd name="f25" fmla="*/ f21 f14 1"/>
              <a:gd name="f26" fmla="*/ f23 f15 1"/>
              <a:gd name="f27" fmla="*/ f2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154940" h="15875">
                <a:moveTo>
                  <a:pt x="f5" y="f2"/>
                </a:moveTo>
                <a:lnTo>
                  <a:pt x="f6" y="f2"/>
                </a:lnTo>
                <a:lnTo>
                  <a:pt x="f2" y="f7"/>
                </a:lnTo>
                <a:lnTo>
                  <a:pt x="f2" y="f8"/>
                </a:lnTo>
                <a:lnTo>
                  <a:pt x="f2" y="f9"/>
                </a:lnTo>
                <a:lnTo>
                  <a:pt x="f6" y="f10"/>
                </a:lnTo>
                <a:lnTo>
                  <a:pt x="f5" y="f10"/>
                </a:lnTo>
                <a:lnTo>
                  <a:pt x="f11" y="f10"/>
                </a:lnTo>
                <a:lnTo>
                  <a:pt x="f12" y="f10"/>
                </a:lnTo>
                <a:lnTo>
                  <a:pt x="f13" y="f9"/>
                </a:lnTo>
                <a:lnTo>
                  <a:pt x="f13" y="f8"/>
                </a:lnTo>
                <a:lnTo>
                  <a:pt x="f13" y="f7"/>
                </a:lnTo>
                <a:lnTo>
                  <a:pt x="f12" y="f2"/>
                </a:lnTo>
                <a:lnTo>
                  <a:pt x="f11" y="f2"/>
                </a:lnTo>
                <a:lnTo>
                  <a:pt x="f5" y="f2"/>
                </a:lnTo>
                <a:close/>
              </a:path>
            </a:pathLst>
          </a:custGeom>
          <a:noFill/>
          <a:ln w="3172" cap="flat">
            <a:solidFill>
              <a:srgbClr val="00AEEF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21335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4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24" name="Рисунок 2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4874" y="2910288"/>
            <a:ext cx="3907350" cy="332124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 noGrp="1"/>
          </p:cNvSpPr>
          <p:nvPr>
            <p:ph idx="1"/>
          </p:nvPr>
        </p:nvSpPr>
        <p:spPr>
          <a:xfrm>
            <a:off x="307979" y="2057400"/>
            <a:ext cx="12824880" cy="5394960"/>
          </a:xfrm>
        </p:spPr>
        <p:txBody>
          <a:bodyPr/>
          <a:lstStyle/>
          <a:p>
            <a:pPr marL="0" lvl="0" indent="0" algn="r">
              <a:buNone/>
            </a:pPr>
            <a:r>
              <a:rPr lang="en-US" sz="4400">
                <a:solidFill>
                  <a:srgbClr val="002060"/>
                </a:solidFill>
                <a:latin typeface="Arial" pitchFamily="34"/>
                <a:cs typeface="Arial" pitchFamily="34"/>
              </a:rPr>
              <a:t>   O‘zbekiston davlat </a:t>
            </a:r>
          </a:p>
          <a:p>
            <a:pPr marL="0" lvl="0" indent="0" algn="r">
              <a:buNone/>
            </a:pPr>
            <a:r>
              <a:rPr lang="en-US" sz="4400">
                <a:solidFill>
                  <a:srgbClr val="002060"/>
                </a:solidFill>
                <a:latin typeface="Arial" pitchFamily="34"/>
                <a:cs typeface="Arial" pitchFamily="34"/>
              </a:rPr>
              <a:t>jahon tillari universiteti  rektori ______________________ ga </a:t>
            </a:r>
          </a:p>
          <a:p>
            <a:pPr marL="0" lvl="0" indent="0" algn="r">
              <a:buNone/>
            </a:pPr>
            <a:r>
              <a:rPr lang="en-US" sz="4400">
                <a:solidFill>
                  <a:srgbClr val="002060"/>
                </a:solidFill>
                <a:latin typeface="Arial" pitchFamily="34"/>
                <a:cs typeface="Arial" pitchFamily="34"/>
              </a:rPr>
              <a:t>Toshkent shahar Yunusobod tumani  </a:t>
            </a:r>
          </a:p>
          <a:p>
            <a:pPr marL="0" lvl="0" indent="0" algn="r">
              <a:buNone/>
            </a:pPr>
            <a:r>
              <a:rPr lang="en-US" sz="4400">
                <a:solidFill>
                  <a:srgbClr val="002060"/>
                </a:solidFill>
                <a:latin typeface="Arial" pitchFamily="34"/>
                <a:cs typeface="Arial" pitchFamily="34"/>
              </a:rPr>
              <a:t>19-daha, 21-uy, 5-xonadonda </a:t>
            </a:r>
          </a:p>
          <a:p>
            <a:pPr marL="0" lvl="0" indent="0" algn="r">
              <a:buNone/>
            </a:pPr>
            <a:r>
              <a:rPr lang="en-US" sz="4400">
                <a:solidFill>
                  <a:srgbClr val="002060"/>
                </a:solidFill>
                <a:latin typeface="Arial" pitchFamily="34"/>
                <a:cs typeface="Arial" pitchFamily="34"/>
              </a:rPr>
              <a:t>yashovchi  fuqaro</a:t>
            </a:r>
          </a:p>
          <a:p>
            <a:pPr marL="0" lvl="0" indent="0" algn="r">
              <a:buNone/>
            </a:pPr>
            <a:r>
              <a:rPr lang="en-US" sz="4400">
                <a:solidFill>
                  <a:srgbClr val="002060"/>
                </a:solidFill>
                <a:latin typeface="Arial" pitchFamily="34"/>
                <a:cs typeface="Arial" pitchFamily="34"/>
              </a:rPr>
              <a:t>_______________________dan</a:t>
            </a:r>
          </a:p>
        </p:txBody>
      </p:sp>
      <p:sp>
        <p:nvSpPr>
          <p:cNvPr id="3" name="object 2"/>
          <p:cNvSpPr/>
          <p:nvPr/>
        </p:nvSpPr>
        <p:spPr>
          <a:xfrm>
            <a:off x="1060" y="0"/>
            <a:ext cx="13438717" cy="1874519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00" b="0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2-topshiriq.</a:t>
            </a:r>
            <a:r>
              <a:rPr lang="en-GB" sz="3600" b="0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(28-bet)</a:t>
            </a:r>
            <a:r>
              <a:rPr lang="en-US" sz="3600" b="0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 Ariza namunasini o‘qing. Arizada qo‘llanadigan nutqiy qoliplar va zaruriy qismlarning joylashishiga e’tibor bering. </a:t>
            </a:r>
            <a:endParaRPr lang="en-US" sz="1000" b="0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 noGrp="1"/>
          </p:cNvSpPr>
          <p:nvPr>
            <p:ph idx="1"/>
          </p:nvPr>
        </p:nvSpPr>
        <p:spPr>
          <a:xfrm>
            <a:off x="365760" y="548640"/>
            <a:ext cx="12664440" cy="7011033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4400">
                <a:solidFill>
                  <a:srgbClr val="002060"/>
                </a:solidFill>
                <a:latin typeface="Arial" pitchFamily="34"/>
                <a:cs typeface="Arial" pitchFamily="34"/>
              </a:rPr>
              <a:t>ARIZA</a:t>
            </a:r>
          </a:p>
          <a:p>
            <a:pPr marL="0" lvl="0" indent="0" algn="just">
              <a:buNone/>
            </a:pPr>
            <a:r>
              <a:rPr lang="en-US" sz="4400">
                <a:solidFill>
                  <a:srgbClr val="002060"/>
                </a:solidFill>
                <a:latin typeface="Arial" pitchFamily="34"/>
                <a:cs typeface="Arial" pitchFamily="34"/>
              </a:rPr>
              <a:t>   Menga O‘zbekiston davlat jahon tillari universitetiga kirish uchun tanlov imtihonlarida qatnashishga ruxsat berishingizni so‘rayman.     </a:t>
            </a:r>
          </a:p>
          <a:p>
            <a:pPr marL="0" lvl="0" indent="0" algn="just">
              <a:buNone/>
            </a:pPr>
            <a:r>
              <a:rPr lang="en-US" sz="4400">
                <a:solidFill>
                  <a:srgbClr val="002060"/>
                </a:solidFill>
                <a:latin typeface="Arial" pitchFamily="34"/>
                <a:cs typeface="Arial" pitchFamily="34"/>
              </a:rPr>
              <a:t>   Arizaga quyidagi hujjatlarimni ilova qilaman: </a:t>
            </a:r>
          </a:p>
          <a:p>
            <a:pPr marL="0" lvl="0" indent="0" algn="just">
              <a:buNone/>
            </a:pPr>
            <a:r>
              <a:rPr lang="ru-RU" sz="4400">
                <a:solidFill>
                  <a:srgbClr val="002060"/>
                </a:solidFill>
                <a:latin typeface="Arial" pitchFamily="34"/>
                <a:cs typeface="Arial" pitchFamily="34"/>
              </a:rPr>
              <a:t>1. </a:t>
            </a:r>
            <a:r>
              <a:rPr lang="en-US" sz="4400">
                <a:solidFill>
                  <a:srgbClr val="002060"/>
                </a:solidFill>
                <a:latin typeface="Arial" pitchFamily="34"/>
                <a:cs typeface="Arial" pitchFamily="34"/>
              </a:rPr>
              <a:t>11-sinfni bitirganligim to‘g‘risida guvohnoma. </a:t>
            </a:r>
          </a:p>
          <a:p>
            <a:pPr marL="0" lvl="0" indent="0" algn="just">
              <a:buNone/>
            </a:pPr>
            <a:r>
              <a:rPr lang="en-US" sz="4400">
                <a:solidFill>
                  <a:srgbClr val="002060"/>
                </a:solidFill>
                <a:latin typeface="Arial" pitchFamily="34"/>
                <a:cs typeface="Arial" pitchFamily="34"/>
              </a:rPr>
              <a:t>2. Pasport nusxasi. </a:t>
            </a:r>
          </a:p>
          <a:p>
            <a:pPr marL="0" lvl="0" indent="0" algn="just">
              <a:buNone/>
            </a:pPr>
            <a:r>
              <a:rPr lang="en-US" sz="4400">
                <a:solidFill>
                  <a:srgbClr val="002060"/>
                </a:solidFill>
                <a:latin typeface="Arial" pitchFamily="34"/>
                <a:cs typeface="Arial" pitchFamily="34"/>
              </a:rPr>
              <a:t>3. Sog‘ligim haqida ma’lumotnoma.</a:t>
            </a:r>
          </a:p>
          <a:p>
            <a:pPr marL="0" lvl="0" indent="0" algn="just">
              <a:buNone/>
            </a:pPr>
            <a:r>
              <a:rPr lang="en-US" sz="4400">
                <a:solidFill>
                  <a:srgbClr val="002060"/>
                </a:solidFill>
                <a:latin typeface="Arial" pitchFamily="34"/>
                <a:cs typeface="Arial" pitchFamily="34"/>
              </a:rPr>
              <a:t>  sana                                                          (imzo) </a:t>
            </a:r>
            <a:endParaRPr lang="de-DE" sz="4000"/>
          </a:p>
          <a:p>
            <a:pPr marL="0" lvl="0" indent="0">
              <a:buNone/>
            </a:pPr>
            <a:endParaRPr lang="de-DE" sz="4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 noGrp="1"/>
          </p:cNvSpPr>
          <p:nvPr>
            <p:ph idx="1"/>
          </p:nvPr>
        </p:nvSpPr>
        <p:spPr>
          <a:xfrm>
            <a:off x="278453" y="1966590"/>
            <a:ext cx="12919393" cy="5593083"/>
          </a:xfrm>
        </p:spPr>
        <p:txBody>
          <a:bodyPr/>
          <a:lstStyle/>
          <a:p>
            <a:pPr marL="0" lvl="0" indent="0" algn="r">
              <a:buNone/>
            </a:pPr>
            <a:r>
              <a:rPr lang="en-US" sz="3600">
                <a:solidFill>
                  <a:srgbClr val="002060"/>
                </a:solidFill>
                <a:latin typeface="Arial" pitchFamily="34"/>
                <a:cs typeface="Arial" pitchFamily="34"/>
              </a:rPr>
              <a:t>_______________________ </a:t>
            </a:r>
          </a:p>
          <a:p>
            <a:pPr marL="0" lvl="0" indent="0" algn="r">
              <a:buNone/>
            </a:pPr>
            <a:r>
              <a:rPr lang="en-US" sz="3600">
                <a:solidFill>
                  <a:srgbClr val="002060"/>
                </a:solidFill>
                <a:latin typeface="Arial" pitchFamily="34"/>
                <a:cs typeface="Arial" pitchFamily="34"/>
              </a:rPr>
              <a:t>kimga?) </a:t>
            </a:r>
          </a:p>
          <a:p>
            <a:pPr marL="0" lvl="0" indent="0" algn="r">
              <a:buNone/>
            </a:pPr>
            <a:r>
              <a:rPr lang="en-US" sz="3600">
                <a:solidFill>
                  <a:srgbClr val="002060"/>
                </a:solidFill>
                <a:latin typeface="Arial" pitchFamily="34"/>
                <a:cs typeface="Arial" pitchFamily="34"/>
              </a:rPr>
              <a:t>_______________________ </a:t>
            </a:r>
          </a:p>
          <a:p>
            <a:pPr marL="0" lvl="0" indent="0" algn="r">
              <a:buNone/>
            </a:pPr>
            <a:r>
              <a:rPr lang="en-US" sz="3600">
                <a:solidFill>
                  <a:srgbClr val="002060"/>
                </a:solidFill>
                <a:latin typeface="Arial" pitchFamily="34"/>
                <a:cs typeface="Arial" pitchFamily="34"/>
              </a:rPr>
              <a:t>(kimdan?)</a:t>
            </a:r>
          </a:p>
          <a:p>
            <a:pPr marL="0" lvl="0" indent="0" algn="ctr">
              <a:buNone/>
            </a:pPr>
            <a:r>
              <a:rPr lang="en-US" sz="3600">
                <a:solidFill>
                  <a:srgbClr val="002060"/>
                </a:solidFill>
                <a:latin typeface="Arial" pitchFamily="34"/>
                <a:cs typeface="Arial" pitchFamily="34"/>
              </a:rPr>
              <a:t>ARIZA </a:t>
            </a:r>
          </a:p>
          <a:p>
            <a:pPr marL="0" lvl="0" indent="0" algn="just">
              <a:buNone/>
            </a:pPr>
            <a:r>
              <a:rPr lang="ru-RU" sz="3600">
                <a:solidFill>
                  <a:srgbClr val="002060"/>
                </a:solidFill>
                <a:latin typeface="Arial" pitchFamily="34"/>
                <a:cs typeface="Arial" pitchFamily="34"/>
              </a:rPr>
              <a:t>1.  </a:t>
            </a:r>
            <a:r>
              <a:rPr lang="en-US" sz="3600">
                <a:solidFill>
                  <a:srgbClr val="002060"/>
                </a:solidFill>
                <a:latin typeface="Arial" pitchFamily="34"/>
                <a:cs typeface="Arial" pitchFamily="34"/>
              </a:rPr>
              <a:t>Men sizdan … (nimani?) … so‘rayman. </a:t>
            </a:r>
          </a:p>
          <a:p>
            <a:pPr marL="0" lvl="0" indent="0" algn="just">
              <a:buNone/>
            </a:pPr>
            <a:r>
              <a:rPr lang="en-US" sz="3600">
                <a:solidFill>
                  <a:srgbClr val="002060"/>
                </a:solidFill>
                <a:latin typeface="Arial" pitchFamily="34"/>
                <a:cs typeface="Arial" pitchFamily="34"/>
              </a:rPr>
              <a:t>2.</a:t>
            </a:r>
            <a:r>
              <a:rPr lang="ru-RU" sz="3600">
                <a:solidFill>
                  <a:srgbClr val="002060"/>
                </a:solidFill>
                <a:latin typeface="Arial" pitchFamily="34"/>
                <a:cs typeface="Arial" pitchFamily="34"/>
              </a:rPr>
              <a:t> </a:t>
            </a:r>
            <a:r>
              <a:rPr lang="en-US" sz="3600">
                <a:solidFill>
                  <a:srgbClr val="002060"/>
                </a:solidFill>
                <a:latin typeface="Arial" pitchFamily="34"/>
                <a:cs typeface="Arial" pitchFamily="34"/>
              </a:rPr>
              <a:t>Menga ……… (nimaga?) ……….. ruxsat berishingizni so‘rayman. </a:t>
            </a:r>
          </a:p>
          <a:p>
            <a:pPr marL="0" lvl="0" indent="0" algn="just">
              <a:buNone/>
            </a:pPr>
            <a:r>
              <a:rPr lang="en-US" sz="3600">
                <a:solidFill>
                  <a:srgbClr val="002060"/>
                </a:solidFill>
                <a:latin typeface="Arial" pitchFamily="34"/>
                <a:cs typeface="Arial" pitchFamily="34"/>
              </a:rPr>
              <a:t>     sana                                                                  (imzo)</a:t>
            </a:r>
            <a:endParaRPr lang="de-DE" sz="3200"/>
          </a:p>
        </p:txBody>
      </p:sp>
      <p:sp>
        <p:nvSpPr>
          <p:cNvPr id="3" name="object 2"/>
          <p:cNvSpPr/>
          <p:nvPr/>
        </p:nvSpPr>
        <p:spPr>
          <a:xfrm>
            <a:off x="1060" y="0"/>
            <a:ext cx="13438717" cy="196659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900" b="0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6-mashq. Nuqtalar o‘rnini zarur so‘zlar bilan to‘ldirgan holda o‘qishga kirish, ta’tilga chiqishga ruxsat so‘rab ariza yozing. Tinish belgilarining qo‘yilishi, joy nomlari hamda bosh harflarning yozilishiga e’tibor bering.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 noGrp="1"/>
          </p:cNvSpPr>
          <p:nvPr>
            <p:ph idx="1"/>
          </p:nvPr>
        </p:nvSpPr>
        <p:spPr>
          <a:xfrm>
            <a:off x="320040" y="2012411"/>
            <a:ext cx="12893040" cy="5211348"/>
          </a:xfrm>
        </p:spPr>
        <p:txBody>
          <a:bodyPr/>
          <a:lstStyle/>
          <a:p>
            <a:pPr marL="0" lvl="0" indent="0" algn="just">
              <a:buNone/>
            </a:pPr>
            <a:r>
              <a:rPr lang="ru-RU" sz="4800">
                <a:solidFill>
                  <a:srgbClr val="002060"/>
                </a:solidFill>
                <a:latin typeface="Arial" pitchFamily="34"/>
                <a:cs typeface="Arial" pitchFamily="34"/>
              </a:rPr>
              <a:t>   </a:t>
            </a:r>
            <a:r>
              <a:rPr lang="en-US" sz="4800">
                <a:solidFill>
                  <a:srgbClr val="002060"/>
                </a:solidFill>
                <a:latin typeface="Arial" pitchFamily="34"/>
                <a:cs typeface="Arial" pitchFamily="34"/>
              </a:rPr>
              <a:t>Usul nomi fransuzcha “cinq” so‘zidan olingan bo‘lib, “besh” degan ma’noni anglatadi. Biror so‘zning beshta sifat xususiyati tavsiflanishi zarur. Sizga “</a:t>
            </a:r>
            <a:r>
              <a:rPr lang="en-GB" sz="4800">
                <a:solidFill>
                  <a:srgbClr val="002060"/>
                </a:solidFill>
                <a:latin typeface="Arial" pitchFamily="34"/>
                <a:cs typeface="Arial" pitchFamily="34"/>
              </a:rPr>
              <a:t>Ajdodlar</a:t>
            </a:r>
            <a:r>
              <a:rPr lang="en-US" sz="4800">
                <a:solidFill>
                  <a:srgbClr val="002060"/>
                </a:solidFill>
                <a:latin typeface="Arial" pitchFamily="34"/>
                <a:cs typeface="Arial" pitchFamily="34"/>
              </a:rPr>
              <a:t>” so‘zi beriladi. Har biringiz daftarga ushbu so‘zning xususiyatlarini yozasiz, ular ot ham, fe’l ham, sifat ham bo‘lishi, shuningdek, ijobiy yoki salbiy jihatini aks ettirishi mumkin.</a:t>
            </a:r>
            <a:endParaRPr lang="ru-RU" sz="4800">
              <a:solidFill>
                <a:srgbClr val="002060"/>
              </a:solidFill>
              <a:latin typeface="Arial" pitchFamily="34"/>
              <a:cs typeface="Arial" pitchFamily="34"/>
            </a:endParaRPr>
          </a:p>
          <a:p>
            <a:pPr marL="0" lvl="0" indent="0" algn="just">
              <a:buNone/>
            </a:pPr>
            <a:endParaRPr lang="de-DE" sz="4400"/>
          </a:p>
        </p:txBody>
      </p:sp>
      <p:sp>
        <p:nvSpPr>
          <p:cNvPr id="3" name="object 2"/>
          <p:cNvSpPr/>
          <p:nvPr/>
        </p:nvSpPr>
        <p:spPr>
          <a:xfrm>
            <a:off x="1060" y="0"/>
            <a:ext cx="13438717" cy="1310636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0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“SINKVEYN” USULI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Объект 4"/>
          <p:cNvGrpSpPr/>
          <p:nvPr/>
        </p:nvGrpSpPr>
        <p:grpSpPr>
          <a:xfrm>
            <a:off x="516636" y="600998"/>
            <a:ext cx="12328955" cy="6590300"/>
            <a:chOff x="516636" y="600998"/>
            <a:chExt cx="12328955" cy="6590300"/>
          </a:xfrm>
        </p:grpSpPr>
        <p:sp>
          <p:nvSpPr>
            <p:cNvPr id="3" name="Полилиния 2"/>
            <p:cNvSpPr/>
            <p:nvPr/>
          </p:nvSpPr>
          <p:spPr>
            <a:xfrm>
              <a:off x="8417024" y="600998"/>
              <a:ext cx="4428539" cy="9912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28537"/>
                <a:gd name="f7" fmla="val 991268"/>
                <a:gd name="f8" fmla="val 123909"/>
                <a:gd name="f9" fmla="val 3932903"/>
                <a:gd name="f10" fmla="val 495634"/>
                <a:gd name="f11" fmla="val 867360"/>
                <a:gd name="f12" fmla="+- 0 0 -90"/>
                <a:gd name="f13" fmla="*/ f3 1 4428537"/>
                <a:gd name="f14" fmla="*/ f4 1 991268"/>
                <a:gd name="f15" fmla="+- f7 0 f5"/>
                <a:gd name="f16" fmla="+- f6 0 f5"/>
                <a:gd name="f17" fmla="*/ f12 f0 1"/>
                <a:gd name="f18" fmla="*/ f16 1 4428537"/>
                <a:gd name="f19" fmla="*/ f15 1 991268"/>
                <a:gd name="f20" fmla="*/ 0 f16 1"/>
                <a:gd name="f21" fmla="*/ 123909 f15 1"/>
                <a:gd name="f22" fmla="*/ 3932903 f16 1"/>
                <a:gd name="f23" fmla="*/ 0 f15 1"/>
                <a:gd name="f24" fmla="*/ 4428537 f16 1"/>
                <a:gd name="f25" fmla="*/ 495634 f15 1"/>
                <a:gd name="f26" fmla="*/ 991268 f15 1"/>
                <a:gd name="f27" fmla="*/ 867360 f15 1"/>
                <a:gd name="f28" fmla="*/ f17 1 f2"/>
                <a:gd name="f29" fmla="*/ f20 1 4428537"/>
                <a:gd name="f30" fmla="*/ f21 1 991268"/>
                <a:gd name="f31" fmla="*/ f22 1 4428537"/>
                <a:gd name="f32" fmla="*/ f23 1 991268"/>
                <a:gd name="f33" fmla="*/ f24 1 4428537"/>
                <a:gd name="f34" fmla="*/ f25 1 991268"/>
                <a:gd name="f35" fmla="*/ f26 1 991268"/>
                <a:gd name="f36" fmla="*/ f27 1 991268"/>
                <a:gd name="f37" fmla="*/ f5 1 f18"/>
                <a:gd name="f38" fmla="*/ f6 1 f18"/>
                <a:gd name="f39" fmla="*/ f5 1 f19"/>
                <a:gd name="f40" fmla="*/ f7 1 f19"/>
                <a:gd name="f41" fmla="+- f28 0 f1"/>
                <a:gd name="f42" fmla="*/ f29 1 f18"/>
                <a:gd name="f43" fmla="*/ f30 1 f19"/>
                <a:gd name="f44" fmla="*/ f31 1 f18"/>
                <a:gd name="f45" fmla="*/ f32 1 f19"/>
                <a:gd name="f46" fmla="*/ f33 1 f18"/>
                <a:gd name="f47" fmla="*/ f34 1 f19"/>
                <a:gd name="f48" fmla="*/ f35 1 f19"/>
                <a:gd name="f49" fmla="*/ f36 1 f19"/>
                <a:gd name="f50" fmla="*/ f37 f13 1"/>
                <a:gd name="f51" fmla="*/ f38 f13 1"/>
                <a:gd name="f52" fmla="*/ f40 f14 1"/>
                <a:gd name="f53" fmla="*/ f39 f14 1"/>
                <a:gd name="f54" fmla="*/ f42 f13 1"/>
                <a:gd name="f55" fmla="*/ f43 f14 1"/>
                <a:gd name="f56" fmla="*/ f44 f13 1"/>
                <a:gd name="f57" fmla="*/ f45 f14 1"/>
                <a:gd name="f58" fmla="*/ f46 f13 1"/>
                <a:gd name="f59" fmla="*/ f47 f14 1"/>
                <a:gd name="f60" fmla="*/ f48 f14 1"/>
                <a:gd name="f61" fmla="*/ f4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4" y="f55"/>
                </a:cxn>
                <a:cxn ang="f41">
                  <a:pos x="f56" y="f55"/>
                </a:cxn>
                <a:cxn ang="f41">
                  <a:pos x="f56" y="f57"/>
                </a:cxn>
                <a:cxn ang="f41">
                  <a:pos x="f58" y="f59"/>
                </a:cxn>
                <a:cxn ang="f41">
                  <a:pos x="f56" y="f60"/>
                </a:cxn>
                <a:cxn ang="f41">
                  <a:pos x="f56" y="f61"/>
                </a:cxn>
                <a:cxn ang="f41">
                  <a:pos x="f54" y="f61"/>
                </a:cxn>
                <a:cxn ang="f41">
                  <a:pos x="f54" y="f55"/>
                </a:cxn>
              </a:cxnLst>
              <a:rect l="f50" t="f53" r="f51" b="f52"/>
              <a:pathLst>
                <a:path w="4428537" h="991268">
                  <a:moveTo>
                    <a:pt x="f5" y="f8"/>
                  </a:moveTo>
                  <a:lnTo>
                    <a:pt x="f9" y="f8"/>
                  </a:lnTo>
                  <a:lnTo>
                    <a:pt x="f9" y="f5"/>
                  </a:lnTo>
                  <a:lnTo>
                    <a:pt x="f6" y="f10"/>
                  </a:lnTo>
                  <a:lnTo>
                    <a:pt x="f9" y="f7"/>
                  </a:lnTo>
                  <a:lnTo>
                    <a:pt x="f9" y="f11"/>
                  </a:lnTo>
                  <a:lnTo>
                    <a:pt x="f5" y="f11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D2DEEF">
                <a:alpha val="90000"/>
              </a:srgbClr>
            </a:solidFill>
            <a:ln w="6345" cap="flat">
              <a:solidFill>
                <a:srgbClr val="D2DEEF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27944" tIns="151845" rIns="399665" bIns="151845" anchor="t" anchorCtr="0" compatLnSpc="1">
              <a:noAutofit/>
            </a:bodyPr>
            <a:lstStyle/>
            <a:p>
              <a:pPr marL="285750" marR="0" lvl="1" indent="-285750" algn="l" defTabSz="1955801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4400" b="0" i="0" u="none" strike="noStrike" kern="1200" cap="none" spc="0" baseline="0">
                  <a:solidFill>
                    <a:srgbClr val="002060"/>
                  </a:solidFill>
                  <a:uFillTx/>
                  <a:latin typeface="Arial" pitchFamily="34"/>
                  <a:cs typeface="Arial" pitchFamily="34"/>
                </a:rPr>
                <a:t>ot</a:t>
              </a:r>
              <a:endParaRPr lang="ru-RU" sz="4400" b="0" i="0" u="none" strike="noStrike" kern="1200" cap="none" spc="0" baseline="0">
                <a:solidFill>
                  <a:srgbClr val="00206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4" name="Полилиния 3"/>
            <p:cNvSpPr/>
            <p:nvPr/>
          </p:nvSpPr>
          <p:spPr>
            <a:xfrm>
              <a:off x="516663" y="600998"/>
              <a:ext cx="7900361" cy="9912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900362"/>
                <a:gd name="f7" fmla="val 991268"/>
                <a:gd name="f8" fmla="val 165215"/>
                <a:gd name="f9" fmla="val 73969"/>
                <a:gd name="f10" fmla="val 7735147"/>
                <a:gd name="f11" fmla="val 7826393"/>
                <a:gd name="f12" fmla="val 826053"/>
                <a:gd name="f13" fmla="val 917299"/>
                <a:gd name="f14" fmla="+- 0 0 -90"/>
                <a:gd name="f15" fmla="*/ f3 1 7900362"/>
                <a:gd name="f16" fmla="*/ f4 1 991268"/>
                <a:gd name="f17" fmla="+- f7 0 f5"/>
                <a:gd name="f18" fmla="+- f6 0 f5"/>
                <a:gd name="f19" fmla="*/ f14 f0 1"/>
                <a:gd name="f20" fmla="*/ f18 1 7900362"/>
                <a:gd name="f21" fmla="*/ f17 1 991268"/>
                <a:gd name="f22" fmla="*/ 0 f18 1"/>
                <a:gd name="f23" fmla="*/ 165215 f17 1"/>
                <a:gd name="f24" fmla="*/ 165215 f18 1"/>
                <a:gd name="f25" fmla="*/ 0 f17 1"/>
                <a:gd name="f26" fmla="*/ 7735147 f18 1"/>
                <a:gd name="f27" fmla="*/ 7900362 f18 1"/>
                <a:gd name="f28" fmla="*/ 826053 f17 1"/>
                <a:gd name="f29" fmla="*/ 991268 f17 1"/>
                <a:gd name="f30" fmla="*/ f19 1 f2"/>
                <a:gd name="f31" fmla="*/ f22 1 7900362"/>
                <a:gd name="f32" fmla="*/ f23 1 991268"/>
                <a:gd name="f33" fmla="*/ f24 1 7900362"/>
                <a:gd name="f34" fmla="*/ f25 1 991268"/>
                <a:gd name="f35" fmla="*/ f26 1 7900362"/>
                <a:gd name="f36" fmla="*/ f27 1 7900362"/>
                <a:gd name="f37" fmla="*/ f28 1 991268"/>
                <a:gd name="f38" fmla="*/ f29 1 991268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7900362" h="991268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gradFill>
              <a:gsLst>
                <a:gs pos="0">
                  <a:srgbClr val="B1CBE9"/>
                </a:gs>
                <a:gs pos="100000">
                  <a:srgbClr val="A3C1E5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216027" tIns="132213" rIns="216027" bIns="132213" anchor="ctr" anchorCtr="1" compatLnSpc="1">
              <a:noAutofit/>
            </a:bodyPr>
            <a:lstStyle/>
            <a:p>
              <a:pPr marL="0" marR="0" lvl="0" indent="0" algn="ctr" defTabSz="1955801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4400" b="0" i="0" u="none" strike="noStrike" kern="1200" cap="none" spc="0" baseline="0">
                  <a:solidFill>
                    <a:srgbClr val="002060"/>
                  </a:solidFill>
                  <a:uFillTx/>
                  <a:latin typeface="Arial" pitchFamily="34"/>
                  <a:cs typeface="Arial" pitchFamily="34"/>
                </a:rPr>
                <a:t>Ajdodlar</a:t>
              </a:r>
              <a:endParaRPr lang="ru-RU" sz="4400" b="0" i="0" u="none" strike="noStrike" kern="1200" cap="none" spc="0" baseline="0">
                <a:solidFill>
                  <a:srgbClr val="00206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8462058" y="1691393"/>
              <a:ext cx="4377964" cy="9912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77966"/>
                <a:gd name="f7" fmla="val 991268"/>
                <a:gd name="f8" fmla="val 123909"/>
                <a:gd name="f9" fmla="val 3882332"/>
                <a:gd name="f10" fmla="val 495634"/>
                <a:gd name="f11" fmla="val 867360"/>
                <a:gd name="f12" fmla="+- 0 0 -90"/>
                <a:gd name="f13" fmla="*/ f3 1 4377966"/>
                <a:gd name="f14" fmla="*/ f4 1 991268"/>
                <a:gd name="f15" fmla="+- f7 0 f5"/>
                <a:gd name="f16" fmla="+- f6 0 f5"/>
                <a:gd name="f17" fmla="*/ f12 f0 1"/>
                <a:gd name="f18" fmla="*/ f16 1 4377966"/>
                <a:gd name="f19" fmla="*/ f15 1 991268"/>
                <a:gd name="f20" fmla="*/ 0 f16 1"/>
                <a:gd name="f21" fmla="*/ 123909 f15 1"/>
                <a:gd name="f22" fmla="*/ 3882332 f16 1"/>
                <a:gd name="f23" fmla="*/ 0 f15 1"/>
                <a:gd name="f24" fmla="*/ 4377966 f16 1"/>
                <a:gd name="f25" fmla="*/ 495634 f15 1"/>
                <a:gd name="f26" fmla="*/ 991268 f15 1"/>
                <a:gd name="f27" fmla="*/ 867360 f15 1"/>
                <a:gd name="f28" fmla="*/ f17 1 f2"/>
                <a:gd name="f29" fmla="*/ f20 1 4377966"/>
                <a:gd name="f30" fmla="*/ f21 1 991268"/>
                <a:gd name="f31" fmla="*/ f22 1 4377966"/>
                <a:gd name="f32" fmla="*/ f23 1 991268"/>
                <a:gd name="f33" fmla="*/ f24 1 4377966"/>
                <a:gd name="f34" fmla="*/ f25 1 991268"/>
                <a:gd name="f35" fmla="*/ f26 1 991268"/>
                <a:gd name="f36" fmla="*/ f27 1 991268"/>
                <a:gd name="f37" fmla="*/ f5 1 f18"/>
                <a:gd name="f38" fmla="*/ f6 1 f18"/>
                <a:gd name="f39" fmla="*/ f5 1 f19"/>
                <a:gd name="f40" fmla="*/ f7 1 f19"/>
                <a:gd name="f41" fmla="+- f28 0 f1"/>
                <a:gd name="f42" fmla="*/ f29 1 f18"/>
                <a:gd name="f43" fmla="*/ f30 1 f19"/>
                <a:gd name="f44" fmla="*/ f31 1 f18"/>
                <a:gd name="f45" fmla="*/ f32 1 f19"/>
                <a:gd name="f46" fmla="*/ f33 1 f18"/>
                <a:gd name="f47" fmla="*/ f34 1 f19"/>
                <a:gd name="f48" fmla="*/ f35 1 f19"/>
                <a:gd name="f49" fmla="*/ f36 1 f19"/>
                <a:gd name="f50" fmla="*/ f37 f13 1"/>
                <a:gd name="f51" fmla="*/ f38 f13 1"/>
                <a:gd name="f52" fmla="*/ f40 f14 1"/>
                <a:gd name="f53" fmla="*/ f39 f14 1"/>
                <a:gd name="f54" fmla="*/ f42 f13 1"/>
                <a:gd name="f55" fmla="*/ f43 f14 1"/>
                <a:gd name="f56" fmla="*/ f44 f13 1"/>
                <a:gd name="f57" fmla="*/ f45 f14 1"/>
                <a:gd name="f58" fmla="*/ f46 f13 1"/>
                <a:gd name="f59" fmla="*/ f47 f14 1"/>
                <a:gd name="f60" fmla="*/ f48 f14 1"/>
                <a:gd name="f61" fmla="*/ f4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4" y="f55"/>
                </a:cxn>
                <a:cxn ang="f41">
                  <a:pos x="f56" y="f55"/>
                </a:cxn>
                <a:cxn ang="f41">
                  <a:pos x="f56" y="f57"/>
                </a:cxn>
                <a:cxn ang="f41">
                  <a:pos x="f58" y="f59"/>
                </a:cxn>
                <a:cxn ang="f41">
                  <a:pos x="f56" y="f60"/>
                </a:cxn>
                <a:cxn ang="f41">
                  <a:pos x="f56" y="f61"/>
                </a:cxn>
                <a:cxn ang="f41">
                  <a:pos x="f54" y="f61"/>
                </a:cxn>
                <a:cxn ang="f41">
                  <a:pos x="f54" y="f55"/>
                </a:cxn>
              </a:cxnLst>
              <a:rect l="f50" t="f53" r="f51" b="f52"/>
              <a:pathLst>
                <a:path w="4377966" h="991268">
                  <a:moveTo>
                    <a:pt x="f5" y="f8"/>
                  </a:moveTo>
                  <a:lnTo>
                    <a:pt x="f9" y="f8"/>
                  </a:lnTo>
                  <a:lnTo>
                    <a:pt x="f9" y="f5"/>
                  </a:lnTo>
                  <a:lnTo>
                    <a:pt x="f6" y="f10"/>
                  </a:lnTo>
                  <a:lnTo>
                    <a:pt x="f9" y="f7"/>
                  </a:lnTo>
                  <a:lnTo>
                    <a:pt x="f9" y="f11"/>
                  </a:lnTo>
                  <a:lnTo>
                    <a:pt x="f5" y="f11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D2DEEF">
                <a:alpha val="90000"/>
              </a:srgbClr>
            </a:solidFill>
            <a:ln w="6345" cap="flat">
              <a:solidFill>
                <a:srgbClr val="D2DEEF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27944" tIns="151845" rIns="399665" bIns="151845" anchor="t" anchorCtr="0" compatLnSpc="1">
              <a:noAutofit/>
            </a:bodyPr>
            <a:lstStyle/>
            <a:p>
              <a:pPr marL="285750" marR="0" lvl="1" indent="-285750" algn="l" defTabSz="1955801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4400" b="0" i="0" u="none" strike="noStrike" kern="1200" cap="none" spc="0" baseline="0">
                  <a:solidFill>
                    <a:srgbClr val="002060"/>
                  </a:solidFill>
                  <a:uFillTx/>
                  <a:latin typeface="Arial" pitchFamily="34"/>
                  <a:cs typeface="Arial" pitchFamily="34"/>
                </a:rPr>
                <a:t>sifat</a:t>
              </a:r>
              <a:endParaRPr lang="ru-RU" sz="4400" b="0" i="0" u="none" strike="noStrike" kern="1200" cap="none" spc="0" baseline="0">
                <a:solidFill>
                  <a:srgbClr val="00206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522204" y="1691393"/>
              <a:ext cx="7939854" cy="9912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939851"/>
                <a:gd name="f7" fmla="val 991268"/>
                <a:gd name="f8" fmla="val 165215"/>
                <a:gd name="f9" fmla="val 73969"/>
                <a:gd name="f10" fmla="val 7774636"/>
                <a:gd name="f11" fmla="val 7865882"/>
                <a:gd name="f12" fmla="val 826053"/>
                <a:gd name="f13" fmla="val 917299"/>
                <a:gd name="f14" fmla="+- 0 0 -90"/>
                <a:gd name="f15" fmla="*/ f3 1 7939851"/>
                <a:gd name="f16" fmla="*/ f4 1 991268"/>
                <a:gd name="f17" fmla="+- f7 0 f5"/>
                <a:gd name="f18" fmla="+- f6 0 f5"/>
                <a:gd name="f19" fmla="*/ f14 f0 1"/>
                <a:gd name="f20" fmla="*/ f18 1 7939851"/>
                <a:gd name="f21" fmla="*/ f17 1 991268"/>
                <a:gd name="f22" fmla="*/ 0 f18 1"/>
                <a:gd name="f23" fmla="*/ 165215 f17 1"/>
                <a:gd name="f24" fmla="*/ 165215 f18 1"/>
                <a:gd name="f25" fmla="*/ 0 f17 1"/>
                <a:gd name="f26" fmla="*/ 7774636 f18 1"/>
                <a:gd name="f27" fmla="*/ 7939851 f18 1"/>
                <a:gd name="f28" fmla="*/ 826053 f17 1"/>
                <a:gd name="f29" fmla="*/ 991268 f17 1"/>
                <a:gd name="f30" fmla="*/ f19 1 f2"/>
                <a:gd name="f31" fmla="*/ f22 1 7939851"/>
                <a:gd name="f32" fmla="*/ f23 1 991268"/>
                <a:gd name="f33" fmla="*/ f24 1 7939851"/>
                <a:gd name="f34" fmla="*/ f25 1 991268"/>
                <a:gd name="f35" fmla="*/ f26 1 7939851"/>
                <a:gd name="f36" fmla="*/ f27 1 7939851"/>
                <a:gd name="f37" fmla="*/ f28 1 991268"/>
                <a:gd name="f38" fmla="*/ f29 1 991268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7939851" h="991268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gradFill>
              <a:gsLst>
                <a:gs pos="0">
                  <a:srgbClr val="B1CBE9"/>
                </a:gs>
                <a:gs pos="100000">
                  <a:srgbClr val="A3C1E5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216027" tIns="132213" rIns="216027" bIns="132213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4400" b="0" i="0" u="none" strike="noStrike" kern="1200" cap="none" spc="0" baseline="0">
                  <a:solidFill>
                    <a:srgbClr val="002060"/>
                  </a:solidFill>
                  <a:uFillTx/>
                  <a:latin typeface="Arial" pitchFamily="34"/>
                  <a:cs typeface="Arial" pitchFamily="34"/>
                </a:rPr>
                <a:t>Buyuk, dono</a:t>
              </a:r>
              <a:endParaRPr lang="ru-RU" sz="4400" b="0" i="0" u="none" strike="noStrike" kern="1200" cap="none" spc="0" baseline="0">
                <a:solidFill>
                  <a:srgbClr val="00206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8425117" y="2960415"/>
              <a:ext cx="4414092" cy="15009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14088"/>
                <a:gd name="f7" fmla="val 1500958"/>
                <a:gd name="f8" fmla="val 187620"/>
                <a:gd name="f9" fmla="val 3663609"/>
                <a:gd name="f10" fmla="val 750479"/>
                <a:gd name="f11" fmla="val 1313338"/>
                <a:gd name="f12" fmla="+- 0 0 -90"/>
                <a:gd name="f13" fmla="*/ f3 1 4414088"/>
                <a:gd name="f14" fmla="*/ f4 1 1500958"/>
                <a:gd name="f15" fmla="+- f7 0 f5"/>
                <a:gd name="f16" fmla="+- f6 0 f5"/>
                <a:gd name="f17" fmla="*/ f12 f0 1"/>
                <a:gd name="f18" fmla="*/ f16 1 4414088"/>
                <a:gd name="f19" fmla="*/ f15 1 1500958"/>
                <a:gd name="f20" fmla="*/ 0 f16 1"/>
                <a:gd name="f21" fmla="*/ 187620 f15 1"/>
                <a:gd name="f22" fmla="*/ 3663609 f16 1"/>
                <a:gd name="f23" fmla="*/ 0 f15 1"/>
                <a:gd name="f24" fmla="*/ 4414088 f16 1"/>
                <a:gd name="f25" fmla="*/ 750479 f15 1"/>
                <a:gd name="f26" fmla="*/ 1500958 f15 1"/>
                <a:gd name="f27" fmla="*/ 1313338 f15 1"/>
                <a:gd name="f28" fmla="*/ f17 1 f2"/>
                <a:gd name="f29" fmla="*/ f20 1 4414088"/>
                <a:gd name="f30" fmla="*/ f21 1 1500958"/>
                <a:gd name="f31" fmla="*/ f22 1 4414088"/>
                <a:gd name="f32" fmla="*/ f23 1 1500958"/>
                <a:gd name="f33" fmla="*/ f24 1 4414088"/>
                <a:gd name="f34" fmla="*/ f25 1 1500958"/>
                <a:gd name="f35" fmla="*/ f26 1 1500958"/>
                <a:gd name="f36" fmla="*/ f27 1 1500958"/>
                <a:gd name="f37" fmla="*/ f5 1 f18"/>
                <a:gd name="f38" fmla="*/ f6 1 f18"/>
                <a:gd name="f39" fmla="*/ f5 1 f19"/>
                <a:gd name="f40" fmla="*/ f7 1 f19"/>
                <a:gd name="f41" fmla="+- f28 0 f1"/>
                <a:gd name="f42" fmla="*/ f29 1 f18"/>
                <a:gd name="f43" fmla="*/ f30 1 f19"/>
                <a:gd name="f44" fmla="*/ f31 1 f18"/>
                <a:gd name="f45" fmla="*/ f32 1 f19"/>
                <a:gd name="f46" fmla="*/ f33 1 f18"/>
                <a:gd name="f47" fmla="*/ f34 1 f19"/>
                <a:gd name="f48" fmla="*/ f35 1 f19"/>
                <a:gd name="f49" fmla="*/ f36 1 f19"/>
                <a:gd name="f50" fmla="*/ f37 f13 1"/>
                <a:gd name="f51" fmla="*/ f38 f13 1"/>
                <a:gd name="f52" fmla="*/ f40 f14 1"/>
                <a:gd name="f53" fmla="*/ f39 f14 1"/>
                <a:gd name="f54" fmla="*/ f42 f13 1"/>
                <a:gd name="f55" fmla="*/ f43 f14 1"/>
                <a:gd name="f56" fmla="*/ f44 f13 1"/>
                <a:gd name="f57" fmla="*/ f45 f14 1"/>
                <a:gd name="f58" fmla="*/ f46 f13 1"/>
                <a:gd name="f59" fmla="*/ f47 f14 1"/>
                <a:gd name="f60" fmla="*/ f48 f14 1"/>
                <a:gd name="f61" fmla="*/ f4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4" y="f55"/>
                </a:cxn>
                <a:cxn ang="f41">
                  <a:pos x="f56" y="f55"/>
                </a:cxn>
                <a:cxn ang="f41">
                  <a:pos x="f56" y="f57"/>
                </a:cxn>
                <a:cxn ang="f41">
                  <a:pos x="f58" y="f59"/>
                </a:cxn>
                <a:cxn ang="f41">
                  <a:pos x="f56" y="f60"/>
                </a:cxn>
                <a:cxn ang="f41">
                  <a:pos x="f56" y="f61"/>
                </a:cxn>
                <a:cxn ang="f41">
                  <a:pos x="f54" y="f61"/>
                </a:cxn>
                <a:cxn ang="f41">
                  <a:pos x="f54" y="f55"/>
                </a:cxn>
              </a:cxnLst>
              <a:rect l="f50" t="f53" r="f51" b="f52"/>
              <a:pathLst>
                <a:path w="4414088" h="1500958">
                  <a:moveTo>
                    <a:pt x="f5" y="f8"/>
                  </a:moveTo>
                  <a:lnTo>
                    <a:pt x="f9" y="f8"/>
                  </a:lnTo>
                  <a:lnTo>
                    <a:pt x="f9" y="f5"/>
                  </a:lnTo>
                  <a:lnTo>
                    <a:pt x="f6" y="f10"/>
                  </a:lnTo>
                  <a:lnTo>
                    <a:pt x="f9" y="f7"/>
                  </a:lnTo>
                  <a:lnTo>
                    <a:pt x="f9" y="f11"/>
                  </a:lnTo>
                  <a:lnTo>
                    <a:pt x="f5" y="f11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D2DEEF">
                <a:alpha val="90000"/>
              </a:srgbClr>
            </a:solidFill>
            <a:ln w="6345" cap="flat">
              <a:solidFill>
                <a:srgbClr val="D2DEEF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27944" tIns="215560" rIns="590802" bIns="215560" anchor="t" anchorCtr="0" compatLnSpc="1">
              <a:noAutofit/>
            </a:bodyPr>
            <a:lstStyle/>
            <a:p>
              <a:pPr marL="285750" marR="0" lvl="1" indent="-285750" algn="l" defTabSz="1955801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4400" b="0" i="0" u="none" strike="noStrike" kern="1200" cap="none" spc="0" baseline="0">
                  <a:solidFill>
                    <a:srgbClr val="002060"/>
                  </a:solidFill>
                  <a:uFillTx/>
                  <a:latin typeface="Arial" pitchFamily="34"/>
                  <a:cs typeface="Arial" pitchFamily="34"/>
                </a:rPr>
                <a:t>fe’l</a:t>
              </a:r>
              <a:endParaRPr lang="ru-RU" sz="4400" b="0" i="0" u="none" strike="noStrike" kern="1200" cap="none" spc="0" baseline="0">
                <a:solidFill>
                  <a:srgbClr val="00206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523018" y="2781787"/>
              <a:ext cx="7902098" cy="18582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902101"/>
                <a:gd name="f7" fmla="val 1858211"/>
                <a:gd name="f8" fmla="val 309708"/>
                <a:gd name="f9" fmla="val 138661"/>
                <a:gd name="f10" fmla="val 7592393"/>
                <a:gd name="f11" fmla="val 7763440"/>
                <a:gd name="f12" fmla="val 1548503"/>
                <a:gd name="f13" fmla="val 1719550"/>
                <a:gd name="f14" fmla="+- 0 0 -90"/>
                <a:gd name="f15" fmla="*/ f3 1 7902101"/>
                <a:gd name="f16" fmla="*/ f4 1 1858211"/>
                <a:gd name="f17" fmla="+- f7 0 f5"/>
                <a:gd name="f18" fmla="+- f6 0 f5"/>
                <a:gd name="f19" fmla="*/ f14 f0 1"/>
                <a:gd name="f20" fmla="*/ f18 1 7902101"/>
                <a:gd name="f21" fmla="*/ f17 1 1858211"/>
                <a:gd name="f22" fmla="*/ 0 f18 1"/>
                <a:gd name="f23" fmla="*/ 309708 f17 1"/>
                <a:gd name="f24" fmla="*/ 309708 f18 1"/>
                <a:gd name="f25" fmla="*/ 0 f17 1"/>
                <a:gd name="f26" fmla="*/ 7592393 f18 1"/>
                <a:gd name="f27" fmla="*/ 7902101 f18 1"/>
                <a:gd name="f28" fmla="*/ 1548503 f17 1"/>
                <a:gd name="f29" fmla="*/ 1858211 f17 1"/>
                <a:gd name="f30" fmla="*/ f19 1 f2"/>
                <a:gd name="f31" fmla="*/ f22 1 7902101"/>
                <a:gd name="f32" fmla="*/ f23 1 1858211"/>
                <a:gd name="f33" fmla="*/ f24 1 7902101"/>
                <a:gd name="f34" fmla="*/ f25 1 1858211"/>
                <a:gd name="f35" fmla="*/ f26 1 7902101"/>
                <a:gd name="f36" fmla="*/ f27 1 7902101"/>
                <a:gd name="f37" fmla="*/ f28 1 1858211"/>
                <a:gd name="f38" fmla="*/ f29 1 1858211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7902101" h="1858211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gradFill>
              <a:gsLst>
                <a:gs pos="0">
                  <a:srgbClr val="B1CBE9"/>
                </a:gs>
                <a:gs pos="100000">
                  <a:srgbClr val="A3C1E5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258345" tIns="174531" rIns="258345" bIns="174531" anchor="ctr" anchorCtr="1" compatLnSpc="1">
              <a:noAutofit/>
            </a:bodyPr>
            <a:lstStyle/>
            <a:p>
              <a:pPr marL="0" marR="0" lvl="0" indent="0" algn="ctr" defTabSz="173354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4400" b="0" i="0" u="none" strike="noStrike" kern="1200" cap="none" spc="0" baseline="0">
                  <a:solidFill>
                    <a:srgbClr val="002060"/>
                  </a:solidFill>
                  <a:uFillTx/>
                  <a:latin typeface="Arial" pitchFamily="34"/>
                  <a:cs typeface="Arial" pitchFamily="34"/>
                </a:rPr>
                <a:t>Yashamoq, ijod qilmoq, meros qoldirmoq</a:t>
              </a:r>
              <a:endParaRPr lang="ru-RU" sz="4400" b="0" i="0" u="none" strike="noStrike" kern="1200" cap="none" spc="0" baseline="0">
                <a:solidFill>
                  <a:srgbClr val="00206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8425117" y="4786701"/>
              <a:ext cx="4414092" cy="12666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14088"/>
                <a:gd name="f7" fmla="val 1266642"/>
                <a:gd name="f8" fmla="val 158330"/>
                <a:gd name="f9" fmla="val 3780767"/>
                <a:gd name="f10" fmla="val 633321"/>
                <a:gd name="f11" fmla="val 1108312"/>
                <a:gd name="f12" fmla="+- 0 0 -90"/>
                <a:gd name="f13" fmla="*/ f3 1 4414088"/>
                <a:gd name="f14" fmla="*/ f4 1 1266642"/>
                <a:gd name="f15" fmla="+- f7 0 f5"/>
                <a:gd name="f16" fmla="+- f6 0 f5"/>
                <a:gd name="f17" fmla="*/ f12 f0 1"/>
                <a:gd name="f18" fmla="*/ f16 1 4414088"/>
                <a:gd name="f19" fmla="*/ f15 1 1266642"/>
                <a:gd name="f20" fmla="*/ 0 f16 1"/>
                <a:gd name="f21" fmla="*/ 158330 f15 1"/>
                <a:gd name="f22" fmla="*/ 3780767 f16 1"/>
                <a:gd name="f23" fmla="*/ 0 f15 1"/>
                <a:gd name="f24" fmla="*/ 4414088 f16 1"/>
                <a:gd name="f25" fmla="*/ 633321 f15 1"/>
                <a:gd name="f26" fmla="*/ 1266642 f15 1"/>
                <a:gd name="f27" fmla="*/ 1108312 f15 1"/>
                <a:gd name="f28" fmla="*/ f17 1 f2"/>
                <a:gd name="f29" fmla="*/ f20 1 4414088"/>
                <a:gd name="f30" fmla="*/ f21 1 1266642"/>
                <a:gd name="f31" fmla="*/ f22 1 4414088"/>
                <a:gd name="f32" fmla="*/ f23 1 1266642"/>
                <a:gd name="f33" fmla="*/ f24 1 4414088"/>
                <a:gd name="f34" fmla="*/ f25 1 1266642"/>
                <a:gd name="f35" fmla="*/ f26 1 1266642"/>
                <a:gd name="f36" fmla="*/ f27 1 1266642"/>
                <a:gd name="f37" fmla="*/ f5 1 f18"/>
                <a:gd name="f38" fmla="*/ f6 1 f18"/>
                <a:gd name="f39" fmla="*/ f5 1 f19"/>
                <a:gd name="f40" fmla="*/ f7 1 f19"/>
                <a:gd name="f41" fmla="+- f28 0 f1"/>
                <a:gd name="f42" fmla="*/ f29 1 f18"/>
                <a:gd name="f43" fmla="*/ f30 1 f19"/>
                <a:gd name="f44" fmla="*/ f31 1 f18"/>
                <a:gd name="f45" fmla="*/ f32 1 f19"/>
                <a:gd name="f46" fmla="*/ f33 1 f18"/>
                <a:gd name="f47" fmla="*/ f34 1 f19"/>
                <a:gd name="f48" fmla="*/ f35 1 f19"/>
                <a:gd name="f49" fmla="*/ f36 1 f19"/>
                <a:gd name="f50" fmla="*/ f37 f13 1"/>
                <a:gd name="f51" fmla="*/ f38 f13 1"/>
                <a:gd name="f52" fmla="*/ f40 f14 1"/>
                <a:gd name="f53" fmla="*/ f39 f14 1"/>
                <a:gd name="f54" fmla="*/ f42 f13 1"/>
                <a:gd name="f55" fmla="*/ f43 f14 1"/>
                <a:gd name="f56" fmla="*/ f44 f13 1"/>
                <a:gd name="f57" fmla="*/ f45 f14 1"/>
                <a:gd name="f58" fmla="*/ f46 f13 1"/>
                <a:gd name="f59" fmla="*/ f47 f14 1"/>
                <a:gd name="f60" fmla="*/ f48 f14 1"/>
                <a:gd name="f61" fmla="*/ f4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4" y="f55"/>
                </a:cxn>
                <a:cxn ang="f41">
                  <a:pos x="f56" y="f55"/>
                </a:cxn>
                <a:cxn ang="f41">
                  <a:pos x="f56" y="f57"/>
                </a:cxn>
                <a:cxn ang="f41">
                  <a:pos x="f58" y="f59"/>
                </a:cxn>
                <a:cxn ang="f41">
                  <a:pos x="f56" y="f60"/>
                </a:cxn>
                <a:cxn ang="f41">
                  <a:pos x="f56" y="f61"/>
                </a:cxn>
                <a:cxn ang="f41">
                  <a:pos x="f54" y="f61"/>
                </a:cxn>
                <a:cxn ang="f41">
                  <a:pos x="f54" y="f55"/>
                </a:cxn>
              </a:cxnLst>
              <a:rect l="f50" t="f53" r="f51" b="f52"/>
              <a:pathLst>
                <a:path w="4414088" h="1266642">
                  <a:moveTo>
                    <a:pt x="f5" y="f8"/>
                  </a:moveTo>
                  <a:lnTo>
                    <a:pt x="f9" y="f8"/>
                  </a:lnTo>
                  <a:lnTo>
                    <a:pt x="f9" y="f5"/>
                  </a:lnTo>
                  <a:lnTo>
                    <a:pt x="f6" y="f10"/>
                  </a:lnTo>
                  <a:lnTo>
                    <a:pt x="f9" y="f7"/>
                  </a:lnTo>
                  <a:lnTo>
                    <a:pt x="f9" y="f11"/>
                  </a:lnTo>
                  <a:lnTo>
                    <a:pt x="f5" y="f11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D2DEEF">
                <a:alpha val="90000"/>
              </a:srgbClr>
            </a:solidFill>
            <a:ln w="6345" cap="flat">
              <a:solidFill>
                <a:srgbClr val="D2DEEF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27944" tIns="186272" rIns="502929" bIns="186272" anchor="t" anchorCtr="0" compatLnSpc="1">
              <a:noAutofit/>
            </a:bodyPr>
            <a:lstStyle/>
            <a:p>
              <a:pPr marL="285750" marR="0" lvl="1" indent="-285750" algn="l" defTabSz="1955801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4400" b="0" i="0" u="none" strike="noStrike" kern="1200" cap="none" spc="0" baseline="0">
                  <a:solidFill>
                    <a:srgbClr val="002060"/>
                  </a:solidFill>
                  <a:uFillTx/>
                  <a:latin typeface="Arial" pitchFamily="34"/>
                  <a:cs typeface="Arial" pitchFamily="34"/>
                </a:rPr>
                <a:t>gap</a:t>
              </a:r>
              <a:endParaRPr lang="ru-RU" sz="4400" b="0" i="0" u="none" strike="noStrike" kern="1200" cap="none" spc="0" baseline="0">
                <a:solidFill>
                  <a:srgbClr val="00206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523018" y="4739124"/>
              <a:ext cx="7902098" cy="13617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902101"/>
                <a:gd name="f7" fmla="val 1361784"/>
                <a:gd name="f8" fmla="val 226969"/>
                <a:gd name="f9" fmla="val 101617"/>
                <a:gd name="f10" fmla="val 7675132"/>
                <a:gd name="f11" fmla="val 7800484"/>
                <a:gd name="f12" fmla="val 1134815"/>
                <a:gd name="f13" fmla="val 1260167"/>
                <a:gd name="f14" fmla="+- 0 0 -90"/>
                <a:gd name="f15" fmla="*/ f3 1 7902101"/>
                <a:gd name="f16" fmla="*/ f4 1 1361784"/>
                <a:gd name="f17" fmla="+- f7 0 f5"/>
                <a:gd name="f18" fmla="+- f6 0 f5"/>
                <a:gd name="f19" fmla="*/ f14 f0 1"/>
                <a:gd name="f20" fmla="*/ f18 1 7902101"/>
                <a:gd name="f21" fmla="*/ f17 1 1361784"/>
                <a:gd name="f22" fmla="*/ 0 f18 1"/>
                <a:gd name="f23" fmla="*/ 226969 f17 1"/>
                <a:gd name="f24" fmla="*/ 226969 f18 1"/>
                <a:gd name="f25" fmla="*/ 0 f17 1"/>
                <a:gd name="f26" fmla="*/ 7675132 f18 1"/>
                <a:gd name="f27" fmla="*/ 7902101 f18 1"/>
                <a:gd name="f28" fmla="*/ 1134815 f17 1"/>
                <a:gd name="f29" fmla="*/ 1361784 f17 1"/>
                <a:gd name="f30" fmla="*/ f19 1 f2"/>
                <a:gd name="f31" fmla="*/ f22 1 7902101"/>
                <a:gd name="f32" fmla="*/ f23 1 1361784"/>
                <a:gd name="f33" fmla="*/ f24 1 7902101"/>
                <a:gd name="f34" fmla="*/ f25 1 1361784"/>
                <a:gd name="f35" fmla="*/ f26 1 7902101"/>
                <a:gd name="f36" fmla="*/ f27 1 7902101"/>
                <a:gd name="f37" fmla="*/ f28 1 1361784"/>
                <a:gd name="f38" fmla="*/ f29 1 1361784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7902101" h="136178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gradFill>
              <a:gsLst>
                <a:gs pos="0">
                  <a:srgbClr val="B1CBE9"/>
                </a:gs>
                <a:gs pos="100000">
                  <a:srgbClr val="A3C1E5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234113" tIns="150299" rIns="234113" bIns="150299" anchor="ctr" anchorCtr="1" compatLnSpc="1">
              <a:noAutofit/>
            </a:bodyPr>
            <a:lstStyle/>
            <a:p>
              <a:pPr marL="0" marR="0" lvl="0" indent="0" algn="ctr" defTabSz="1955801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4400" b="0" i="0" u="none" strike="noStrike" kern="1200" cap="none" spc="0" baseline="0">
                  <a:solidFill>
                    <a:srgbClr val="002060"/>
                  </a:solidFill>
                  <a:uFillTx/>
                  <a:latin typeface="Arial" pitchFamily="34"/>
                  <a:cs typeface="Arial" pitchFamily="34"/>
                </a:rPr>
                <a:t>Biz ajdodlarimizga munosib farzand bo</a:t>
              </a:r>
              <a:r>
                <a:rPr lang="en-GB" sz="4400" b="0" i="0" u="none" strike="noStrike" kern="0" cap="none" spc="0" baseline="0">
                  <a:solidFill>
                    <a:srgbClr val="002060"/>
                  </a:solidFill>
                  <a:uFillTx/>
                  <a:latin typeface="Arial" pitchFamily="34"/>
                  <a:cs typeface="Arial" pitchFamily="34"/>
                </a:rPr>
                <a:t>‘</a:t>
              </a:r>
              <a:r>
                <a:rPr lang="en-GB" sz="4400" b="0" i="0" u="none" strike="noStrike" kern="1200" cap="none" spc="0" baseline="0">
                  <a:solidFill>
                    <a:srgbClr val="002060"/>
                  </a:solidFill>
                  <a:uFillTx/>
                  <a:latin typeface="Arial" pitchFamily="34"/>
                  <a:cs typeface="Arial" pitchFamily="34"/>
                </a:rPr>
                <a:t>lishimiz kerak.</a:t>
              </a:r>
              <a:endParaRPr lang="ru-RU" sz="4400" b="0" i="0" u="none" strike="noStrike" kern="1200" cap="none" spc="0" baseline="0">
                <a:solidFill>
                  <a:srgbClr val="00206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8460403" y="6200034"/>
              <a:ext cx="4385188" cy="9912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85191"/>
                <a:gd name="f7" fmla="val 991268"/>
                <a:gd name="f8" fmla="val 123909"/>
                <a:gd name="f9" fmla="val 3889557"/>
                <a:gd name="f10" fmla="val 495634"/>
                <a:gd name="f11" fmla="val 867360"/>
                <a:gd name="f12" fmla="+- 0 0 -90"/>
                <a:gd name="f13" fmla="*/ f3 1 4385191"/>
                <a:gd name="f14" fmla="*/ f4 1 991268"/>
                <a:gd name="f15" fmla="+- f7 0 f5"/>
                <a:gd name="f16" fmla="+- f6 0 f5"/>
                <a:gd name="f17" fmla="*/ f12 f0 1"/>
                <a:gd name="f18" fmla="*/ f16 1 4385191"/>
                <a:gd name="f19" fmla="*/ f15 1 991268"/>
                <a:gd name="f20" fmla="*/ 0 f16 1"/>
                <a:gd name="f21" fmla="*/ 123909 f15 1"/>
                <a:gd name="f22" fmla="*/ 3889557 f16 1"/>
                <a:gd name="f23" fmla="*/ 0 f15 1"/>
                <a:gd name="f24" fmla="*/ 4385191 f16 1"/>
                <a:gd name="f25" fmla="*/ 495634 f15 1"/>
                <a:gd name="f26" fmla="*/ 991268 f15 1"/>
                <a:gd name="f27" fmla="*/ 867360 f15 1"/>
                <a:gd name="f28" fmla="*/ f17 1 f2"/>
                <a:gd name="f29" fmla="*/ f20 1 4385191"/>
                <a:gd name="f30" fmla="*/ f21 1 991268"/>
                <a:gd name="f31" fmla="*/ f22 1 4385191"/>
                <a:gd name="f32" fmla="*/ f23 1 991268"/>
                <a:gd name="f33" fmla="*/ f24 1 4385191"/>
                <a:gd name="f34" fmla="*/ f25 1 991268"/>
                <a:gd name="f35" fmla="*/ f26 1 991268"/>
                <a:gd name="f36" fmla="*/ f27 1 991268"/>
                <a:gd name="f37" fmla="*/ f5 1 f18"/>
                <a:gd name="f38" fmla="*/ f6 1 f18"/>
                <a:gd name="f39" fmla="*/ f5 1 f19"/>
                <a:gd name="f40" fmla="*/ f7 1 f19"/>
                <a:gd name="f41" fmla="+- f28 0 f1"/>
                <a:gd name="f42" fmla="*/ f29 1 f18"/>
                <a:gd name="f43" fmla="*/ f30 1 f19"/>
                <a:gd name="f44" fmla="*/ f31 1 f18"/>
                <a:gd name="f45" fmla="*/ f32 1 f19"/>
                <a:gd name="f46" fmla="*/ f33 1 f18"/>
                <a:gd name="f47" fmla="*/ f34 1 f19"/>
                <a:gd name="f48" fmla="*/ f35 1 f19"/>
                <a:gd name="f49" fmla="*/ f36 1 f19"/>
                <a:gd name="f50" fmla="*/ f37 f13 1"/>
                <a:gd name="f51" fmla="*/ f38 f13 1"/>
                <a:gd name="f52" fmla="*/ f40 f14 1"/>
                <a:gd name="f53" fmla="*/ f39 f14 1"/>
                <a:gd name="f54" fmla="*/ f42 f13 1"/>
                <a:gd name="f55" fmla="*/ f43 f14 1"/>
                <a:gd name="f56" fmla="*/ f44 f13 1"/>
                <a:gd name="f57" fmla="*/ f45 f14 1"/>
                <a:gd name="f58" fmla="*/ f46 f13 1"/>
                <a:gd name="f59" fmla="*/ f47 f14 1"/>
                <a:gd name="f60" fmla="*/ f48 f14 1"/>
                <a:gd name="f61" fmla="*/ f4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4" y="f55"/>
                </a:cxn>
                <a:cxn ang="f41">
                  <a:pos x="f56" y="f55"/>
                </a:cxn>
                <a:cxn ang="f41">
                  <a:pos x="f56" y="f57"/>
                </a:cxn>
                <a:cxn ang="f41">
                  <a:pos x="f58" y="f59"/>
                </a:cxn>
                <a:cxn ang="f41">
                  <a:pos x="f56" y="f60"/>
                </a:cxn>
                <a:cxn ang="f41">
                  <a:pos x="f56" y="f61"/>
                </a:cxn>
                <a:cxn ang="f41">
                  <a:pos x="f54" y="f61"/>
                </a:cxn>
                <a:cxn ang="f41">
                  <a:pos x="f54" y="f55"/>
                </a:cxn>
              </a:cxnLst>
              <a:rect l="f50" t="f53" r="f51" b="f52"/>
              <a:pathLst>
                <a:path w="4385191" h="991268">
                  <a:moveTo>
                    <a:pt x="f5" y="f8"/>
                  </a:moveTo>
                  <a:lnTo>
                    <a:pt x="f9" y="f8"/>
                  </a:lnTo>
                  <a:lnTo>
                    <a:pt x="f9" y="f5"/>
                  </a:lnTo>
                  <a:lnTo>
                    <a:pt x="f6" y="f10"/>
                  </a:lnTo>
                  <a:lnTo>
                    <a:pt x="f9" y="f7"/>
                  </a:lnTo>
                  <a:lnTo>
                    <a:pt x="f9" y="f11"/>
                  </a:lnTo>
                  <a:lnTo>
                    <a:pt x="f5" y="f11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D2DEEF">
                <a:alpha val="90000"/>
              </a:srgbClr>
            </a:solidFill>
            <a:ln w="6345" cap="flat">
              <a:solidFill>
                <a:srgbClr val="D2DEEF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27944" tIns="151845" rIns="399665" bIns="151845" anchor="t" anchorCtr="0" compatLnSpc="1">
              <a:noAutofit/>
            </a:bodyPr>
            <a:lstStyle/>
            <a:p>
              <a:pPr marL="285750" marR="0" lvl="1" indent="-285750" algn="l" defTabSz="1955801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4400" b="0" i="0" u="none" strike="noStrike" kern="1200" cap="none" spc="0" baseline="0">
                  <a:solidFill>
                    <a:srgbClr val="002060"/>
                  </a:solidFill>
                  <a:uFillTx/>
                  <a:latin typeface="Arial" pitchFamily="34"/>
                  <a:cs typeface="Arial" pitchFamily="34"/>
                </a:rPr>
                <a:t>ot</a:t>
              </a:r>
              <a:endParaRPr lang="ru-RU" sz="4400" b="0" i="0" u="none" strike="noStrike" kern="1200" cap="none" spc="0" baseline="0">
                <a:solidFill>
                  <a:srgbClr val="00206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516636" y="6200034"/>
              <a:ext cx="7943776" cy="9912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943773"/>
                <a:gd name="f7" fmla="val 991268"/>
                <a:gd name="f8" fmla="val 165215"/>
                <a:gd name="f9" fmla="val 73969"/>
                <a:gd name="f10" fmla="val 7778558"/>
                <a:gd name="f11" fmla="val 7869804"/>
                <a:gd name="f12" fmla="val 826053"/>
                <a:gd name="f13" fmla="val 917299"/>
                <a:gd name="f14" fmla="+- 0 0 -90"/>
                <a:gd name="f15" fmla="*/ f3 1 7943773"/>
                <a:gd name="f16" fmla="*/ f4 1 991268"/>
                <a:gd name="f17" fmla="+- f7 0 f5"/>
                <a:gd name="f18" fmla="+- f6 0 f5"/>
                <a:gd name="f19" fmla="*/ f14 f0 1"/>
                <a:gd name="f20" fmla="*/ f18 1 7943773"/>
                <a:gd name="f21" fmla="*/ f17 1 991268"/>
                <a:gd name="f22" fmla="*/ 0 f18 1"/>
                <a:gd name="f23" fmla="*/ 165215 f17 1"/>
                <a:gd name="f24" fmla="*/ 165215 f18 1"/>
                <a:gd name="f25" fmla="*/ 0 f17 1"/>
                <a:gd name="f26" fmla="*/ 7778558 f18 1"/>
                <a:gd name="f27" fmla="*/ 7943773 f18 1"/>
                <a:gd name="f28" fmla="*/ 826053 f17 1"/>
                <a:gd name="f29" fmla="*/ 991268 f17 1"/>
                <a:gd name="f30" fmla="*/ f19 1 f2"/>
                <a:gd name="f31" fmla="*/ f22 1 7943773"/>
                <a:gd name="f32" fmla="*/ f23 1 991268"/>
                <a:gd name="f33" fmla="*/ f24 1 7943773"/>
                <a:gd name="f34" fmla="*/ f25 1 991268"/>
                <a:gd name="f35" fmla="*/ f26 1 7943773"/>
                <a:gd name="f36" fmla="*/ f27 1 7943773"/>
                <a:gd name="f37" fmla="*/ f28 1 991268"/>
                <a:gd name="f38" fmla="*/ f29 1 991268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7943773" h="991268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gradFill>
              <a:gsLst>
                <a:gs pos="0">
                  <a:srgbClr val="B1CBE9"/>
                </a:gs>
                <a:gs pos="100000">
                  <a:srgbClr val="A3C1E5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216027" tIns="132213" rIns="216027" bIns="132213" anchor="ctr" anchorCtr="1" compatLnSpc="1">
              <a:noAutofit/>
            </a:bodyPr>
            <a:lstStyle/>
            <a:p>
              <a:pPr marL="0" marR="0" lvl="0" indent="0" algn="ctr" defTabSz="1955801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4400" b="0" i="0" u="none" strike="noStrike" kern="1200" cap="none" spc="0" baseline="0">
                  <a:solidFill>
                    <a:srgbClr val="002060"/>
                  </a:solidFill>
                  <a:uFillTx/>
                  <a:latin typeface="Arial" pitchFamily="34"/>
                  <a:cs typeface="Arial" pitchFamily="34"/>
                </a:rPr>
                <a:t>Bobolar</a:t>
              </a:r>
              <a:endParaRPr lang="ru-RU" sz="4400" b="0" i="0" u="none" strike="noStrike" kern="1200" cap="none" spc="0" baseline="0">
                <a:solidFill>
                  <a:srgbClr val="002060"/>
                </a:solidFill>
                <a:uFillTx/>
                <a:latin typeface="Arial" pitchFamily="34"/>
                <a:cs typeface="Arial" pitchFamily="3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 noGrp="1"/>
          </p:cNvSpPr>
          <p:nvPr>
            <p:ph idx="1"/>
          </p:nvPr>
        </p:nvSpPr>
        <p:spPr>
          <a:xfrm>
            <a:off x="1229767" y="2072643"/>
            <a:ext cx="10779349" cy="4495803"/>
          </a:xfrm>
        </p:spPr>
        <p:txBody>
          <a:bodyPr/>
          <a:lstStyle/>
          <a:p>
            <a:pPr marL="0" lvl="0" indent="0" algn="just">
              <a:buNone/>
            </a:pPr>
            <a:r>
              <a:rPr lang="en-US" sz="5400">
                <a:solidFill>
                  <a:srgbClr val="002060"/>
                </a:solidFill>
                <a:latin typeface="Arial" pitchFamily="34"/>
                <a:cs typeface="Arial" pitchFamily="34"/>
              </a:rPr>
              <a:t>   O‘qishga kirish haqida ariza namunasini yozing.</a:t>
            </a:r>
          </a:p>
          <a:p>
            <a:pPr marL="0" lvl="0" indent="0" algn="just">
              <a:buNone/>
            </a:pPr>
            <a:r>
              <a:rPr lang="en-US" sz="5400">
                <a:solidFill>
                  <a:srgbClr val="002060"/>
                </a:solidFill>
                <a:latin typeface="Arial" pitchFamily="34"/>
                <a:cs typeface="Arial" pitchFamily="34"/>
              </a:rPr>
              <a:t>   Boburiylar haqida ma’lumot topib o‘qing.</a:t>
            </a:r>
            <a:endParaRPr lang="de-DE" sz="5400">
              <a:solidFill>
                <a:srgbClr val="00206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3" name="object 2"/>
          <p:cNvSpPr/>
          <p:nvPr/>
        </p:nvSpPr>
        <p:spPr>
          <a:xfrm>
            <a:off x="-16075" y="0"/>
            <a:ext cx="13455844" cy="1249683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1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MUSTAQIL BAJARISH UCHUN TOPSHIRIQ</a:t>
            </a:r>
            <a:r>
              <a:rPr lang="en-US" sz="4800" b="1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:</a:t>
            </a:r>
            <a:endParaRPr lang="ru-RU" sz="480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0" y="6126"/>
            <a:ext cx="13438717" cy="116735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“BOSHQOTIRMA” USULI</a:t>
            </a:r>
            <a:endParaRPr lang="en-US" sz="540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/>
        </p:nvGraphicFramePr>
        <p:xfrm>
          <a:off x="1615433" y="1341113"/>
          <a:ext cx="9037371" cy="621856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821579">
                  <a:extLst>
                    <a:ext uri="{9D8B030D-6E8A-4147-A177-3AD203B41FA5}">
                      <a16:colId xmlns:a16="http://schemas.microsoft.com/office/drawing/2014/main" val="1095467070"/>
                    </a:ext>
                  </a:extLst>
                </a:gridCol>
                <a:gridCol w="821579">
                  <a:extLst>
                    <a:ext uri="{9D8B030D-6E8A-4147-A177-3AD203B41FA5}">
                      <a16:colId xmlns:a16="http://schemas.microsoft.com/office/drawing/2014/main" val="3043411873"/>
                    </a:ext>
                  </a:extLst>
                </a:gridCol>
                <a:gridCol w="821579">
                  <a:extLst>
                    <a:ext uri="{9D8B030D-6E8A-4147-A177-3AD203B41FA5}">
                      <a16:colId xmlns:a16="http://schemas.microsoft.com/office/drawing/2014/main" val="837763577"/>
                    </a:ext>
                  </a:extLst>
                </a:gridCol>
                <a:gridCol w="821579">
                  <a:extLst>
                    <a:ext uri="{9D8B030D-6E8A-4147-A177-3AD203B41FA5}">
                      <a16:colId xmlns:a16="http://schemas.microsoft.com/office/drawing/2014/main" val="2801249830"/>
                    </a:ext>
                  </a:extLst>
                </a:gridCol>
                <a:gridCol w="821579">
                  <a:extLst>
                    <a:ext uri="{9D8B030D-6E8A-4147-A177-3AD203B41FA5}">
                      <a16:colId xmlns:a16="http://schemas.microsoft.com/office/drawing/2014/main" val="3754449931"/>
                    </a:ext>
                  </a:extLst>
                </a:gridCol>
                <a:gridCol w="821579">
                  <a:extLst>
                    <a:ext uri="{9D8B030D-6E8A-4147-A177-3AD203B41FA5}">
                      <a16:colId xmlns:a16="http://schemas.microsoft.com/office/drawing/2014/main" val="1912457916"/>
                    </a:ext>
                  </a:extLst>
                </a:gridCol>
                <a:gridCol w="821579">
                  <a:extLst>
                    <a:ext uri="{9D8B030D-6E8A-4147-A177-3AD203B41FA5}">
                      <a16:colId xmlns:a16="http://schemas.microsoft.com/office/drawing/2014/main" val="1619797579"/>
                    </a:ext>
                  </a:extLst>
                </a:gridCol>
                <a:gridCol w="821579">
                  <a:extLst>
                    <a:ext uri="{9D8B030D-6E8A-4147-A177-3AD203B41FA5}">
                      <a16:colId xmlns:a16="http://schemas.microsoft.com/office/drawing/2014/main" val="3647476352"/>
                    </a:ext>
                  </a:extLst>
                </a:gridCol>
                <a:gridCol w="821579">
                  <a:extLst>
                    <a:ext uri="{9D8B030D-6E8A-4147-A177-3AD203B41FA5}">
                      <a16:colId xmlns:a16="http://schemas.microsoft.com/office/drawing/2014/main" val="119586901"/>
                    </a:ext>
                  </a:extLst>
                </a:gridCol>
                <a:gridCol w="821579">
                  <a:extLst>
                    <a:ext uri="{9D8B030D-6E8A-4147-A177-3AD203B41FA5}">
                      <a16:colId xmlns:a16="http://schemas.microsoft.com/office/drawing/2014/main" val="2143927131"/>
                    </a:ext>
                  </a:extLst>
                </a:gridCol>
                <a:gridCol w="821579">
                  <a:extLst>
                    <a:ext uri="{9D8B030D-6E8A-4147-A177-3AD203B41FA5}">
                      <a16:colId xmlns:a16="http://schemas.microsoft.com/office/drawing/2014/main" val="4138722394"/>
                    </a:ext>
                  </a:extLst>
                </a:gridCol>
              </a:tblGrid>
              <a:tr h="621856"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3200" b="1">
                          <a:solidFill>
                            <a:srgbClr val="002060"/>
                          </a:solidFill>
                          <a:latin typeface="Arial" pitchFamily="34"/>
                          <a:cs typeface="Arial" pitchFamily="34"/>
                        </a:rPr>
                        <a:t>G</a:t>
                      </a:r>
                      <a:endParaRPr lang="de-DE" sz="3200" b="1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3200">
                          <a:solidFill>
                            <a:srgbClr val="002060"/>
                          </a:solidFill>
                          <a:latin typeface="Arial" pitchFamily="34"/>
                          <a:cs typeface="Arial" pitchFamily="34"/>
                        </a:rPr>
                        <a:t>S</a:t>
                      </a:r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67629661"/>
                  </a:ext>
                </a:extLst>
              </a:tr>
              <a:tr h="621856"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3200" b="1">
                          <a:solidFill>
                            <a:srgbClr val="002060"/>
                          </a:solidFill>
                          <a:latin typeface="Arial" pitchFamily="34"/>
                          <a:cs typeface="Arial" pitchFamily="34"/>
                        </a:rPr>
                        <a:t>A</a:t>
                      </a:r>
                      <a:endParaRPr lang="de-DE" sz="3200" b="1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82736559"/>
                  </a:ext>
                </a:extLst>
              </a:tr>
              <a:tr h="621856"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de-DE" sz="3200">
                          <a:solidFill>
                            <a:srgbClr val="002060"/>
                          </a:solidFill>
                          <a:latin typeface="Arial" pitchFamily="34"/>
                          <a:cs typeface="Arial" pitchFamily="34"/>
                        </a:rPr>
                        <a:t>R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3200" b="1">
                          <a:solidFill>
                            <a:srgbClr val="002060"/>
                          </a:solidFill>
                          <a:latin typeface="Arial" pitchFamily="34"/>
                          <a:cs typeface="Arial" pitchFamily="34"/>
                        </a:rPr>
                        <a:t>P</a:t>
                      </a:r>
                      <a:endParaRPr lang="de-DE" sz="3200" b="1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66527982"/>
                  </a:ext>
                </a:extLst>
              </a:tr>
              <a:tr h="621856"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3200" b="1">
                          <a:solidFill>
                            <a:srgbClr val="002060"/>
                          </a:solidFill>
                          <a:latin typeface="Arial" pitchFamily="34"/>
                          <a:cs typeface="Arial" pitchFamily="34"/>
                        </a:rPr>
                        <a:t>T</a:t>
                      </a:r>
                      <a:endParaRPr lang="de-DE" sz="3200" b="1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50697124"/>
                  </a:ext>
                </a:extLst>
              </a:tr>
              <a:tr h="621856"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3200" b="1">
                          <a:solidFill>
                            <a:srgbClr val="002060"/>
                          </a:solidFill>
                          <a:latin typeface="Arial" pitchFamily="34"/>
                          <a:cs typeface="Arial" pitchFamily="34"/>
                        </a:rPr>
                        <a:t>U</a:t>
                      </a:r>
                      <a:endParaRPr lang="de-DE" sz="3200" b="1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91387429"/>
                  </a:ext>
                </a:extLst>
              </a:tr>
              <a:tr h="621856"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3200" b="1">
                          <a:solidFill>
                            <a:srgbClr val="002060"/>
                          </a:solidFill>
                          <a:latin typeface="Arial" pitchFamily="34"/>
                          <a:cs typeface="Arial" pitchFamily="34"/>
                        </a:rPr>
                        <a:t>R</a:t>
                      </a:r>
                      <a:endParaRPr lang="de-DE" sz="3200" b="1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742371"/>
                  </a:ext>
                </a:extLst>
              </a:tr>
              <a:tr h="621856"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3200" b="1">
                          <a:solidFill>
                            <a:srgbClr val="002060"/>
                          </a:solidFill>
                          <a:latin typeface="Arial" pitchFamily="34"/>
                          <a:cs typeface="Arial" pitchFamily="34"/>
                        </a:rPr>
                        <a:t>L</a:t>
                      </a:r>
                      <a:endParaRPr lang="de-DE" sz="3200" b="1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1806856"/>
                  </a:ext>
                </a:extLst>
              </a:tr>
              <a:tr h="621856"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3200">
                          <a:solidFill>
                            <a:srgbClr val="002060"/>
                          </a:solidFill>
                          <a:latin typeface="Arial" pitchFamily="34"/>
                          <a:cs typeface="Arial" pitchFamily="34"/>
                        </a:rPr>
                        <a:t>I</a:t>
                      </a:r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3200">
                          <a:solidFill>
                            <a:srgbClr val="002060"/>
                          </a:solidFill>
                          <a:latin typeface="Arial" pitchFamily="34"/>
                          <a:cs typeface="Arial" pitchFamily="34"/>
                        </a:rPr>
                        <a:t>-</a:t>
                      </a:r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3200" b="1">
                          <a:solidFill>
                            <a:srgbClr val="002060"/>
                          </a:solidFill>
                          <a:latin typeface="Arial" pitchFamily="34"/>
                          <a:cs typeface="Arial" pitchFamily="34"/>
                        </a:rPr>
                        <a:t>A</a:t>
                      </a:r>
                      <a:endParaRPr lang="de-DE" sz="3200" b="1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6987627"/>
                  </a:ext>
                </a:extLst>
              </a:tr>
              <a:tr h="621856"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3200" b="1">
                          <a:solidFill>
                            <a:srgbClr val="002060"/>
                          </a:solidFill>
                          <a:latin typeface="Arial" pitchFamily="34"/>
                          <a:cs typeface="Arial" pitchFamily="34"/>
                        </a:rPr>
                        <a:t>R</a:t>
                      </a:r>
                      <a:endParaRPr lang="de-DE" sz="3200" b="1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79716941"/>
                  </a:ext>
                </a:extLst>
              </a:tr>
              <a:tr h="621856"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3200" b="1">
                          <a:solidFill>
                            <a:srgbClr val="002060"/>
                          </a:solidFill>
                          <a:latin typeface="Arial" pitchFamily="34"/>
                          <a:cs typeface="Arial" pitchFamily="34"/>
                        </a:rPr>
                        <a:t>I</a:t>
                      </a:r>
                      <a:endParaRPr lang="de-DE" sz="3200" b="1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87346788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0" y="6126"/>
            <a:ext cx="13438717" cy="116735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“BOSHQOTIRMA” USULI</a:t>
            </a:r>
            <a:endParaRPr lang="en-US" sz="540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/>
        </p:nvGraphicFramePr>
        <p:xfrm>
          <a:off x="1615433" y="1341113"/>
          <a:ext cx="9037371" cy="621856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821579">
                  <a:extLst>
                    <a:ext uri="{9D8B030D-6E8A-4147-A177-3AD203B41FA5}">
                      <a16:colId xmlns:a16="http://schemas.microsoft.com/office/drawing/2014/main" val="3556247606"/>
                    </a:ext>
                  </a:extLst>
                </a:gridCol>
                <a:gridCol w="821579">
                  <a:extLst>
                    <a:ext uri="{9D8B030D-6E8A-4147-A177-3AD203B41FA5}">
                      <a16:colId xmlns:a16="http://schemas.microsoft.com/office/drawing/2014/main" val="3861654951"/>
                    </a:ext>
                  </a:extLst>
                </a:gridCol>
                <a:gridCol w="821579">
                  <a:extLst>
                    <a:ext uri="{9D8B030D-6E8A-4147-A177-3AD203B41FA5}">
                      <a16:colId xmlns:a16="http://schemas.microsoft.com/office/drawing/2014/main" val="1601839382"/>
                    </a:ext>
                  </a:extLst>
                </a:gridCol>
                <a:gridCol w="821579">
                  <a:extLst>
                    <a:ext uri="{9D8B030D-6E8A-4147-A177-3AD203B41FA5}">
                      <a16:colId xmlns:a16="http://schemas.microsoft.com/office/drawing/2014/main" val="2815096520"/>
                    </a:ext>
                  </a:extLst>
                </a:gridCol>
                <a:gridCol w="821579">
                  <a:extLst>
                    <a:ext uri="{9D8B030D-6E8A-4147-A177-3AD203B41FA5}">
                      <a16:colId xmlns:a16="http://schemas.microsoft.com/office/drawing/2014/main" val="330743467"/>
                    </a:ext>
                  </a:extLst>
                </a:gridCol>
                <a:gridCol w="821579">
                  <a:extLst>
                    <a:ext uri="{9D8B030D-6E8A-4147-A177-3AD203B41FA5}">
                      <a16:colId xmlns:a16="http://schemas.microsoft.com/office/drawing/2014/main" val="3916340041"/>
                    </a:ext>
                  </a:extLst>
                </a:gridCol>
                <a:gridCol w="821579">
                  <a:extLst>
                    <a:ext uri="{9D8B030D-6E8A-4147-A177-3AD203B41FA5}">
                      <a16:colId xmlns:a16="http://schemas.microsoft.com/office/drawing/2014/main" val="772449113"/>
                    </a:ext>
                  </a:extLst>
                </a:gridCol>
                <a:gridCol w="821579">
                  <a:extLst>
                    <a:ext uri="{9D8B030D-6E8A-4147-A177-3AD203B41FA5}">
                      <a16:colId xmlns:a16="http://schemas.microsoft.com/office/drawing/2014/main" val="1720121443"/>
                    </a:ext>
                  </a:extLst>
                </a:gridCol>
                <a:gridCol w="821579">
                  <a:extLst>
                    <a:ext uri="{9D8B030D-6E8A-4147-A177-3AD203B41FA5}">
                      <a16:colId xmlns:a16="http://schemas.microsoft.com/office/drawing/2014/main" val="452384704"/>
                    </a:ext>
                  </a:extLst>
                </a:gridCol>
                <a:gridCol w="821579">
                  <a:extLst>
                    <a:ext uri="{9D8B030D-6E8A-4147-A177-3AD203B41FA5}">
                      <a16:colId xmlns:a16="http://schemas.microsoft.com/office/drawing/2014/main" val="4205810390"/>
                    </a:ext>
                  </a:extLst>
                </a:gridCol>
                <a:gridCol w="821579">
                  <a:extLst>
                    <a:ext uri="{9D8B030D-6E8A-4147-A177-3AD203B41FA5}">
                      <a16:colId xmlns:a16="http://schemas.microsoft.com/office/drawing/2014/main" val="1695321974"/>
                    </a:ext>
                  </a:extLst>
                </a:gridCol>
              </a:tblGrid>
              <a:tr h="621856"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3200" b="1">
                          <a:solidFill>
                            <a:srgbClr val="002060"/>
                          </a:solidFill>
                          <a:latin typeface="Arial" pitchFamily="34"/>
                          <a:cs typeface="Arial" pitchFamily="34"/>
                        </a:rPr>
                        <a:t>G</a:t>
                      </a:r>
                      <a:endParaRPr lang="de-DE" sz="3200" b="1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3200">
                          <a:solidFill>
                            <a:srgbClr val="002060"/>
                          </a:solidFill>
                          <a:latin typeface="Arial" pitchFamily="34"/>
                          <a:cs typeface="Arial" pitchFamily="34"/>
                        </a:rPr>
                        <a:t>S</a:t>
                      </a:r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07465434"/>
                  </a:ext>
                </a:extLst>
              </a:tr>
              <a:tr h="621856"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3200">
                          <a:solidFill>
                            <a:srgbClr val="002060"/>
                          </a:solidFill>
                          <a:latin typeface="Arial" pitchFamily="34"/>
                          <a:cs typeface="Arial" pitchFamily="34"/>
                        </a:rPr>
                        <a:t>D</a:t>
                      </a:r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3200">
                          <a:solidFill>
                            <a:srgbClr val="002060"/>
                          </a:solidFill>
                          <a:latin typeface="Arial" pitchFamily="34"/>
                          <a:cs typeface="Arial" pitchFamily="34"/>
                        </a:rPr>
                        <a:t>A</a:t>
                      </a:r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3200">
                          <a:solidFill>
                            <a:srgbClr val="002060"/>
                          </a:solidFill>
                          <a:latin typeface="Arial" pitchFamily="34"/>
                          <a:cs typeface="Arial" pitchFamily="34"/>
                        </a:rPr>
                        <a:t>R</a:t>
                      </a:r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3200" b="1">
                          <a:solidFill>
                            <a:srgbClr val="002060"/>
                          </a:solidFill>
                          <a:latin typeface="Arial" pitchFamily="34"/>
                          <a:cs typeface="Arial" pitchFamily="34"/>
                        </a:rPr>
                        <a:t>A</a:t>
                      </a:r>
                      <a:endParaRPr lang="de-DE" sz="3200" b="1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3200">
                          <a:solidFill>
                            <a:srgbClr val="002060"/>
                          </a:solidFill>
                          <a:latin typeface="Arial" pitchFamily="34"/>
                          <a:cs typeface="Arial" pitchFamily="34"/>
                        </a:rPr>
                        <a:t>K</a:t>
                      </a:r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3200">
                          <a:solidFill>
                            <a:srgbClr val="002060"/>
                          </a:solidFill>
                          <a:latin typeface="Arial" pitchFamily="34"/>
                          <a:cs typeface="Arial" pitchFamily="34"/>
                        </a:rPr>
                        <a:t>O‘</a:t>
                      </a:r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55876053"/>
                  </a:ext>
                </a:extLst>
              </a:tr>
              <a:tr h="621856"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3200">
                          <a:solidFill>
                            <a:srgbClr val="002060"/>
                          </a:solidFill>
                          <a:latin typeface="Arial" pitchFamily="34"/>
                          <a:cs typeface="Arial" pitchFamily="34"/>
                        </a:rPr>
                        <a:t>R</a:t>
                      </a:r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3200" b="1">
                          <a:solidFill>
                            <a:srgbClr val="002060"/>
                          </a:solidFill>
                          <a:latin typeface="Arial" pitchFamily="34"/>
                          <a:cs typeface="Arial" pitchFamily="34"/>
                        </a:rPr>
                        <a:t>P</a:t>
                      </a:r>
                      <a:endParaRPr lang="de-DE" sz="3200" b="1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3200">
                          <a:solidFill>
                            <a:srgbClr val="002060"/>
                          </a:solidFill>
                          <a:latin typeface="Arial" pitchFamily="34"/>
                          <a:cs typeface="Arial" pitchFamily="34"/>
                        </a:rPr>
                        <a:t>R</a:t>
                      </a:r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96725001"/>
                  </a:ext>
                </a:extLst>
              </a:tr>
              <a:tr h="621856"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3200">
                          <a:solidFill>
                            <a:srgbClr val="002060"/>
                          </a:solidFill>
                          <a:latin typeface="Arial" pitchFamily="34"/>
                          <a:cs typeface="Arial" pitchFamily="34"/>
                        </a:rPr>
                        <a:t>I</a:t>
                      </a:r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3200" b="1">
                          <a:solidFill>
                            <a:srgbClr val="002060"/>
                          </a:solidFill>
                          <a:latin typeface="Arial" pitchFamily="34"/>
                          <a:cs typeface="Arial" pitchFamily="34"/>
                        </a:rPr>
                        <a:t>T</a:t>
                      </a:r>
                      <a:endParaRPr lang="de-DE" sz="3200" b="1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3200">
                          <a:solidFill>
                            <a:srgbClr val="002060"/>
                          </a:solidFill>
                          <a:latin typeface="Arial" pitchFamily="34"/>
                          <a:cs typeface="Arial" pitchFamily="34"/>
                        </a:rPr>
                        <a:t>O</a:t>
                      </a:r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75261677"/>
                  </a:ext>
                </a:extLst>
              </a:tr>
              <a:tr h="621856"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3200">
                          <a:solidFill>
                            <a:srgbClr val="002060"/>
                          </a:solidFill>
                          <a:latin typeface="Arial" pitchFamily="34"/>
                          <a:cs typeface="Arial" pitchFamily="34"/>
                        </a:rPr>
                        <a:t>T</a:t>
                      </a:r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3200">
                          <a:solidFill>
                            <a:srgbClr val="002060"/>
                          </a:solidFill>
                          <a:latin typeface="Arial" pitchFamily="34"/>
                          <a:cs typeface="Arial" pitchFamily="34"/>
                        </a:rPr>
                        <a:t>B</a:t>
                      </a:r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3200" b="1">
                          <a:solidFill>
                            <a:srgbClr val="002060"/>
                          </a:solidFill>
                          <a:latin typeface="Arial" pitchFamily="34"/>
                          <a:cs typeface="Arial" pitchFamily="34"/>
                        </a:rPr>
                        <a:t>U</a:t>
                      </a:r>
                      <a:endParaRPr lang="de-DE" sz="3200" b="1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3200">
                          <a:solidFill>
                            <a:srgbClr val="002060"/>
                          </a:solidFill>
                          <a:latin typeface="Arial" pitchFamily="34"/>
                          <a:cs typeface="Arial" pitchFamily="34"/>
                        </a:rPr>
                        <a:t>Y</a:t>
                      </a:r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3200">
                          <a:solidFill>
                            <a:srgbClr val="002060"/>
                          </a:solidFill>
                          <a:latin typeface="Arial" pitchFamily="34"/>
                          <a:cs typeface="Arial" pitchFamily="34"/>
                        </a:rPr>
                        <a:t>R</a:t>
                      </a:r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3200">
                          <a:solidFill>
                            <a:srgbClr val="002060"/>
                          </a:solidFill>
                          <a:latin typeface="Arial" pitchFamily="34"/>
                          <a:cs typeface="Arial" pitchFamily="34"/>
                        </a:rPr>
                        <a:t>U</a:t>
                      </a:r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3200">
                          <a:solidFill>
                            <a:srgbClr val="002060"/>
                          </a:solidFill>
                          <a:latin typeface="Arial" pitchFamily="34"/>
                          <a:cs typeface="Arial" pitchFamily="34"/>
                        </a:rPr>
                        <a:t>Q</a:t>
                      </a:r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22332814"/>
                  </a:ext>
                </a:extLst>
              </a:tr>
              <a:tr h="621856"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3200">
                          <a:solidFill>
                            <a:srgbClr val="002060"/>
                          </a:solidFill>
                          <a:latin typeface="Arial" pitchFamily="34"/>
                          <a:cs typeface="Arial" pitchFamily="34"/>
                        </a:rPr>
                        <a:t>O</a:t>
                      </a:r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3200" b="1">
                          <a:solidFill>
                            <a:srgbClr val="002060"/>
                          </a:solidFill>
                          <a:latin typeface="Arial" pitchFamily="34"/>
                          <a:cs typeface="Arial" pitchFamily="34"/>
                        </a:rPr>
                        <a:t>R</a:t>
                      </a:r>
                      <a:endParaRPr lang="de-DE" sz="3200" b="1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33491"/>
                  </a:ext>
                </a:extLst>
              </a:tr>
              <a:tr h="621856"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3200">
                          <a:solidFill>
                            <a:srgbClr val="002060"/>
                          </a:solidFill>
                          <a:latin typeface="Arial" pitchFamily="34"/>
                          <a:cs typeface="Arial" pitchFamily="34"/>
                        </a:rPr>
                        <a:t>R</a:t>
                      </a:r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3200" b="1">
                          <a:solidFill>
                            <a:srgbClr val="002060"/>
                          </a:solidFill>
                          <a:latin typeface="Arial" pitchFamily="34"/>
                          <a:cs typeface="Arial" pitchFamily="34"/>
                        </a:rPr>
                        <a:t>L</a:t>
                      </a:r>
                      <a:endParaRPr lang="de-DE" sz="3200" b="1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5358649"/>
                  </a:ext>
                </a:extLst>
              </a:tr>
              <a:tr h="621856">
                <a:tc>
                  <a:txBody>
                    <a:bodyPr/>
                    <a:lstStyle/>
                    <a:p>
                      <a:pPr lvl="0" algn="ctr"/>
                      <a:r>
                        <a:rPr lang="en-GB" sz="3200">
                          <a:solidFill>
                            <a:srgbClr val="002060"/>
                          </a:solidFill>
                          <a:latin typeface="Arial" pitchFamily="34"/>
                          <a:cs typeface="Arial" pitchFamily="34"/>
                        </a:rPr>
                        <a:t>H</a:t>
                      </a:r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3200">
                          <a:solidFill>
                            <a:srgbClr val="002060"/>
                          </a:solidFill>
                          <a:latin typeface="Arial" pitchFamily="34"/>
                          <a:cs typeface="Arial" pitchFamily="34"/>
                        </a:rPr>
                        <a:t>I</a:t>
                      </a:r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3200">
                          <a:solidFill>
                            <a:srgbClr val="002060"/>
                          </a:solidFill>
                          <a:latin typeface="Arial" pitchFamily="34"/>
                          <a:cs typeface="Arial" pitchFamily="34"/>
                        </a:rPr>
                        <a:t>S</a:t>
                      </a:r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3200">
                          <a:solidFill>
                            <a:srgbClr val="002060"/>
                          </a:solidFill>
                          <a:latin typeface="Arial" pitchFamily="34"/>
                          <a:cs typeface="Arial" pitchFamily="34"/>
                        </a:rPr>
                        <a:t>-</a:t>
                      </a:r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3200">
                          <a:solidFill>
                            <a:srgbClr val="002060"/>
                          </a:solidFill>
                          <a:latin typeface="Arial" pitchFamily="34"/>
                          <a:cs typeface="Arial" pitchFamily="34"/>
                        </a:rPr>
                        <a:t>H</a:t>
                      </a:r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3200" b="1">
                          <a:solidFill>
                            <a:srgbClr val="002060"/>
                          </a:solidFill>
                          <a:latin typeface="Arial" pitchFamily="34"/>
                          <a:cs typeface="Arial" pitchFamily="34"/>
                        </a:rPr>
                        <a:t>A</a:t>
                      </a:r>
                      <a:endParaRPr lang="de-DE" sz="3200" b="1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3200">
                          <a:solidFill>
                            <a:srgbClr val="002060"/>
                          </a:solidFill>
                          <a:latin typeface="Arial" pitchFamily="34"/>
                          <a:cs typeface="Arial" pitchFamily="34"/>
                        </a:rPr>
                        <a:t>Y</a:t>
                      </a:r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3200">
                          <a:solidFill>
                            <a:srgbClr val="002060"/>
                          </a:solidFill>
                          <a:latin typeface="Arial" pitchFamily="34"/>
                          <a:cs typeface="Arial" pitchFamily="34"/>
                        </a:rPr>
                        <a:t>A</a:t>
                      </a:r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3200">
                          <a:solidFill>
                            <a:srgbClr val="002060"/>
                          </a:solidFill>
                          <a:latin typeface="Arial" pitchFamily="34"/>
                          <a:cs typeface="Arial" pitchFamily="34"/>
                        </a:rPr>
                        <a:t>J</a:t>
                      </a:r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3200">
                          <a:solidFill>
                            <a:srgbClr val="002060"/>
                          </a:solidFill>
                          <a:latin typeface="Arial" pitchFamily="34"/>
                          <a:cs typeface="Arial" pitchFamily="34"/>
                        </a:rPr>
                        <a:t>O</a:t>
                      </a:r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3200">
                          <a:solidFill>
                            <a:srgbClr val="002060"/>
                          </a:solidFill>
                          <a:latin typeface="Arial" pitchFamily="34"/>
                          <a:cs typeface="Arial" pitchFamily="34"/>
                        </a:rPr>
                        <a:t>N</a:t>
                      </a:r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3603461"/>
                  </a:ext>
                </a:extLst>
              </a:tr>
              <a:tr h="621856"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3200">
                          <a:solidFill>
                            <a:srgbClr val="002060"/>
                          </a:solidFill>
                          <a:latin typeface="Arial" pitchFamily="34"/>
                          <a:cs typeface="Arial" pitchFamily="34"/>
                        </a:rPr>
                        <a:t>K</a:t>
                      </a:r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3200" b="1">
                          <a:solidFill>
                            <a:srgbClr val="002060"/>
                          </a:solidFill>
                          <a:latin typeface="Arial" pitchFamily="34"/>
                          <a:cs typeface="Arial" pitchFamily="34"/>
                        </a:rPr>
                        <a:t>R</a:t>
                      </a:r>
                      <a:endParaRPr lang="de-DE" sz="3200" b="1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58697014"/>
                  </a:ext>
                </a:extLst>
              </a:tr>
              <a:tr h="621856"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3200" b="1">
                          <a:solidFill>
                            <a:srgbClr val="002060"/>
                          </a:solidFill>
                          <a:latin typeface="Arial" pitchFamily="34"/>
                          <a:cs typeface="Arial" pitchFamily="34"/>
                        </a:rPr>
                        <a:t>I</a:t>
                      </a:r>
                      <a:endParaRPr lang="de-DE" sz="3200" b="1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3200">
                          <a:solidFill>
                            <a:srgbClr val="002060"/>
                          </a:solidFill>
                          <a:latin typeface="Arial" pitchFamily="34"/>
                          <a:cs typeface="Arial" pitchFamily="34"/>
                        </a:rPr>
                        <a:t>S</a:t>
                      </a:r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3200">
                          <a:solidFill>
                            <a:srgbClr val="002060"/>
                          </a:solidFill>
                          <a:latin typeface="Arial" pitchFamily="34"/>
                          <a:cs typeface="Arial" pitchFamily="34"/>
                        </a:rPr>
                        <a:t>T</a:t>
                      </a:r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3200">
                          <a:solidFill>
                            <a:srgbClr val="002060"/>
                          </a:solidFill>
                          <a:latin typeface="Arial" pitchFamily="34"/>
                          <a:cs typeface="Arial" pitchFamily="34"/>
                        </a:rPr>
                        <a:t>A</a:t>
                      </a:r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3200">
                          <a:solidFill>
                            <a:srgbClr val="002060"/>
                          </a:solidFill>
                          <a:latin typeface="Arial" pitchFamily="34"/>
                          <a:cs typeface="Arial" pitchFamily="34"/>
                        </a:rPr>
                        <a:t>K</a:t>
                      </a:r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3200">
                        <a:solidFill>
                          <a:srgbClr val="00206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3777603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 noGrp="1"/>
          </p:cNvSpPr>
          <p:nvPr>
            <p:ph idx="1"/>
          </p:nvPr>
        </p:nvSpPr>
        <p:spPr>
          <a:xfrm>
            <a:off x="174842" y="1280160"/>
            <a:ext cx="13264935" cy="3307083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4400">
                <a:solidFill>
                  <a:srgbClr val="0070C0"/>
                </a:solidFill>
                <a:latin typeface="Arial" pitchFamily="34"/>
                <a:cs typeface="Arial" pitchFamily="34"/>
              </a:rPr>
              <a:t>Tojmahal</a:t>
            </a:r>
          </a:p>
          <a:p>
            <a:pPr marL="0" lvl="0" indent="0" algn="just">
              <a:buNone/>
            </a:pPr>
            <a:r>
              <a:rPr lang="en-US" sz="4400">
                <a:solidFill>
                  <a:srgbClr val="002060"/>
                </a:solidFill>
                <a:latin typeface="Arial" pitchFamily="34"/>
                <a:cs typeface="Arial" pitchFamily="34"/>
              </a:rPr>
              <a:t>  Boburiylar saltanatining mashhur vakili Shohjahon eng omadli shohlardan biri bo‘lgan. U suyukli xotini Arzumand bonu – Mumtoz Mahalni dafn qilish uchun alohida maqbara qurdirgan. </a:t>
            </a:r>
            <a:endParaRPr lang="de-DE" sz="4000"/>
          </a:p>
        </p:txBody>
      </p:sp>
      <p:sp>
        <p:nvSpPr>
          <p:cNvPr id="3" name="object 2"/>
          <p:cNvSpPr/>
          <p:nvPr/>
        </p:nvSpPr>
        <p:spPr>
          <a:xfrm>
            <a:off x="1060" y="0"/>
            <a:ext cx="13438717" cy="128016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00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5-mashq.(26-bet) Matnni diqqat bilan tinglang. Tayanch so‘zlarni yozib boring va shu asosda matnni so‘zlab bering. </a:t>
            </a:r>
          </a:p>
        </p:txBody>
      </p:sp>
      <p:pic>
        <p:nvPicPr>
          <p:cNvPr id="4" name="Рисунок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4153" y="4556756"/>
            <a:ext cx="2250868" cy="300291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489" y="4602486"/>
            <a:ext cx="2199196" cy="297243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0165" y="4571030"/>
            <a:ext cx="4020507" cy="300388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 noGrp="1"/>
          </p:cNvSpPr>
          <p:nvPr>
            <p:ph idx="1"/>
          </p:nvPr>
        </p:nvSpPr>
        <p:spPr>
          <a:xfrm>
            <a:off x="411470" y="247646"/>
            <a:ext cx="12725403" cy="4065266"/>
          </a:xfrm>
        </p:spPr>
        <p:txBody>
          <a:bodyPr/>
          <a:lstStyle/>
          <a:p>
            <a:pPr marL="0" lvl="0" indent="0" algn="just">
              <a:buNone/>
            </a:pPr>
            <a:r>
              <a:rPr lang="ru-RU" sz="5400">
                <a:solidFill>
                  <a:srgbClr val="002060"/>
                </a:solidFill>
                <a:latin typeface="Arial" pitchFamily="34"/>
                <a:cs typeface="Arial" pitchFamily="34"/>
              </a:rPr>
              <a:t>  </a:t>
            </a:r>
            <a:r>
              <a:rPr lang="en-US" sz="5400">
                <a:solidFill>
                  <a:srgbClr val="002060"/>
                </a:solidFill>
                <a:latin typeface="Arial" pitchFamily="34"/>
                <a:cs typeface="Arial" pitchFamily="34"/>
              </a:rPr>
              <a:t>Tojmahal beqiyos darajada go‘zal me’moriy yodgorlik. U Shohjahon o‘zidan keyin qoldirgan tarixiy yodgorliklarning, umuman, Hindistondagi obidalarning eng hashamatlisidir. </a:t>
            </a:r>
            <a:endParaRPr lang="de-DE" sz="4800"/>
          </a:p>
        </p:txBody>
      </p:sp>
      <p:pic>
        <p:nvPicPr>
          <p:cNvPr id="3" name="Рисунок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636" y="3994977"/>
            <a:ext cx="7046329" cy="356469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 noGrp="1"/>
          </p:cNvSpPr>
          <p:nvPr>
            <p:ph idx="1"/>
          </p:nvPr>
        </p:nvSpPr>
        <p:spPr>
          <a:xfrm>
            <a:off x="152393" y="491490"/>
            <a:ext cx="12999723" cy="4065266"/>
          </a:xfrm>
        </p:spPr>
        <p:txBody>
          <a:bodyPr/>
          <a:lstStyle/>
          <a:p>
            <a:pPr marL="0" lvl="0" indent="0" algn="just">
              <a:buNone/>
            </a:pPr>
            <a:r>
              <a:rPr lang="en-US" sz="4800">
                <a:solidFill>
                  <a:srgbClr val="002060"/>
                </a:solidFill>
                <a:latin typeface="Arial" pitchFamily="34"/>
                <a:cs typeface="Arial" pitchFamily="34"/>
              </a:rPr>
              <a:t>   Shohjahon ushbu qasrni dunyoning mo‘jizasi bo‘lib qolishini istagan va niyatiga yetgan. Ushbu bino betakrorligi bilan kishini hayratga soladi. Tojmahal Shohjahonning nomini ham tarixga muhrlab qoldirdi. </a:t>
            </a:r>
            <a:endParaRPr lang="de-DE" sz="4400"/>
          </a:p>
        </p:txBody>
      </p:sp>
      <p:pic>
        <p:nvPicPr>
          <p:cNvPr id="3" name="Рисунок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916" y="4146008"/>
            <a:ext cx="6747787" cy="341366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Рисунок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678" y="4146008"/>
            <a:ext cx="4513944" cy="341366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 noGrp="1"/>
          </p:cNvSpPr>
          <p:nvPr>
            <p:ph idx="1"/>
          </p:nvPr>
        </p:nvSpPr>
        <p:spPr>
          <a:xfrm>
            <a:off x="1548819" y="2012310"/>
            <a:ext cx="10109780" cy="4312282"/>
          </a:xfrm>
        </p:spPr>
        <p:txBody>
          <a:bodyPr/>
          <a:lstStyle/>
          <a:p>
            <a:pPr marL="0" lvl="0" indent="0">
              <a:buNone/>
            </a:pPr>
            <a:r>
              <a:rPr lang="en-US" sz="6000" b="1">
                <a:solidFill>
                  <a:srgbClr val="002060"/>
                </a:solidFill>
                <a:latin typeface="Arial" pitchFamily="34"/>
                <a:cs typeface="Arial" pitchFamily="34"/>
              </a:rPr>
              <a:t>saltanat</a:t>
            </a:r>
            <a:r>
              <a:rPr lang="en-US" sz="6000">
                <a:solidFill>
                  <a:srgbClr val="002060"/>
                </a:solidFill>
                <a:latin typeface="Arial" pitchFamily="34"/>
                <a:cs typeface="Arial" pitchFamily="34"/>
              </a:rPr>
              <a:t> – </a:t>
            </a:r>
            <a:r>
              <a:rPr lang="ru-RU" sz="6000">
                <a:solidFill>
                  <a:srgbClr val="002060"/>
                </a:solidFill>
                <a:latin typeface="Arial" pitchFamily="34"/>
                <a:cs typeface="Arial" pitchFamily="34"/>
              </a:rPr>
              <a:t>царство  </a:t>
            </a:r>
          </a:p>
          <a:p>
            <a:pPr marL="0" lvl="0" indent="0">
              <a:buNone/>
            </a:pPr>
            <a:r>
              <a:rPr lang="en-US" sz="6000" b="1">
                <a:solidFill>
                  <a:srgbClr val="002060"/>
                </a:solidFill>
                <a:latin typeface="Arial" pitchFamily="34"/>
                <a:cs typeface="Arial" pitchFamily="34"/>
              </a:rPr>
              <a:t>vakil</a:t>
            </a:r>
            <a:r>
              <a:rPr lang="en-US" sz="6000">
                <a:solidFill>
                  <a:srgbClr val="002060"/>
                </a:solidFill>
                <a:latin typeface="Arial" pitchFamily="34"/>
                <a:cs typeface="Arial" pitchFamily="34"/>
              </a:rPr>
              <a:t> – </a:t>
            </a:r>
            <a:r>
              <a:rPr lang="ru-RU" sz="6000">
                <a:solidFill>
                  <a:srgbClr val="002060"/>
                </a:solidFill>
                <a:latin typeface="Arial" pitchFamily="34"/>
                <a:cs typeface="Arial" pitchFamily="34"/>
              </a:rPr>
              <a:t>представитель </a:t>
            </a:r>
          </a:p>
          <a:p>
            <a:pPr marL="0" lvl="0" indent="0">
              <a:buNone/>
            </a:pPr>
            <a:r>
              <a:rPr lang="en-US" sz="6000" b="1">
                <a:solidFill>
                  <a:srgbClr val="002060"/>
                </a:solidFill>
                <a:latin typeface="Arial" pitchFamily="34"/>
                <a:cs typeface="Arial" pitchFamily="34"/>
              </a:rPr>
              <a:t>omadli</a:t>
            </a:r>
            <a:r>
              <a:rPr lang="en-US" sz="6000">
                <a:solidFill>
                  <a:srgbClr val="002060"/>
                </a:solidFill>
                <a:latin typeface="Arial" pitchFamily="34"/>
                <a:cs typeface="Arial" pitchFamily="34"/>
              </a:rPr>
              <a:t> – </a:t>
            </a:r>
            <a:r>
              <a:rPr lang="ru-RU" sz="6000">
                <a:solidFill>
                  <a:srgbClr val="002060"/>
                </a:solidFill>
                <a:latin typeface="Arial" pitchFamily="34"/>
                <a:cs typeface="Arial" pitchFamily="34"/>
              </a:rPr>
              <a:t>удачливый </a:t>
            </a:r>
          </a:p>
          <a:p>
            <a:pPr marL="0" lvl="0" indent="0">
              <a:buNone/>
            </a:pPr>
            <a:r>
              <a:rPr lang="en-US" sz="6000" b="1">
                <a:solidFill>
                  <a:srgbClr val="002060"/>
                </a:solidFill>
                <a:latin typeface="Arial" pitchFamily="34"/>
                <a:cs typeface="Arial" pitchFamily="34"/>
              </a:rPr>
              <a:t>dafn qilish </a:t>
            </a:r>
            <a:r>
              <a:rPr lang="en-US" sz="6000">
                <a:solidFill>
                  <a:srgbClr val="002060"/>
                </a:solidFill>
                <a:latin typeface="Arial" pitchFamily="34"/>
                <a:cs typeface="Arial" pitchFamily="34"/>
              </a:rPr>
              <a:t>– </a:t>
            </a:r>
            <a:r>
              <a:rPr lang="ru-RU" sz="6000">
                <a:solidFill>
                  <a:srgbClr val="002060"/>
                </a:solidFill>
                <a:latin typeface="Arial" pitchFamily="34"/>
                <a:cs typeface="Arial" pitchFamily="34"/>
              </a:rPr>
              <a:t>хоронить</a:t>
            </a:r>
          </a:p>
          <a:p>
            <a:pPr marL="0" lvl="0" indent="0">
              <a:buNone/>
            </a:pPr>
            <a:r>
              <a:rPr lang="ru-RU" sz="6000">
                <a:solidFill>
                  <a:srgbClr val="002060"/>
                </a:solidFill>
                <a:latin typeface="Arial" pitchFamily="34"/>
                <a:cs typeface="Arial" pitchFamily="34"/>
              </a:rPr>
              <a:t> </a:t>
            </a:r>
            <a:endParaRPr lang="de-DE" sz="6000">
              <a:solidFill>
                <a:srgbClr val="002060"/>
              </a:solidFill>
              <a:latin typeface="Arial" pitchFamily="34"/>
              <a:cs typeface="Arial" pitchFamily="34"/>
            </a:endParaRPr>
          </a:p>
          <a:p>
            <a:pPr marL="0" lvl="0" indent="0">
              <a:buNone/>
            </a:pPr>
            <a:r>
              <a:rPr lang="en-US" sz="6000">
                <a:solidFill>
                  <a:srgbClr val="002060"/>
                </a:solidFill>
                <a:latin typeface="Arial" pitchFamily="34"/>
                <a:cs typeface="Arial" pitchFamily="34"/>
              </a:rPr>
              <a:t/>
            </a:r>
            <a:br>
              <a:rPr lang="en-US" sz="6000">
                <a:solidFill>
                  <a:srgbClr val="002060"/>
                </a:solidFill>
                <a:latin typeface="Arial" pitchFamily="34"/>
                <a:cs typeface="Arial" pitchFamily="34"/>
              </a:rPr>
            </a:br>
            <a:endParaRPr lang="de-DE" sz="5400"/>
          </a:p>
        </p:txBody>
      </p:sp>
      <p:sp>
        <p:nvSpPr>
          <p:cNvPr id="3" name="object 2"/>
          <p:cNvSpPr/>
          <p:nvPr/>
        </p:nvSpPr>
        <p:spPr>
          <a:xfrm>
            <a:off x="1060" y="6126"/>
            <a:ext cx="13438717" cy="1493736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LUG‘AT ISHI</a:t>
            </a:r>
            <a:endParaRPr lang="ru-RU" sz="5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 noGrp="1"/>
          </p:cNvSpPr>
          <p:nvPr>
            <p:ph idx="1"/>
          </p:nvPr>
        </p:nvSpPr>
        <p:spPr>
          <a:xfrm>
            <a:off x="1228779" y="2270756"/>
            <a:ext cx="11591803" cy="5181603"/>
          </a:xfrm>
        </p:spPr>
        <p:txBody>
          <a:bodyPr/>
          <a:lstStyle/>
          <a:p>
            <a:pPr marL="0" lvl="0" indent="0">
              <a:buNone/>
            </a:pPr>
            <a:r>
              <a:rPr lang="en-US" sz="5400" b="1">
                <a:solidFill>
                  <a:srgbClr val="002060"/>
                </a:solidFill>
                <a:latin typeface="Arial" pitchFamily="34"/>
                <a:cs typeface="Arial" pitchFamily="34"/>
              </a:rPr>
              <a:t>maqbara</a:t>
            </a:r>
            <a:r>
              <a:rPr lang="en-US" sz="5400">
                <a:solidFill>
                  <a:srgbClr val="002060"/>
                </a:solidFill>
                <a:latin typeface="Arial" pitchFamily="34"/>
                <a:cs typeface="Arial" pitchFamily="34"/>
              </a:rPr>
              <a:t> – </a:t>
            </a:r>
            <a:r>
              <a:rPr lang="ru-RU" sz="5400">
                <a:solidFill>
                  <a:srgbClr val="002060"/>
                </a:solidFill>
                <a:latin typeface="Arial" pitchFamily="34"/>
                <a:cs typeface="Arial" pitchFamily="34"/>
              </a:rPr>
              <a:t>мавзолей, усыпальница </a:t>
            </a:r>
          </a:p>
          <a:p>
            <a:pPr marL="0" lvl="0" indent="0">
              <a:buNone/>
            </a:pPr>
            <a:r>
              <a:rPr lang="en-US" sz="5400" b="1">
                <a:solidFill>
                  <a:srgbClr val="002060"/>
                </a:solidFill>
                <a:latin typeface="Arial" pitchFamily="34"/>
                <a:cs typeface="Arial" pitchFamily="34"/>
              </a:rPr>
              <a:t>beqiyos darajada </a:t>
            </a:r>
            <a:r>
              <a:rPr lang="en-US" sz="5400">
                <a:solidFill>
                  <a:srgbClr val="002060"/>
                </a:solidFill>
                <a:latin typeface="Arial" pitchFamily="34"/>
                <a:cs typeface="Arial" pitchFamily="34"/>
              </a:rPr>
              <a:t>– </a:t>
            </a:r>
            <a:r>
              <a:rPr lang="ru-RU" sz="5400">
                <a:solidFill>
                  <a:srgbClr val="002060"/>
                </a:solidFill>
                <a:latin typeface="Arial" pitchFamily="34"/>
                <a:cs typeface="Arial" pitchFamily="34"/>
              </a:rPr>
              <a:t>несравненный </a:t>
            </a:r>
          </a:p>
          <a:p>
            <a:pPr marL="0" lvl="0" indent="0">
              <a:buNone/>
            </a:pPr>
            <a:r>
              <a:rPr lang="en-US" sz="5400" b="1">
                <a:solidFill>
                  <a:srgbClr val="002060"/>
                </a:solidFill>
                <a:latin typeface="Arial" pitchFamily="34"/>
                <a:cs typeface="Arial" pitchFamily="34"/>
              </a:rPr>
              <a:t>mo‘jiza</a:t>
            </a:r>
            <a:r>
              <a:rPr lang="en-US" sz="5400">
                <a:solidFill>
                  <a:srgbClr val="002060"/>
                </a:solidFill>
                <a:latin typeface="Arial" pitchFamily="34"/>
                <a:cs typeface="Arial" pitchFamily="34"/>
              </a:rPr>
              <a:t> – </a:t>
            </a:r>
            <a:r>
              <a:rPr lang="ru-RU" sz="5400">
                <a:solidFill>
                  <a:srgbClr val="002060"/>
                </a:solidFill>
                <a:latin typeface="Arial" pitchFamily="34"/>
                <a:cs typeface="Arial" pitchFamily="34"/>
              </a:rPr>
              <a:t>чуд</a:t>
            </a:r>
            <a:r>
              <a:rPr lang="en-US" sz="5400">
                <a:solidFill>
                  <a:srgbClr val="002060"/>
                </a:solidFill>
                <a:latin typeface="Arial" pitchFamily="34"/>
                <a:cs typeface="Arial" pitchFamily="34"/>
              </a:rPr>
              <a:t>o </a:t>
            </a:r>
            <a:endParaRPr lang="ru-RU" sz="5400">
              <a:solidFill>
                <a:srgbClr val="002060"/>
              </a:solidFill>
              <a:latin typeface="Arial" pitchFamily="34"/>
              <a:cs typeface="Arial" pitchFamily="34"/>
            </a:endParaRPr>
          </a:p>
          <a:p>
            <a:pPr marL="0" lvl="0" indent="0">
              <a:buNone/>
            </a:pPr>
            <a:r>
              <a:rPr lang="en-US" sz="5400" b="1">
                <a:solidFill>
                  <a:srgbClr val="002060"/>
                </a:solidFill>
                <a:latin typeface="Arial" pitchFamily="34"/>
                <a:cs typeface="Arial" pitchFamily="34"/>
              </a:rPr>
              <a:t>niyatiga yetmoq </a:t>
            </a:r>
            <a:r>
              <a:rPr lang="en-US" sz="5400">
                <a:solidFill>
                  <a:srgbClr val="002060"/>
                </a:solidFill>
                <a:latin typeface="Arial" pitchFamily="34"/>
                <a:cs typeface="Arial" pitchFamily="34"/>
              </a:rPr>
              <a:t>– </a:t>
            </a:r>
            <a:r>
              <a:rPr lang="ru-RU" sz="5400">
                <a:solidFill>
                  <a:srgbClr val="002060"/>
                </a:solidFill>
                <a:latin typeface="Arial" pitchFamily="34"/>
                <a:cs typeface="Arial" pitchFamily="34"/>
              </a:rPr>
              <a:t>добиться цели  </a:t>
            </a:r>
          </a:p>
          <a:p>
            <a:pPr marL="0" lvl="0" indent="0">
              <a:buNone/>
            </a:pPr>
            <a:r>
              <a:rPr lang="ru-RU" sz="5400">
                <a:solidFill>
                  <a:srgbClr val="002060"/>
                </a:solidFill>
                <a:latin typeface="Arial" pitchFamily="34"/>
                <a:cs typeface="Arial" pitchFamily="34"/>
              </a:rPr>
              <a:t> </a:t>
            </a:r>
            <a:endParaRPr lang="de-DE" sz="5400">
              <a:solidFill>
                <a:srgbClr val="002060"/>
              </a:solidFill>
              <a:latin typeface="Arial" pitchFamily="34"/>
              <a:cs typeface="Arial" pitchFamily="34"/>
            </a:endParaRPr>
          </a:p>
          <a:p>
            <a:pPr marL="0" lvl="0" indent="0">
              <a:buNone/>
            </a:pPr>
            <a:r>
              <a:rPr lang="en-US" sz="5400">
                <a:solidFill>
                  <a:srgbClr val="002060"/>
                </a:solidFill>
                <a:latin typeface="Arial" pitchFamily="34"/>
                <a:cs typeface="Arial" pitchFamily="34"/>
              </a:rPr>
              <a:t/>
            </a:r>
            <a:br>
              <a:rPr lang="en-US" sz="5400">
                <a:solidFill>
                  <a:srgbClr val="002060"/>
                </a:solidFill>
                <a:latin typeface="Arial" pitchFamily="34"/>
                <a:cs typeface="Arial" pitchFamily="34"/>
              </a:rPr>
            </a:br>
            <a:endParaRPr lang="de-DE" sz="4800"/>
          </a:p>
        </p:txBody>
      </p:sp>
      <p:sp>
        <p:nvSpPr>
          <p:cNvPr id="3" name="object 2"/>
          <p:cNvSpPr/>
          <p:nvPr/>
        </p:nvSpPr>
        <p:spPr>
          <a:xfrm>
            <a:off x="1060" y="6126"/>
            <a:ext cx="13438717" cy="1493736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LUG‘AT ISHI</a:t>
            </a:r>
            <a:endParaRPr lang="ru-RU" sz="5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 noGrp="1"/>
          </p:cNvSpPr>
          <p:nvPr>
            <p:ph idx="1"/>
          </p:nvPr>
        </p:nvSpPr>
        <p:spPr>
          <a:xfrm>
            <a:off x="289142" y="2103120"/>
            <a:ext cx="12862563" cy="5105396"/>
          </a:xfrm>
        </p:spPr>
        <p:txBody>
          <a:bodyPr/>
          <a:lstStyle/>
          <a:p>
            <a:pPr marL="0" lvl="0" indent="0">
              <a:lnSpc>
                <a:spcPct val="100000"/>
              </a:lnSpc>
              <a:buNone/>
            </a:pPr>
            <a:r>
              <a:rPr lang="en-US" sz="5400">
                <a:solidFill>
                  <a:srgbClr val="002060"/>
                </a:solidFill>
                <a:latin typeface="Arial" pitchFamily="34"/>
                <a:cs typeface="Arial" pitchFamily="34"/>
              </a:rPr>
              <a:t>   </a:t>
            </a:r>
            <a:r>
              <a:rPr lang="en-US" sz="5400" b="1">
                <a:solidFill>
                  <a:srgbClr val="002060"/>
                </a:solidFill>
                <a:latin typeface="Arial" pitchFamily="34"/>
                <a:cs typeface="Arial" pitchFamily="34"/>
              </a:rPr>
              <a:t>Ariza</a:t>
            </a:r>
            <a:r>
              <a:rPr lang="en-US" sz="5400">
                <a:solidFill>
                  <a:srgbClr val="002060"/>
                </a:solidFill>
                <a:latin typeface="Arial" pitchFamily="34"/>
                <a:cs typeface="Arial" pitchFamily="34"/>
              </a:rPr>
              <a:t> – muayyan tashkilotga yoki biror shaxs nomiga iltimos, taklif yoki shikoyat mazmunida yoziladigan rasmiy hujjatdir. Eng keng tarqalgan va ko‘p ishlatiladigan ish qog‘ozi bo‘lib, barcha idoralarga yozilishi mumkin.</a:t>
            </a:r>
            <a:endParaRPr lang="de-DE" sz="5400"/>
          </a:p>
        </p:txBody>
      </p:sp>
      <p:sp>
        <p:nvSpPr>
          <p:cNvPr id="3" name="object 2"/>
          <p:cNvSpPr/>
          <p:nvPr/>
        </p:nvSpPr>
        <p:spPr>
          <a:xfrm>
            <a:off x="1060" y="0"/>
            <a:ext cx="13438717" cy="155448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1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BILIB OLING! 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Default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Office%20Theme</Template>
  <TotalTime>0</TotalTime>
  <Words>523</Words>
  <Application>Microsoft Office PowerPoint</Application>
  <PresentationFormat>Широкоэкранный</PresentationFormat>
  <Paragraphs>134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Andale Sans UI</vt:lpstr>
      <vt:lpstr>Arial</vt:lpstr>
      <vt:lpstr>Calibri</vt:lpstr>
      <vt:lpstr>Calibri Light</vt:lpstr>
      <vt:lpstr>Tahoma</vt:lpstr>
      <vt:lpstr>Times New Roman</vt:lpstr>
      <vt:lpstr>Default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Hallo</dc:creator>
  <cp:lastModifiedBy>W10</cp:lastModifiedBy>
  <cp:revision>34</cp:revision>
  <dcterms:created xsi:type="dcterms:W3CDTF">2009-04-16T11:32:32Z</dcterms:created>
  <dcterms:modified xsi:type="dcterms:W3CDTF">2022-02-28T07:34:36Z</dcterms:modified>
</cp:coreProperties>
</file>