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7" r:id="rId3"/>
    <p:sldId id="281" r:id="rId4"/>
    <p:sldId id="259" r:id="rId5"/>
    <p:sldId id="260" r:id="rId6"/>
    <p:sldId id="285" r:id="rId7"/>
    <p:sldId id="261" r:id="rId8"/>
    <p:sldId id="266" r:id="rId9"/>
    <p:sldId id="277" r:id="rId10"/>
    <p:sldId id="270" r:id="rId11"/>
    <p:sldId id="271" r:id="rId12"/>
    <p:sldId id="278" r:id="rId13"/>
    <p:sldId id="272" r:id="rId14"/>
    <p:sldId id="273" r:id="rId15"/>
    <p:sldId id="274" r:id="rId16"/>
    <p:sldId id="284" r:id="rId17"/>
    <p:sldId id="282" r:id="rId18"/>
    <p:sldId id="275" r:id="rId19"/>
  </p:sldIdLst>
  <p:sldSz cx="13439775" cy="7559675"/>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BC89EF96-8CEA-46FF-86C4-4CE0E7609802}" styleName="">
    <a:wholeTbl>
      <a:tcTxStyle>
        <a:font>
          <a:latin typeface="+mn-lt"/>
          <a:ea typeface="+mn-ea"/>
          <a:cs typeface="+mn-cs"/>
        </a:font>
        <a:srgbClr val="000000"/>
      </a:tcTxStyle>
      <a:tcStyle>
        <a:tcBdr>
          <a:left>
            <a:ln w="12701" cap="flat" cmpd="sng" algn="ctr">
              <a:solidFill>
                <a:srgbClr val="5B9BD5"/>
              </a:solidFill>
              <a:prstDash val="solid"/>
              <a:round/>
              <a:headEnd type="none" w="med" len="med"/>
              <a:tailEnd type="none" w="med" len="med"/>
            </a:ln>
          </a:left>
          <a:right>
            <a:ln w="12701" cap="flat" cmpd="sng" algn="ctr">
              <a:solidFill>
                <a:srgbClr val="5B9BD5"/>
              </a:solidFill>
              <a:prstDash val="solid"/>
              <a:round/>
              <a:headEnd type="none" w="med" len="med"/>
              <a:tailEnd type="none" w="med" len="med"/>
            </a:ln>
          </a:right>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tcStyle>
    </a:wholeTbl>
    <a:band1H>
      <a:tcStyle>
        <a:tcBdr/>
        <a:fill>
          <a:solidFill>
            <a:srgbClr val="5B9BD5"/>
          </a:solidFill>
        </a:fill>
      </a:tcStyle>
    </a:band1H>
    <a:band1V>
      <a:tcStyle>
        <a:tcBdr/>
        <a:fill>
          <a:solidFill>
            <a:srgbClr val="5B9BD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5B9BD5"/>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5B9BD5"/>
              </a:solidFill>
              <a:prstDash val="solid"/>
              <a:round/>
              <a:headEnd type="none" w="med" len="med"/>
              <a:tailEnd type="none" w="med" len="med"/>
            </a:ln>
          </a:bottom>
        </a:tcBdr>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 styleId="{3B4B98B0-60AC-42C2-AFA5-B58CD77FA1E5}" styleName="">
    <a:wholeTbl>
      <a:tcTxStyle>
        <a:font>
          <a:latin typeface="+mn-lt"/>
          <a:ea typeface="+mn-ea"/>
          <a:cs typeface="+mn-cs"/>
        </a:font>
        <a:srgbClr val="000000"/>
      </a:tcTxStyle>
      <a:tcStyle>
        <a:tcBdr>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tcStyle>
    </a:wholeTbl>
    <a:band1H>
      <a:tcStyle>
        <a:tcBdr/>
        <a:fill>
          <a:solidFill>
            <a:srgbClr val="5B9BD5"/>
          </a:solidFill>
        </a:fill>
      </a:tcStyle>
    </a:band1H>
    <a:band2H>
      <a:tcStyle>
        <a:tcBdr/>
      </a:tcStyle>
    </a:band2H>
    <a:band1V>
      <a:tcStyle>
        <a:tcBdr/>
        <a:fill>
          <a:solidFill>
            <a:srgbClr val="5B9BD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5B9BD5"/>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5B9BD5"/>
              </a:solidFill>
              <a:prstDash val="solid"/>
              <a:round/>
              <a:headEnd type="none" w="med" len="med"/>
              <a:tailEnd type="none" w="med" len="med"/>
            </a:ln>
          </a:bottom>
        </a:tcBdr>
      </a:tcStyle>
    </a:firstRow>
  </a:tblStyle>
  <a:tblStyle styleId="{8799B23B-EC83-4686-B30A-512413B5E67A}" styleName="">
    <a:wholeTbl>
      <a:tcTxStyle>
        <a:font>
          <a:latin typeface="+mn-lt"/>
          <a:ea typeface="+mn-ea"/>
          <a:cs typeface="+mn-cs"/>
        </a:font>
        <a:srgbClr val="000000"/>
      </a:tcTxStyle>
      <a:tcStyle>
        <a:tcBdr>
          <a:left>
            <a:ln w="12701" cap="flat" cmpd="sng" algn="ctr">
              <a:solidFill>
                <a:srgbClr val="A5A5A5"/>
              </a:solidFill>
              <a:prstDash val="solid"/>
              <a:round/>
              <a:headEnd type="none" w="med" len="med"/>
              <a:tailEnd type="none" w="med" len="med"/>
            </a:ln>
          </a:left>
          <a:right>
            <a:ln w="12701" cap="flat" cmpd="sng" algn="ctr">
              <a:solidFill>
                <a:srgbClr val="A5A5A5"/>
              </a:solidFill>
              <a:prstDash val="solid"/>
              <a:round/>
              <a:headEnd type="none" w="med" len="med"/>
              <a:tailEnd type="none" w="med" len="med"/>
            </a:ln>
          </a:right>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tcStyle>
    </a:wholeTbl>
    <a:band1H>
      <a:tcStyle>
        <a:tcBdr/>
        <a:fill>
          <a:solidFill>
            <a:srgbClr val="A5A5A5"/>
          </a:solidFill>
        </a:fill>
      </a:tcStyle>
    </a:band1H>
    <a:band1V>
      <a:tcStyle>
        <a:tcBdr/>
        <a:fill>
          <a:solidFill>
            <a:srgbClr val="A5A5A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A5A5A5"/>
              </a:solidFill>
              <a:prstDash val="solid"/>
              <a:round/>
              <a:headEnd type="none" w="med" len="med"/>
              <a:tailEnd type="none" w="med" len="med"/>
            </a:ln>
          </a:bottom>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Верхний колонтитул 1"/>
          <p:cNvSpPr txBox="1">
            <a:spLocks noGrp="1"/>
          </p:cNvSpPr>
          <p:nvPr>
            <p:ph type="hdr" sz="quarter"/>
          </p:nvPr>
        </p:nvSpPr>
        <p:spPr>
          <a:xfrm>
            <a:off x="0" y="0"/>
            <a:ext cx="3280684" cy="534238"/>
          </a:xfrm>
          <a:prstGeom prst="rect">
            <a:avLst/>
          </a:prstGeom>
          <a:noFill/>
          <a:ln>
            <a:noFill/>
          </a:ln>
        </p:spPr>
        <p:txBody>
          <a:bodyPr vert="horz" wrap="square" lIns="90004" tIns="44997" rIns="90004" bIns="44997" anchor="t" anchorCtr="0" compatLnSpc="0">
            <a:noAutofit/>
          </a:bodyPr>
          <a:lstStyle/>
          <a:p>
            <a:pPr marL="0" marR="0" lvl="0" indent="0" algn="l" defTabSz="4572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de-DE" sz="1400" b="0" i="0" u="none" strike="noStrike" kern="1200" cap="none" spc="0" baseline="0">
              <a:solidFill>
                <a:srgbClr val="000000"/>
              </a:solidFill>
              <a:uFillTx/>
              <a:latin typeface="Arial" pitchFamily="18"/>
              <a:ea typeface="Andale Sans UI" pitchFamily="2"/>
              <a:cs typeface="Tahoma" pitchFamily="2"/>
            </a:endParaRPr>
          </a:p>
        </p:txBody>
      </p:sp>
      <p:sp>
        <p:nvSpPr>
          <p:cNvPr id="3" name="Дата 2"/>
          <p:cNvSpPr txBox="1">
            <a:spLocks noGrp="1"/>
          </p:cNvSpPr>
          <p:nvPr>
            <p:ph type="dt" sz="quarter" idx="1"/>
          </p:nvPr>
        </p:nvSpPr>
        <p:spPr>
          <a:xfrm>
            <a:off x="4278962" y="0"/>
            <a:ext cx="3280684" cy="534238"/>
          </a:xfrm>
          <a:prstGeom prst="rect">
            <a:avLst/>
          </a:prstGeom>
          <a:noFill/>
          <a:ln>
            <a:noFill/>
          </a:ln>
        </p:spPr>
        <p:txBody>
          <a:bodyPr vert="horz" wrap="square" lIns="90004" tIns="44997" rIns="90004" bIns="44997" anchor="t" anchorCtr="0" compatLnSpc="0">
            <a:noAutofit/>
          </a:bodyPr>
          <a:lstStyle/>
          <a:p>
            <a:pPr marL="0" marR="0" lvl="0" indent="0" algn="r" defTabSz="4572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de-DE" sz="1400" b="0" i="0" u="none" strike="noStrike" kern="1200" cap="none" spc="0" baseline="0">
              <a:solidFill>
                <a:srgbClr val="000000"/>
              </a:solidFill>
              <a:uFillTx/>
              <a:latin typeface="Arial" pitchFamily="18"/>
              <a:ea typeface="Andale Sans UI" pitchFamily="2"/>
              <a:cs typeface="Tahoma" pitchFamily="2"/>
            </a:endParaRPr>
          </a:p>
        </p:txBody>
      </p:sp>
      <p:sp>
        <p:nvSpPr>
          <p:cNvPr id="4" name="Нижний колонтитул 3"/>
          <p:cNvSpPr txBox="1">
            <a:spLocks noGrp="1"/>
          </p:cNvSpPr>
          <p:nvPr>
            <p:ph type="ftr" sz="quarter" idx="2"/>
          </p:nvPr>
        </p:nvSpPr>
        <p:spPr>
          <a:xfrm>
            <a:off x="0" y="10157402"/>
            <a:ext cx="3280684" cy="534238"/>
          </a:xfrm>
          <a:prstGeom prst="rect">
            <a:avLst/>
          </a:prstGeom>
          <a:noFill/>
          <a:ln>
            <a:noFill/>
          </a:ln>
        </p:spPr>
        <p:txBody>
          <a:bodyPr vert="horz" wrap="square" lIns="90004" tIns="44997" rIns="90004" bIns="44997" anchor="b" anchorCtr="0" compatLnSpc="0">
            <a:noAutofit/>
          </a:bodyPr>
          <a:lstStyle/>
          <a:p>
            <a:pPr marL="0" marR="0" lvl="0" indent="0" algn="l" defTabSz="4572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de-DE" sz="1400" b="0" i="0" u="none" strike="noStrike" kern="1200" cap="none" spc="0" baseline="0">
              <a:solidFill>
                <a:srgbClr val="000000"/>
              </a:solidFill>
              <a:uFillTx/>
              <a:latin typeface="Arial" pitchFamily="18"/>
              <a:ea typeface="Andale Sans UI" pitchFamily="2"/>
              <a:cs typeface="Tahoma" pitchFamily="2"/>
            </a:endParaRPr>
          </a:p>
        </p:txBody>
      </p:sp>
      <p:sp>
        <p:nvSpPr>
          <p:cNvPr id="5" name="Номер слайда 4"/>
          <p:cNvSpPr txBox="1">
            <a:spLocks noGrp="1"/>
          </p:cNvSpPr>
          <p:nvPr>
            <p:ph type="sldNum" sz="quarter" idx="3"/>
          </p:nvPr>
        </p:nvSpPr>
        <p:spPr>
          <a:xfrm>
            <a:off x="4278962" y="10157402"/>
            <a:ext cx="3280684" cy="534238"/>
          </a:xfrm>
          <a:prstGeom prst="rect">
            <a:avLst/>
          </a:prstGeom>
          <a:noFill/>
          <a:ln>
            <a:noFill/>
          </a:ln>
        </p:spPr>
        <p:txBody>
          <a:bodyPr vert="horz" wrap="square" lIns="90004" tIns="44997" rIns="90004" bIns="44997" anchor="b" anchorCtr="0" compatLnSpc="0">
            <a:noAutofit/>
          </a:bodyPr>
          <a:lstStyle/>
          <a:p>
            <a:pPr marL="0" marR="0" lvl="0" indent="0" algn="r" defTabSz="4572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4132FCFD-82E7-4BED-88DA-D7DF1DE0B3B5}" type="slidenum">
              <a:t>‹#›</a:t>
            </a:fld>
            <a:endParaRPr lang="de-DE" sz="1400" b="0" i="0" u="none" strike="noStrike" kern="1200" cap="none" spc="0" baseline="0">
              <a:solidFill>
                <a:srgbClr val="000000"/>
              </a:solidFill>
              <a:uFillTx/>
              <a:latin typeface="Arial" pitchFamily="18"/>
              <a:ea typeface="Andale Sans UI" pitchFamily="2"/>
              <a:cs typeface="Tahoma" pitchFamily="2"/>
            </a:endParaRPr>
          </a:p>
        </p:txBody>
      </p:sp>
    </p:spTree>
    <p:extLst>
      <p:ext uri="{BB962C8B-B14F-4D97-AF65-F5344CB8AC3E}">
        <p14:creationId xmlns:p14="http://schemas.microsoft.com/office/powerpoint/2010/main" val="424739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Образ слайда 1"/>
          <p:cNvSpPr>
            <a:spLocks noGrp="1" noRot="1" noChangeAspect="1"/>
          </p:cNvSpPr>
          <p:nvPr>
            <p:ph type="sldImg" idx="2"/>
          </p:nvPr>
        </p:nvSpPr>
        <p:spPr>
          <a:xfrm>
            <a:off x="215898" y="812801"/>
            <a:ext cx="7126284" cy="4008436"/>
          </a:xfrm>
          <a:prstGeom prst="rect">
            <a:avLst/>
          </a:prstGeom>
          <a:noFill/>
          <a:ln>
            <a:noFill/>
            <a:prstDash val="solid"/>
          </a:ln>
        </p:spPr>
      </p:sp>
      <p:sp>
        <p:nvSpPr>
          <p:cNvPr id="3" name="Заметки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ru-RU"/>
          </a:p>
        </p:txBody>
      </p:sp>
      <p:sp>
        <p:nvSpPr>
          <p:cNvPr id="4" name="Верхний колонтитул 3"/>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457200" rtl="0" fontAlgn="auto" hangingPunct="0">
              <a:lnSpc>
                <a:spcPct val="100000"/>
              </a:lnSpc>
              <a:spcBef>
                <a:spcPts val="0"/>
              </a:spcBef>
              <a:spcAft>
                <a:spcPts val="0"/>
              </a:spcAft>
              <a:buNone/>
              <a:tabLst/>
              <a:defRPr lang="ru-RU" sz="1400" b="0" i="0" u="none" strike="noStrike" kern="1200" cap="none" spc="0" baseline="0">
                <a:solidFill>
                  <a:srgbClr val="000000"/>
                </a:solidFill>
                <a:uFillTx/>
                <a:latin typeface="Times New Roman" pitchFamily="18"/>
                <a:ea typeface="Andale Sans UI" pitchFamily="2"/>
                <a:cs typeface="Tahoma" pitchFamily="2"/>
              </a:defRPr>
            </a:lvl1pPr>
          </a:lstStyle>
          <a:p>
            <a:pPr lvl="0"/>
            <a:endParaRPr lang="ru-RU"/>
          </a:p>
        </p:txBody>
      </p:sp>
      <p:sp>
        <p:nvSpPr>
          <p:cNvPr id="5" name="Дата 4"/>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457200" rtl="0" fontAlgn="auto" hangingPunct="0">
              <a:lnSpc>
                <a:spcPct val="100000"/>
              </a:lnSpc>
              <a:spcBef>
                <a:spcPts val="0"/>
              </a:spcBef>
              <a:spcAft>
                <a:spcPts val="0"/>
              </a:spcAft>
              <a:buNone/>
              <a:tabLst/>
              <a:defRPr lang="ru-RU" sz="1400" b="0" i="0" u="none" strike="noStrike" kern="1200" cap="none" spc="0" baseline="0">
                <a:solidFill>
                  <a:srgbClr val="000000"/>
                </a:solidFill>
                <a:uFillTx/>
                <a:latin typeface="Times New Roman" pitchFamily="18"/>
                <a:ea typeface="Andale Sans UI" pitchFamily="2"/>
                <a:cs typeface="Tahoma" pitchFamily="2"/>
              </a:defRPr>
            </a:lvl1pPr>
          </a:lstStyle>
          <a:p>
            <a:pPr lvl="0"/>
            <a:endParaRPr lang="ru-RU"/>
          </a:p>
        </p:txBody>
      </p:sp>
      <p:sp>
        <p:nvSpPr>
          <p:cNvPr id="6" name="Нижний колонтитул 5"/>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457200" rtl="0" fontAlgn="auto" hangingPunct="0">
              <a:lnSpc>
                <a:spcPct val="100000"/>
              </a:lnSpc>
              <a:spcBef>
                <a:spcPts val="0"/>
              </a:spcBef>
              <a:spcAft>
                <a:spcPts val="0"/>
              </a:spcAft>
              <a:buNone/>
              <a:tabLst/>
              <a:defRPr lang="ru-RU" sz="1400" b="0" i="0" u="none" strike="noStrike" kern="1200" cap="none" spc="0" baseline="0">
                <a:solidFill>
                  <a:srgbClr val="000000"/>
                </a:solidFill>
                <a:uFillTx/>
                <a:latin typeface="Times New Roman" pitchFamily="18"/>
                <a:ea typeface="Andale Sans UI" pitchFamily="2"/>
                <a:cs typeface="Tahoma" pitchFamily="2"/>
              </a:defRPr>
            </a:lvl1pPr>
          </a:lstStyle>
          <a:p>
            <a:pPr lvl="0"/>
            <a:endParaRPr lang="ru-RU"/>
          </a:p>
        </p:txBody>
      </p:sp>
      <p:sp>
        <p:nvSpPr>
          <p:cNvPr id="7" name="Номер слайда 6"/>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457200" rtl="0" fontAlgn="auto" hangingPunct="0">
              <a:lnSpc>
                <a:spcPct val="100000"/>
              </a:lnSpc>
              <a:spcBef>
                <a:spcPts val="0"/>
              </a:spcBef>
              <a:spcAft>
                <a:spcPts val="0"/>
              </a:spcAft>
              <a:buNone/>
              <a:tabLst/>
              <a:defRPr lang="ru-RU" sz="1400" b="0" i="0" u="none" strike="noStrike" kern="1200" cap="none" spc="0" baseline="0">
                <a:solidFill>
                  <a:srgbClr val="000000"/>
                </a:solidFill>
                <a:uFillTx/>
                <a:latin typeface="Times New Roman" pitchFamily="18"/>
                <a:ea typeface="Andale Sans UI" pitchFamily="2"/>
                <a:cs typeface="Tahoma" pitchFamily="2"/>
              </a:defRPr>
            </a:lvl1pPr>
          </a:lstStyle>
          <a:p>
            <a:pPr lvl="0"/>
            <a:fld id="{40611E5C-0219-4150-B662-664AE37FFA34}" type="slidenum">
              <a:t>‹#›</a:t>
            </a:fld>
            <a:endParaRPr lang="ru-RU"/>
          </a:p>
        </p:txBody>
      </p:sp>
    </p:spTree>
    <p:extLst>
      <p:ext uri="{BB962C8B-B14F-4D97-AF65-F5344CB8AC3E}">
        <p14:creationId xmlns:p14="http://schemas.microsoft.com/office/powerpoint/2010/main" val="2085115642"/>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ru-RU" sz="2000" b="0" i="0" u="none" strike="noStrike" kern="1200" cap="none" spc="0" baseline="0">
        <a:solidFill>
          <a:srgbClr val="000000"/>
        </a:solidFill>
        <a:uFillTx/>
        <a:latin typeface="Arial"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B260C44-B652-486F-8DB0-1EF36B95F8AA}" type="slidenum">
              <a:t>2</a:t>
            </a:fld>
            <a:endParaRPr lang="ru-RU" sz="1400" b="0" i="0" u="none" strike="noStrike" kern="1200" cap="none" spc="0" baseline="0">
              <a:solidFill>
                <a:srgbClr val="000000"/>
              </a:solidFill>
              <a:uFillTx/>
              <a:latin typeface="Times New Roman" pitchFamily="18"/>
              <a:ea typeface="Andale Sans UI" pitchFamily="2"/>
              <a:cs typeface="Tahoma" pitchFamily="2"/>
            </a:endParaRPr>
          </a:p>
        </p:txBody>
      </p:sp>
      <p:sp>
        <p:nvSpPr>
          <p:cNvPr id="3" name="Образ слайда 1"/>
          <p:cNvSpPr>
            <a:spLocks noGrp="1" noRot="1" noChangeAspect="1"/>
          </p:cNvSpPr>
          <p:nvPr>
            <p:ph type="sldImg"/>
          </p:nvPr>
        </p:nvSpPr>
        <p:spPr>
          <a:solidFill>
            <a:srgbClr val="5B9BD5"/>
          </a:solidFill>
          <a:ln w="25402">
            <a:solidFill>
              <a:srgbClr val="41719C"/>
            </a:solidFill>
            <a:prstDash val="solid"/>
          </a:ln>
        </p:spPr>
      </p:sp>
      <p:sp>
        <p:nvSpPr>
          <p:cNvPr id="4" name="Заметки 2"/>
          <p:cNvSpPr txBox="1">
            <a:spLocks noGrp="1"/>
          </p:cNvSpPr>
          <p:nvPr>
            <p:ph type="body" sz="quarter" idx="1"/>
          </p:nvPr>
        </p:nvSpPr>
        <p:spPr>
          <a:xfrm>
            <a:off x="755998" y="5078522"/>
            <a:ext cx="6047640" cy="4811399"/>
          </a:xfrm>
        </p:spPr>
        <p:txBody>
          <a:bodyPr>
            <a:spAutoFit/>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txBox="1">
            <a:spLocks noGrp="1"/>
          </p:cNvSpPr>
          <p:nvPr>
            <p:ph type="ctrTitle"/>
          </p:nvPr>
        </p:nvSpPr>
        <p:spPr>
          <a:xfrm>
            <a:off x="1679972" y="1237201"/>
            <a:ext cx="10079833" cy="2631890"/>
          </a:xfrm>
        </p:spPr>
        <p:txBody>
          <a:bodyPr anchor="b" anchorCtr="1"/>
          <a:lstStyle>
            <a:lvl1pPr algn="ctr">
              <a:defRPr sz="6614"/>
            </a:lvl1pPr>
          </a:lstStyle>
          <a:p>
            <a:pPr lvl="0"/>
            <a:r>
              <a:rPr lang="ru-RU"/>
              <a:t>Образец заголовка</a:t>
            </a:r>
            <a:endParaRPr lang="en-US"/>
          </a:p>
        </p:txBody>
      </p:sp>
      <p:sp>
        <p:nvSpPr>
          <p:cNvPr id="3" name="Subtitle 2"/>
          <p:cNvSpPr txBox="1">
            <a:spLocks noGrp="1"/>
          </p:cNvSpPr>
          <p:nvPr>
            <p:ph type="subTitle" idx="1"/>
          </p:nvPr>
        </p:nvSpPr>
        <p:spPr>
          <a:xfrm>
            <a:off x="1679972" y="3970580"/>
            <a:ext cx="10079833" cy="1825169"/>
          </a:xfrm>
        </p:spPr>
        <p:txBody>
          <a:bodyPr anchorCtr="1"/>
          <a:lstStyle>
            <a:lvl1pPr marL="0" indent="0" algn="ctr">
              <a:buNone/>
              <a:defRPr sz="2646"/>
            </a:lvl1pPr>
          </a:lstStyle>
          <a:p>
            <a:pPr lvl="0"/>
            <a:r>
              <a:rPr lang="ru-RU"/>
              <a:t>Образец подзаголовка</a:t>
            </a:r>
            <a:endParaRPr lang="en-US"/>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5CFA0F39-2BA2-4907-91A6-ADE99FD3F91D}" type="slidenum">
              <a:t>‹#›</a:t>
            </a:fld>
            <a:endParaRPr lang="ru-RU"/>
          </a:p>
        </p:txBody>
      </p:sp>
    </p:spTree>
    <p:extLst>
      <p:ext uri="{BB962C8B-B14F-4D97-AF65-F5344CB8AC3E}">
        <p14:creationId xmlns:p14="http://schemas.microsoft.com/office/powerpoint/2010/main" val="833511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98E17B9B-68E6-459A-899A-B442C8A052CC}" type="slidenum">
              <a:t>‹#›</a:t>
            </a:fld>
            <a:endParaRPr lang="ru-RU"/>
          </a:p>
        </p:txBody>
      </p:sp>
    </p:spTree>
    <p:extLst>
      <p:ext uri="{BB962C8B-B14F-4D97-AF65-F5344CB8AC3E}">
        <p14:creationId xmlns:p14="http://schemas.microsoft.com/office/powerpoint/2010/main" val="1074266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9617842" y="402482"/>
            <a:ext cx="2897953" cy="6406478"/>
          </a:xfrm>
        </p:spPr>
        <p:txBody>
          <a:bodyPr vert="eaVert"/>
          <a:lstStyle>
            <a:lvl1pPr>
              <a:defRPr/>
            </a:lvl1pPr>
          </a:lstStyle>
          <a:p>
            <a:pPr lvl="0"/>
            <a:r>
              <a:rPr lang="ru-RU"/>
              <a:t>Образец заголовка</a:t>
            </a:r>
            <a:endParaRPr lang="en-US"/>
          </a:p>
        </p:txBody>
      </p:sp>
      <p:sp>
        <p:nvSpPr>
          <p:cNvPr id="3" name="Vertical Text Placeholder 2"/>
          <p:cNvSpPr txBox="1">
            <a:spLocks noGrp="1"/>
          </p:cNvSpPr>
          <p:nvPr>
            <p:ph type="body" orient="vert" idx="1"/>
          </p:nvPr>
        </p:nvSpPr>
        <p:spPr>
          <a:xfrm>
            <a:off x="923982" y="402482"/>
            <a:ext cx="8525856" cy="6406478"/>
          </a:xfrm>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7C178FCA-90A0-4D4B-B3FD-F59566F3FF85}" type="slidenum">
              <a:t>‹#›</a:t>
            </a:fld>
            <a:endParaRPr lang="ru-RU"/>
          </a:p>
        </p:txBody>
      </p:sp>
    </p:spTree>
    <p:extLst>
      <p:ext uri="{BB962C8B-B14F-4D97-AF65-F5344CB8AC3E}">
        <p14:creationId xmlns:p14="http://schemas.microsoft.com/office/powerpoint/2010/main" val="1757583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Image Text Subtitle">
    <p:spTree>
      <p:nvGrpSpPr>
        <p:cNvPr id="1" name=""/>
        <p:cNvGrpSpPr/>
        <p:nvPr/>
      </p:nvGrpSpPr>
      <p:grpSpPr>
        <a:xfrm>
          <a:off x="0" y="0"/>
          <a:ext cx="0" cy="0"/>
          <a:chOff x="0" y="0"/>
          <a:chExt cx="0" cy="0"/>
        </a:xfrm>
      </p:grpSpPr>
      <p:sp>
        <p:nvSpPr>
          <p:cNvPr id="2" name="Title 1"/>
          <p:cNvSpPr txBox="1">
            <a:spLocks noGrp="1"/>
          </p:cNvSpPr>
          <p:nvPr>
            <p:ph type="title"/>
          </p:nvPr>
        </p:nvSpPr>
        <p:spPr>
          <a:xfrm>
            <a:off x="1007988" y="308610"/>
            <a:ext cx="11423809" cy="901214"/>
          </a:xfrm>
        </p:spPr>
        <p:txBody>
          <a:bodyPr/>
          <a:lstStyle>
            <a:lvl1pPr>
              <a:defRPr lang="en-US"/>
            </a:lvl1pPr>
          </a:lstStyle>
          <a:p>
            <a:pPr lvl="0"/>
            <a:r>
              <a:rPr lang="en-US"/>
              <a:t>Click to edit Master title style</a:t>
            </a:r>
          </a:p>
        </p:txBody>
      </p:sp>
      <p:sp>
        <p:nvSpPr>
          <p:cNvPr id="3" name="Picture Placeholder 3"/>
          <p:cNvSpPr txBox="1">
            <a:spLocks noGrp="1"/>
          </p:cNvSpPr>
          <p:nvPr>
            <p:ph type="pic" idx="4294967295"/>
          </p:nvPr>
        </p:nvSpPr>
        <p:spPr>
          <a:xfrm>
            <a:off x="1007979" y="1539931"/>
            <a:ext cx="3669057" cy="3756071"/>
          </a:xfrm>
          <a:solidFill>
            <a:srgbClr val="F2F2F2"/>
          </a:solidFill>
          <a:ln w="3172">
            <a:solidFill>
              <a:srgbClr val="7F7F7F">
                <a:alpha val="40000"/>
              </a:srgbClr>
            </a:solidFill>
            <a:prstDash val="solid"/>
          </a:ln>
          <a:effectLst>
            <a:outerShdw dist="50804" dir="5400000" algn="tl">
              <a:srgbClr val="4F81BD"/>
            </a:outerShdw>
          </a:effectLst>
        </p:spPr>
        <p:txBody>
          <a:bodyPr lIns="0" tIns="0" rIns="0" bIns="0" anchor="ctr" anchorCtr="1"/>
          <a:lstStyle>
            <a:lvl1pPr marL="0" indent="0" algn="ctr">
              <a:buNone/>
              <a:defRPr lang="en-US" sz="1500"/>
            </a:lvl1pPr>
          </a:lstStyle>
          <a:p>
            <a:pPr lvl="0"/>
            <a:endParaRPr lang="en-US"/>
          </a:p>
        </p:txBody>
      </p:sp>
      <p:sp>
        <p:nvSpPr>
          <p:cNvPr id="4" name="Picture Placeholder 3"/>
          <p:cNvSpPr txBox="1">
            <a:spLocks noGrp="1"/>
          </p:cNvSpPr>
          <p:nvPr>
            <p:ph type="pic" idx="4294967295"/>
          </p:nvPr>
        </p:nvSpPr>
        <p:spPr>
          <a:xfrm>
            <a:off x="4885355" y="1539931"/>
            <a:ext cx="3669057" cy="3756071"/>
          </a:xfrm>
          <a:solidFill>
            <a:srgbClr val="F2F2F2"/>
          </a:solidFill>
          <a:ln w="3172">
            <a:solidFill>
              <a:srgbClr val="7F7F7F">
                <a:alpha val="40000"/>
              </a:srgbClr>
            </a:solidFill>
            <a:prstDash val="solid"/>
          </a:ln>
          <a:effectLst>
            <a:outerShdw dist="50804" dir="5400000" algn="tl">
              <a:srgbClr val="8064A2"/>
            </a:outerShdw>
          </a:effectLst>
        </p:spPr>
        <p:txBody>
          <a:bodyPr lIns="0" tIns="0" rIns="0" bIns="0" anchor="ctr" anchorCtr="1"/>
          <a:lstStyle>
            <a:lvl1pPr marL="0" indent="0" algn="ctr">
              <a:buNone/>
              <a:defRPr lang="en-US" sz="1500"/>
            </a:lvl1pPr>
          </a:lstStyle>
          <a:p>
            <a:pPr lvl="0"/>
            <a:endParaRPr lang="en-US"/>
          </a:p>
        </p:txBody>
      </p:sp>
      <p:sp>
        <p:nvSpPr>
          <p:cNvPr id="5" name="Picture Placeholder 3"/>
          <p:cNvSpPr txBox="1">
            <a:spLocks noGrp="1"/>
          </p:cNvSpPr>
          <p:nvPr>
            <p:ph type="pic" idx="4294967295"/>
          </p:nvPr>
        </p:nvSpPr>
        <p:spPr>
          <a:xfrm>
            <a:off x="8762731" y="1539931"/>
            <a:ext cx="3669057" cy="3756071"/>
          </a:xfrm>
          <a:solidFill>
            <a:srgbClr val="F2F2F2"/>
          </a:solidFill>
          <a:ln w="3172">
            <a:solidFill>
              <a:srgbClr val="7F7F7F">
                <a:alpha val="40000"/>
              </a:srgbClr>
            </a:solidFill>
            <a:prstDash val="solid"/>
          </a:ln>
          <a:effectLst>
            <a:outerShdw dist="50804" dir="5400000" algn="tl">
              <a:srgbClr val="EEECE1"/>
            </a:outerShdw>
          </a:effectLst>
        </p:spPr>
        <p:txBody>
          <a:bodyPr lIns="0" tIns="0" rIns="0" bIns="0" anchor="ctr" anchorCtr="1"/>
          <a:lstStyle>
            <a:lvl1pPr marL="0" indent="0" algn="ctr">
              <a:buNone/>
              <a:defRPr lang="en-US" sz="1500"/>
            </a:lvl1pPr>
          </a:lstStyle>
          <a:p>
            <a:pPr lvl="0"/>
            <a:endParaRPr lang="en-US"/>
          </a:p>
        </p:txBody>
      </p:sp>
      <p:sp>
        <p:nvSpPr>
          <p:cNvPr id="6" name="Text Placeholder 9"/>
          <p:cNvSpPr txBox="1">
            <a:spLocks noGrp="1"/>
          </p:cNvSpPr>
          <p:nvPr>
            <p:ph type="body" idx="4294967295"/>
          </p:nvPr>
        </p:nvSpPr>
        <p:spPr>
          <a:xfrm>
            <a:off x="1007979" y="5490158"/>
            <a:ext cx="3669057" cy="1056954"/>
          </a:xfrm>
        </p:spPr>
        <p:txBody>
          <a:bodyPr/>
          <a:lstStyle>
            <a:lvl1pPr marL="0" indent="0">
              <a:buNone/>
              <a:defRPr lang="en-US" sz="1500"/>
            </a:lvl1pPr>
            <a:lvl2pPr marL="167975" indent="-167975">
              <a:defRPr lang="en-US" sz="1500"/>
            </a:lvl2pPr>
            <a:lvl3pPr marL="335959" indent="-167975">
              <a:defRPr lang="en-US" sz="1500"/>
            </a:lvl3pPr>
            <a:lvl4pPr marL="587922" indent="-251972">
              <a:defRPr lang="en-US" sz="1500"/>
            </a:lvl4pPr>
            <a:lvl5pPr marL="839894" indent="-251972">
              <a:defRPr lang="en-US"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9"/>
          <p:cNvSpPr txBox="1">
            <a:spLocks noGrp="1"/>
          </p:cNvSpPr>
          <p:nvPr>
            <p:ph type="body" idx="4294967295"/>
          </p:nvPr>
        </p:nvSpPr>
        <p:spPr>
          <a:xfrm>
            <a:off x="4885355" y="5490158"/>
            <a:ext cx="3669057" cy="1056954"/>
          </a:xfrm>
        </p:spPr>
        <p:txBody>
          <a:bodyPr/>
          <a:lstStyle>
            <a:lvl1pPr marL="0" indent="0">
              <a:buNone/>
              <a:defRPr lang="en-US" sz="1500"/>
            </a:lvl1pPr>
            <a:lvl2pPr marL="167975" indent="-167975">
              <a:defRPr lang="en-US" sz="1500"/>
            </a:lvl2pPr>
            <a:lvl3pPr marL="335959" indent="-167975">
              <a:defRPr lang="en-US" sz="1500"/>
            </a:lvl3pPr>
            <a:lvl4pPr marL="587922" indent="-251972">
              <a:defRPr lang="en-US" sz="1500"/>
            </a:lvl4pPr>
            <a:lvl5pPr marL="839894" indent="-251972">
              <a:defRPr lang="en-US"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p:cNvSpPr txBox="1">
            <a:spLocks noGrp="1"/>
          </p:cNvSpPr>
          <p:nvPr>
            <p:ph type="body" idx="4294967295"/>
          </p:nvPr>
        </p:nvSpPr>
        <p:spPr>
          <a:xfrm>
            <a:off x="8762731" y="5490158"/>
            <a:ext cx="3669057" cy="1056954"/>
          </a:xfrm>
        </p:spPr>
        <p:txBody>
          <a:bodyPr/>
          <a:lstStyle>
            <a:lvl1pPr marL="0" indent="0">
              <a:buNone/>
              <a:defRPr lang="en-US" sz="1500"/>
            </a:lvl1pPr>
            <a:lvl2pPr marL="167975" indent="-167975">
              <a:defRPr lang="en-US" sz="1500"/>
            </a:lvl2pPr>
            <a:lvl3pPr marL="335959" indent="-167975">
              <a:defRPr lang="en-US" sz="1500"/>
            </a:lvl3pPr>
            <a:lvl4pPr marL="587922" indent="-251972">
              <a:defRPr lang="en-US" sz="1500"/>
            </a:lvl4pPr>
            <a:lvl5pPr marL="839894" indent="-251972">
              <a:defRPr lang="en-US"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txBox="1">
            <a:spLocks noGrp="1"/>
          </p:cNvSpPr>
          <p:nvPr>
            <p:ph type="body" idx="4294967295"/>
          </p:nvPr>
        </p:nvSpPr>
        <p:spPr>
          <a:xfrm>
            <a:off x="1007988" y="1028956"/>
            <a:ext cx="11423809" cy="447982"/>
          </a:xfrm>
        </p:spPr>
        <p:txBody>
          <a:bodyPr anchorCtr="1"/>
          <a:lstStyle>
            <a:lvl1pPr marL="0" indent="0" algn="ctr">
              <a:lnSpc>
                <a:spcPct val="86000"/>
              </a:lnSpc>
              <a:spcBef>
                <a:spcPts val="0"/>
              </a:spcBef>
              <a:buNone/>
              <a:defRPr lang="en-US" sz="2000"/>
            </a:lvl1pPr>
          </a:lstStyle>
          <a:p>
            <a:pPr lvl="0"/>
            <a:r>
              <a:rPr lang="en-US"/>
              <a:t>Click here to edit subtitle</a:t>
            </a:r>
          </a:p>
        </p:txBody>
      </p:sp>
    </p:spTree>
    <p:extLst>
      <p:ext uri="{BB962C8B-B14F-4D97-AF65-F5344CB8AC3E}">
        <p14:creationId xmlns:p14="http://schemas.microsoft.com/office/powerpoint/2010/main" val="1347372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7E2CCE73-C0E7-42B2-9C8D-856732B0CD91}" type="slidenum">
              <a:t>‹#›</a:t>
            </a:fld>
            <a:endParaRPr lang="ru-RU"/>
          </a:p>
        </p:txBody>
      </p:sp>
    </p:spTree>
    <p:extLst>
      <p:ext uri="{BB962C8B-B14F-4D97-AF65-F5344CB8AC3E}">
        <p14:creationId xmlns:p14="http://schemas.microsoft.com/office/powerpoint/2010/main" val="3340686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txBox="1">
            <a:spLocks noGrp="1"/>
          </p:cNvSpPr>
          <p:nvPr>
            <p:ph type="title"/>
          </p:nvPr>
        </p:nvSpPr>
        <p:spPr>
          <a:xfrm>
            <a:off x="916987" y="1884669"/>
            <a:ext cx="11591803" cy="3144612"/>
          </a:xfrm>
        </p:spPr>
        <p:txBody>
          <a:bodyPr anchor="b"/>
          <a:lstStyle>
            <a:lvl1pPr>
              <a:defRPr sz="6614"/>
            </a:lvl1pPr>
          </a:lstStyle>
          <a:p>
            <a:pPr lvl="0"/>
            <a:r>
              <a:rPr lang="ru-RU"/>
              <a:t>Образец заголовка</a:t>
            </a:r>
            <a:endParaRPr lang="en-US"/>
          </a:p>
        </p:txBody>
      </p:sp>
      <p:sp>
        <p:nvSpPr>
          <p:cNvPr id="3" name="Text Placeholder 2"/>
          <p:cNvSpPr txBox="1">
            <a:spLocks noGrp="1"/>
          </p:cNvSpPr>
          <p:nvPr>
            <p:ph type="body" idx="1"/>
          </p:nvPr>
        </p:nvSpPr>
        <p:spPr>
          <a:xfrm>
            <a:off x="916987" y="5059036"/>
            <a:ext cx="11591803" cy="1653674"/>
          </a:xfrm>
        </p:spPr>
        <p:txBody>
          <a:bodyPr/>
          <a:lstStyle>
            <a:lvl1pPr marL="0" indent="0">
              <a:buNone/>
              <a:defRPr sz="2646">
                <a:solidFill>
                  <a:srgbClr val="898989"/>
                </a:solidFill>
              </a:defRPr>
            </a:lvl1pPr>
          </a:lstStyle>
          <a:p>
            <a:pPr lvl="0"/>
            <a:r>
              <a:rPr lang="ru-RU"/>
              <a:t>Образец текста</a:t>
            </a:r>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7879F828-E631-4BDC-834E-8F33427BE0A8}" type="slidenum">
              <a:t>‹#›</a:t>
            </a:fld>
            <a:endParaRPr lang="ru-RU"/>
          </a:p>
        </p:txBody>
      </p:sp>
    </p:spTree>
    <p:extLst>
      <p:ext uri="{BB962C8B-B14F-4D97-AF65-F5344CB8AC3E}">
        <p14:creationId xmlns:p14="http://schemas.microsoft.com/office/powerpoint/2010/main" val="521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3" name="Content Placeholder 2"/>
          <p:cNvSpPr txBox="1">
            <a:spLocks noGrp="1"/>
          </p:cNvSpPr>
          <p:nvPr>
            <p:ph idx="1"/>
          </p:nvPr>
        </p:nvSpPr>
        <p:spPr>
          <a:xfrm>
            <a:off x="923982" y="2012411"/>
            <a:ext cx="5711900" cy="4796540"/>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txBox="1">
            <a:spLocks noGrp="1"/>
          </p:cNvSpPr>
          <p:nvPr>
            <p:ph idx="2"/>
          </p:nvPr>
        </p:nvSpPr>
        <p:spPr>
          <a:xfrm>
            <a:off x="6803885" y="2012411"/>
            <a:ext cx="5711900" cy="4796540"/>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txBox="1">
            <a:spLocks noGrp="1"/>
          </p:cNvSpPr>
          <p:nvPr>
            <p:ph type="dt" sz="half" idx="7"/>
          </p:nvPr>
        </p:nvSpPr>
        <p:spPr/>
        <p:txBody>
          <a:bodyPr/>
          <a:lstStyle>
            <a:lvl1pPr>
              <a:defRPr/>
            </a:lvl1pPr>
          </a:lstStyle>
          <a:p>
            <a:pPr lvl="0"/>
            <a:endParaRPr lang="ru-RU"/>
          </a:p>
        </p:txBody>
      </p:sp>
      <p:sp>
        <p:nvSpPr>
          <p:cNvPr id="6" name="Footer Placeholder 5"/>
          <p:cNvSpPr txBox="1">
            <a:spLocks noGrp="1"/>
          </p:cNvSpPr>
          <p:nvPr>
            <p:ph type="ftr" sz="quarter" idx="9"/>
          </p:nvPr>
        </p:nvSpPr>
        <p:spPr/>
        <p:txBody>
          <a:bodyPr/>
          <a:lstStyle>
            <a:lvl1pPr>
              <a:defRPr/>
            </a:lvl1pPr>
          </a:lstStyle>
          <a:p>
            <a:pPr lvl="0"/>
            <a:endParaRPr lang="ru-RU"/>
          </a:p>
        </p:txBody>
      </p:sp>
      <p:sp>
        <p:nvSpPr>
          <p:cNvPr id="7" name="Slide Number Placeholder 6"/>
          <p:cNvSpPr txBox="1">
            <a:spLocks noGrp="1"/>
          </p:cNvSpPr>
          <p:nvPr>
            <p:ph type="sldNum" sz="quarter" idx="8"/>
          </p:nvPr>
        </p:nvSpPr>
        <p:spPr/>
        <p:txBody>
          <a:bodyPr/>
          <a:lstStyle>
            <a:lvl1pPr>
              <a:defRPr/>
            </a:lvl1pPr>
          </a:lstStyle>
          <a:p>
            <a:pPr lvl="0"/>
            <a:fld id="{1BCCE072-8320-4C92-9F2D-DEF10D44CC85}" type="slidenum">
              <a:t>‹#›</a:t>
            </a:fld>
            <a:endParaRPr lang="ru-RU"/>
          </a:p>
        </p:txBody>
      </p:sp>
    </p:spTree>
    <p:extLst>
      <p:ext uri="{BB962C8B-B14F-4D97-AF65-F5344CB8AC3E}">
        <p14:creationId xmlns:p14="http://schemas.microsoft.com/office/powerpoint/2010/main" val="3185180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txBox="1">
            <a:spLocks noGrp="1"/>
          </p:cNvSpPr>
          <p:nvPr>
            <p:ph type="title"/>
          </p:nvPr>
        </p:nvSpPr>
        <p:spPr>
          <a:xfrm>
            <a:off x="925738" y="402482"/>
            <a:ext cx="11591803" cy="1461183"/>
          </a:xfrm>
        </p:spPr>
        <p:txBody>
          <a:bodyPr/>
          <a:lstStyle>
            <a:lvl1pPr>
              <a:defRPr/>
            </a:lvl1pPr>
          </a:lstStyle>
          <a:p>
            <a:pPr lvl="0"/>
            <a:r>
              <a:rPr lang="ru-RU"/>
              <a:t>Образец заголовка</a:t>
            </a:r>
            <a:endParaRPr lang="en-US"/>
          </a:p>
        </p:txBody>
      </p:sp>
      <p:sp>
        <p:nvSpPr>
          <p:cNvPr id="3" name="Text Placeholder 2"/>
          <p:cNvSpPr txBox="1">
            <a:spLocks noGrp="1"/>
          </p:cNvSpPr>
          <p:nvPr>
            <p:ph type="body" idx="1"/>
          </p:nvPr>
        </p:nvSpPr>
        <p:spPr>
          <a:xfrm>
            <a:off x="925738" y="1853168"/>
            <a:ext cx="5685656" cy="908209"/>
          </a:xfrm>
        </p:spPr>
        <p:txBody>
          <a:bodyPr anchor="b"/>
          <a:lstStyle>
            <a:lvl1pPr marL="0" indent="0">
              <a:buNone/>
              <a:defRPr sz="2646" b="1"/>
            </a:lvl1pPr>
          </a:lstStyle>
          <a:p>
            <a:pPr lvl="0"/>
            <a:r>
              <a:rPr lang="ru-RU"/>
              <a:t>Образец текста</a:t>
            </a:r>
          </a:p>
        </p:txBody>
      </p:sp>
      <p:sp>
        <p:nvSpPr>
          <p:cNvPr id="4" name="Content Placeholder 3"/>
          <p:cNvSpPr txBox="1">
            <a:spLocks noGrp="1"/>
          </p:cNvSpPr>
          <p:nvPr>
            <p:ph idx="2"/>
          </p:nvPr>
        </p:nvSpPr>
        <p:spPr>
          <a:xfrm>
            <a:off x="925738" y="2761378"/>
            <a:ext cx="5685656" cy="4061572"/>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txBox="1">
            <a:spLocks noGrp="1"/>
          </p:cNvSpPr>
          <p:nvPr>
            <p:ph type="body" idx="3"/>
          </p:nvPr>
        </p:nvSpPr>
        <p:spPr>
          <a:xfrm>
            <a:off x="6803885" y="1853168"/>
            <a:ext cx="5713655" cy="908209"/>
          </a:xfrm>
        </p:spPr>
        <p:txBody>
          <a:bodyPr anchor="b"/>
          <a:lstStyle>
            <a:lvl1pPr marL="0" indent="0">
              <a:buNone/>
              <a:defRPr sz="2646" b="1"/>
            </a:lvl1pPr>
          </a:lstStyle>
          <a:p>
            <a:pPr lvl="0"/>
            <a:r>
              <a:rPr lang="ru-RU"/>
              <a:t>Образец текста</a:t>
            </a:r>
          </a:p>
        </p:txBody>
      </p:sp>
      <p:sp>
        <p:nvSpPr>
          <p:cNvPr id="6" name="Content Placeholder 5"/>
          <p:cNvSpPr txBox="1">
            <a:spLocks noGrp="1"/>
          </p:cNvSpPr>
          <p:nvPr>
            <p:ph idx="4"/>
          </p:nvPr>
        </p:nvSpPr>
        <p:spPr>
          <a:xfrm>
            <a:off x="6803885" y="2761378"/>
            <a:ext cx="5713655" cy="4061572"/>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txBox="1">
            <a:spLocks noGrp="1"/>
          </p:cNvSpPr>
          <p:nvPr>
            <p:ph type="dt" sz="half" idx="7"/>
          </p:nvPr>
        </p:nvSpPr>
        <p:spPr/>
        <p:txBody>
          <a:bodyPr/>
          <a:lstStyle>
            <a:lvl1pPr>
              <a:defRPr/>
            </a:lvl1pPr>
          </a:lstStyle>
          <a:p>
            <a:pPr lvl="0"/>
            <a:endParaRPr lang="ru-RU"/>
          </a:p>
        </p:txBody>
      </p:sp>
      <p:sp>
        <p:nvSpPr>
          <p:cNvPr id="8" name="Footer Placeholder 7"/>
          <p:cNvSpPr txBox="1">
            <a:spLocks noGrp="1"/>
          </p:cNvSpPr>
          <p:nvPr>
            <p:ph type="ftr" sz="quarter" idx="9"/>
          </p:nvPr>
        </p:nvSpPr>
        <p:spPr/>
        <p:txBody>
          <a:bodyPr/>
          <a:lstStyle>
            <a:lvl1pPr>
              <a:defRPr/>
            </a:lvl1pPr>
          </a:lstStyle>
          <a:p>
            <a:pPr lvl="0"/>
            <a:endParaRPr lang="ru-RU"/>
          </a:p>
        </p:txBody>
      </p:sp>
      <p:sp>
        <p:nvSpPr>
          <p:cNvPr id="9" name="Slide Number Placeholder 8"/>
          <p:cNvSpPr txBox="1">
            <a:spLocks noGrp="1"/>
          </p:cNvSpPr>
          <p:nvPr>
            <p:ph type="sldNum" sz="quarter" idx="8"/>
          </p:nvPr>
        </p:nvSpPr>
        <p:spPr/>
        <p:txBody>
          <a:bodyPr/>
          <a:lstStyle>
            <a:lvl1pPr>
              <a:defRPr/>
            </a:lvl1pPr>
          </a:lstStyle>
          <a:p>
            <a:pPr lvl="0"/>
            <a:fld id="{E5EA1A8D-7DC1-4B7C-8DEF-C098B2F09F1D}" type="slidenum">
              <a:t>‹#›</a:t>
            </a:fld>
            <a:endParaRPr lang="ru-RU"/>
          </a:p>
        </p:txBody>
      </p:sp>
    </p:spTree>
    <p:extLst>
      <p:ext uri="{BB962C8B-B14F-4D97-AF65-F5344CB8AC3E}">
        <p14:creationId xmlns:p14="http://schemas.microsoft.com/office/powerpoint/2010/main" val="4237467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3" name="Date Placeholder 2"/>
          <p:cNvSpPr txBox="1">
            <a:spLocks noGrp="1"/>
          </p:cNvSpPr>
          <p:nvPr>
            <p:ph type="dt" sz="half" idx="7"/>
          </p:nvPr>
        </p:nvSpPr>
        <p:spPr/>
        <p:txBody>
          <a:bodyPr/>
          <a:lstStyle>
            <a:lvl1pPr>
              <a:defRPr/>
            </a:lvl1pPr>
          </a:lstStyle>
          <a:p>
            <a:pPr lvl="0"/>
            <a:endParaRPr lang="ru-RU"/>
          </a:p>
        </p:txBody>
      </p:sp>
      <p:sp>
        <p:nvSpPr>
          <p:cNvPr id="4" name="Footer Placeholder 3"/>
          <p:cNvSpPr txBox="1">
            <a:spLocks noGrp="1"/>
          </p:cNvSpPr>
          <p:nvPr>
            <p:ph type="ftr" sz="quarter" idx="9"/>
          </p:nvPr>
        </p:nvSpPr>
        <p:spPr/>
        <p:txBody>
          <a:bodyPr/>
          <a:lstStyle>
            <a:lvl1pPr>
              <a:defRPr/>
            </a:lvl1pPr>
          </a:lstStyle>
          <a:p>
            <a:pPr lvl="0"/>
            <a:endParaRPr lang="ru-RU"/>
          </a:p>
        </p:txBody>
      </p:sp>
      <p:sp>
        <p:nvSpPr>
          <p:cNvPr id="5" name="Slide Number Placeholder 4"/>
          <p:cNvSpPr txBox="1">
            <a:spLocks noGrp="1"/>
          </p:cNvSpPr>
          <p:nvPr>
            <p:ph type="sldNum" sz="quarter" idx="8"/>
          </p:nvPr>
        </p:nvSpPr>
        <p:spPr/>
        <p:txBody>
          <a:bodyPr/>
          <a:lstStyle>
            <a:lvl1pPr>
              <a:defRPr/>
            </a:lvl1pPr>
          </a:lstStyle>
          <a:p>
            <a:pPr lvl="0"/>
            <a:fld id="{17E3177C-5BA0-41B6-B162-F55A93068861}" type="slidenum">
              <a:t>‹#›</a:t>
            </a:fld>
            <a:endParaRPr lang="ru-RU"/>
          </a:p>
        </p:txBody>
      </p:sp>
    </p:spTree>
    <p:extLst>
      <p:ext uri="{BB962C8B-B14F-4D97-AF65-F5344CB8AC3E}">
        <p14:creationId xmlns:p14="http://schemas.microsoft.com/office/powerpoint/2010/main" val="2919822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endParaRPr lang="ru-RU"/>
          </a:p>
        </p:txBody>
      </p:sp>
      <p:sp>
        <p:nvSpPr>
          <p:cNvPr id="3" name="Footer Placeholder 2"/>
          <p:cNvSpPr txBox="1">
            <a:spLocks noGrp="1"/>
          </p:cNvSpPr>
          <p:nvPr>
            <p:ph type="ftr" sz="quarter" idx="9"/>
          </p:nvPr>
        </p:nvSpPr>
        <p:spPr/>
        <p:txBody>
          <a:bodyPr/>
          <a:lstStyle>
            <a:lvl1pPr>
              <a:defRPr/>
            </a:lvl1pPr>
          </a:lstStyle>
          <a:p>
            <a:pPr lvl="0"/>
            <a:endParaRPr lang="ru-RU"/>
          </a:p>
        </p:txBody>
      </p:sp>
      <p:sp>
        <p:nvSpPr>
          <p:cNvPr id="4" name="Slide Number Placeholder 3"/>
          <p:cNvSpPr txBox="1">
            <a:spLocks noGrp="1"/>
          </p:cNvSpPr>
          <p:nvPr>
            <p:ph type="sldNum" sz="quarter" idx="8"/>
          </p:nvPr>
        </p:nvSpPr>
        <p:spPr/>
        <p:txBody>
          <a:bodyPr/>
          <a:lstStyle>
            <a:lvl1pPr>
              <a:defRPr/>
            </a:lvl1pPr>
          </a:lstStyle>
          <a:p>
            <a:pPr lvl="0"/>
            <a:fld id="{93AAEB69-5295-4814-868E-F389F8A868DF}" type="slidenum">
              <a:t>‹#›</a:t>
            </a:fld>
            <a:endParaRPr lang="ru-RU"/>
          </a:p>
        </p:txBody>
      </p:sp>
    </p:spTree>
    <p:extLst>
      <p:ext uri="{BB962C8B-B14F-4D97-AF65-F5344CB8AC3E}">
        <p14:creationId xmlns:p14="http://schemas.microsoft.com/office/powerpoint/2010/main" val="1491323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txBox="1">
            <a:spLocks noGrp="1"/>
          </p:cNvSpPr>
          <p:nvPr>
            <p:ph type="title"/>
          </p:nvPr>
        </p:nvSpPr>
        <p:spPr>
          <a:xfrm>
            <a:off x="925738" y="503980"/>
            <a:ext cx="4334676" cy="1763923"/>
          </a:xfrm>
        </p:spPr>
        <p:txBody>
          <a:bodyPr anchor="b"/>
          <a:lstStyle>
            <a:lvl1pPr>
              <a:defRPr sz="3527"/>
            </a:lvl1pPr>
          </a:lstStyle>
          <a:p>
            <a:pPr lvl="0"/>
            <a:r>
              <a:rPr lang="ru-RU"/>
              <a:t>Образец заголовка</a:t>
            </a:r>
            <a:endParaRPr lang="en-US"/>
          </a:p>
        </p:txBody>
      </p:sp>
      <p:sp>
        <p:nvSpPr>
          <p:cNvPr id="3" name="Content Placeholder 2"/>
          <p:cNvSpPr txBox="1">
            <a:spLocks noGrp="1"/>
          </p:cNvSpPr>
          <p:nvPr>
            <p:ph idx="1"/>
          </p:nvPr>
        </p:nvSpPr>
        <p:spPr>
          <a:xfrm>
            <a:off x="5713655" y="1088456"/>
            <a:ext cx="6803885" cy="5372264"/>
          </a:xfrm>
        </p:spPr>
        <p:txBody>
          <a:bodyPr/>
          <a:lstStyle>
            <a:lvl1pPr>
              <a:defRPr sz="3527"/>
            </a:lvl1pPr>
            <a:lvl2pPr>
              <a:defRPr sz="3086"/>
            </a:lvl2pPr>
            <a:lvl3pPr>
              <a:defRPr sz="2646"/>
            </a:lvl3pPr>
            <a:lvl4pPr>
              <a:defRPr sz="2205"/>
            </a:lvl4pPr>
            <a:lvl5pPr>
              <a:defRPr sz="2205"/>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txBox="1">
            <a:spLocks noGrp="1"/>
          </p:cNvSpPr>
          <p:nvPr>
            <p:ph type="body" idx="2"/>
          </p:nvPr>
        </p:nvSpPr>
        <p:spPr>
          <a:xfrm>
            <a:off x="925738" y="2267904"/>
            <a:ext cx="4334676" cy="4201567"/>
          </a:xfrm>
        </p:spPr>
        <p:txBody>
          <a:bodyPr/>
          <a:lstStyle>
            <a:lvl1pPr marL="0" indent="0">
              <a:buNone/>
              <a:defRPr sz="1764"/>
            </a:lvl1pPr>
          </a:lstStyle>
          <a:p>
            <a:pPr lvl="0"/>
            <a:r>
              <a:rPr lang="ru-RU"/>
              <a:t>Образец текста</a:t>
            </a:r>
          </a:p>
        </p:txBody>
      </p:sp>
      <p:sp>
        <p:nvSpPr>
          <p:cNvPr id="5" name="Date Placeholder 4"/>
          <p:cNvSpPr txBox="1">
            <a:spLocks noGrp="1"/>
          </p:cNvSpPr>
          <p:nvPr>
            <p:ph type="dt" sz="half" idx="7"/>
          </p:nvPr>
        </p:nvSpPr>
        <p:spPr/>
        <p:txBody>
          <a:bodyPr/>
          <a:lstStyle>
            <a:lvl1pPr>
              <a:defRPr/>
            </a:lvl1pPr>
          </a:lstStyle>
          <a:p>
            <a:pPr lvl="0"/>
            <a:endParaRPr lang="ru-RU"/>
          </a:p>
        </p:txBody>
      </p:sp>
      <p:sp>
        <p:nvSpPr>
          <p:cNvPr id="6" name="Footer Placeholder 5"/>
          <p:cNvSpPr txBox="1">
            <a:spLocks noGrp="1"/>
          </p:cNvSpPr>
          <p:nvPr>
            <p:ph type="ftr" sz="quarter" idx="9"/>
          </p:nvPr>
        </p:nvSpPr>
        <p:spPr/>
        <p:txBody>
          <a:bodyPr/>
          <a:lstStyle>
            <a:lvl1pPr>
              <a:defRPr/>
            </a:lvl1pPr>
          </a:lstStyle>
          <a:p>
            <a:pPr lvl="0"/>
            <a:endParaRPr lang="ru-RU"/>
          </a:p>
        </p:txBody>
      </p:sp>
      <p:sp>
        <p:nvSpPr>
          <p:cNvPr id="7" name="Slide Number Placeholder 6"/>
          <p:cNvSpPr txBox="1">
            <a:spLocks noGrp="1"/>
          </p:cNvSpPr>
          <p:nvPr>
            <p:ph type="sldNum" sz="quarter" idx="8"/>
          </p:nvPr>
        </p:nvSpPr>
        <p:spPr/>
        <p:txBody>
          <a:bodyPr/>
          <a:lstStyle>
            <a:lvl1pPr>
              <a:defRPr/>
            </a:lvl1pPr>
          </a:lstStyle>
          <a:p>
            <a:pPr lvl="0"/>
            <a:fld id="{1EE32464-4E20-4690-A787-734A432F918C}" type="slidenum">
              <a:t>‹#›</a:t>
            </a:fld>
            <a:endParaRPr lang="ru-RU"/>
          </a:p>
        </p:txBody>
      </p:sp>
    </p:spTree>
    <p:extLst>
      <p:ext uri="{BB962C8B-B14F-4D97-AF65-F5344CB8AC3E}">
        <p14:creationId xmlns:p14="http://schemas.microsoft.com/office/powerpoint/2010/main" val="2114197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txBox="1">
            <a:spLocks noGrp="1"/>
          </p:cNvSpPr>
          <p:nvPr>
            <p:ph type="title"/>
          </p:nvPr>
        </p:nvSpPr>
        <p:spPr>
          <a:xfrm>
            <a:off x="925738" y="503980"/>
            <a:ext cx="4334676" cy="1763923"/>
          </a:xfrm>
        </p:spPr>
        <p:txBody>
          <a:bodyPr anchor="b"/>
          <a:lstStyle>
            <a:lvl1pPr>
              <a:defRPr sz="3527"/>
            </a:lvl1pPr>
          </a:lstStyle>
          <a:p>
            <a:pPr lvl="0"/>
            <a:r>
              <a:rPr lang="ru-RU"/>
              <a:t>Образец заголовка</a:t>
            </a:r>
            <a:endParaRPr lang="en-US"/>
          </a:p>
        </p:txBody>
      </p:sp>
      <p:sp>
        <p:nvSpPr>
          <p:cNvPr id="3" name="Picture Placeholder 2"/>
          <p:cNvSpPr txBox="1">
            <a:spLocks noGrp="1"/>
          </p:cNvSpPr>
          <p:nvPr>
            <p:ph type="pic" idx="1"/>
          </p:nvPr>
        </p:nvSpPr>
        <p:spPr>
          <a:xfrm>
            <a:off x="5713655" y="1088456"/>
            <a:ext cx="6803885" cy="5372264"/>
          </a:xfrm>
        </p:spPr>
        <p:txBody>
          <a:bodyPr/>
          <a:lstStyle>
            <a:lvl1pPr marL="0" indent="0">
              <a:buNone/>
              <a:defRPr sz="3527"/>
            </a:lvl1pPr>
          </a:lstStyle>
          <a:p>
            <a:pPr lvl="0"/>
            <a:r>
              <a:rPr lang="ru-RU"/>
              <a:t>Вставка рисунка</a:t>
            </a:r>
            <a:endParaRPr lang="en-US"/>
          </a:p>
        </p:txBody>
      </p:sp>
      <p:sp>
        <p:nvSpPr>
          <p:cNvPr id="4" name="Text Placeholder 3"/>
          <p:cNvSpPr txBox="1">
            <a:spLocks noGrp="1"/>
          </p:cNvSpPr>
          <p:nvPr>
            <p:ph type="body" idx="2"/>
          </p:nvPr>
        </p:nvSpPr>
        <p:spPr>
          <a:xfrm>
            <a:off x="925738" y="2267904"/>
            <a:ext cx="4334676" cy="4201567"/>
          </a:xfrm>
        </p:spPr>
        <p:txBody>
          <a:bodyPr/>
          <a:lstStyle>
            <a:lvl1pPr marL="0" indent="0">
              <a:buNone/>
              <a:defRPr sz="1764"/>
            </a:lvl1pPr>
          </a:lstStyle>
          <a:p>
            <a:pPr lvl="0"/>
            <a:r>
              <a:rPr lang="ru-RU"/>
              <a:t>Образец текста</a:t>
            </a:r>
          </a:p>
        </p:txBody>
      </p:sp>
      <p:sp>
        <p:nvSpPr>
          <p:cNvPr id="5" name="Date Placeholder 4"/>
          <p:cNvSpPr txBox="1">
            <a:spLocks noGrp="1"/>
          </p:cNvSpPr>
          <p:nvPr>
            <p:ph type="dt" sz="half" idx="7"/>
          </p:nvPr>
        </p:nvSpPr>
        <p:spPr/>
        <p:txBody>
          <a:bodyPr/>
          <a:lstStyle>
            <a:lvl1pPr>
              <a:defRPr/>
            </a:lvl1pPr>
          </a:lstStyle>
          <a:p>
            <a:pPr lvl="0"/>
            <a:endParaRPr lang="ru-RU"/>
          </a:p>
        </p:txBody>
      </p:sp>
      <p:sp>
        <p:nvSpPr>
          <p:cNvPr id="6" name="Footer Placeholder 5"/>
          <p:cNvSpPr txBox="1">
            <a:spLocks noGrp="1"/>
          </p:cNvSpPr>
          <p:nvPr>
            <p:ph type="ftr" sz="quarter" idx="9"/>
          </p:nvPr>
        </p:nvSpPr>
        <p:spPr/>
        <p:txBody>
          <a:bodyPr/>
          <a:lstStyle>
            <a:lvl1pPr>
              <a:defRPr/>
            </a:lvl1pPr>
          </a:lstStyle>
          <a:p>
            <a:pPr lvl="0"/>
            <a:endParaRPr lang="ru-RU"/>
          </a:p>
        </p:txBody>
      </p:sp>
      <p:sp>
        <p:nvSpPr>
          <p:cNvPr id="7" name="Slide Number Placeholder 6"/>
          <p:cNvSpPr txBox="1">
            <a:spLocks noGrp="1"/>
          </p:cNvSpPr>
          <p:nvPr>
            <p:ph type="sldNum" sz="quarter" idx="8"/>
          </p:nvPr>
        </p:nvSpPr>
        <p:spPr/>
        <p:txBody>
          <a:bodyPr/>
          <a:lstStyle>
            <a:lvl1pPr>
              <a:defRPr/>
            </a:lvl1pPr>
          </a:lstStyle>
          <a:p>
            <a:pPr lvl="0"/>
            <a:fld id="{C90100B1-71A4-4593-BFB9-2B2BEBC8E74B}" type="slidenum">
              <a:t>‹#›</a:t>
            </a:fld>
            <a:endParaRPr lang="ru-RU"/>
          </a:p>
        </p:txBody>
      </p:sp>
    </p:spTree>
    <p:extLst>
      <p:ext uri="{BB962C8B-B14F-4D97-AF65-F5344CB8AC3E}">
        <p14:creationId xmlns:p14="http://schemas.microsoft.com/office/powerpoint/2010/main" val="1813885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923982" y="402482"/>
            <a:ext cx="11591803" cy="1461183"/>
          </a:xfrm>
          <a:prstGeom prst="rect">
            <a:avLst/>
          </a:prstGeom>
          <a:noFill/>
          <a:ln>
            <a:noFill/>
          </a:ln>
        </p:spPr>
        <p:txBody>
          <a:bodyPr vert="horz" wrap="square" lIns="91440" tIns="45720" rIns="91440" bIns="45720" anchor="ctr" anchorCtr="0" compatLnSpc="1">
            <a:noAutofit/>
          </a:bodyPr>
          <a:lstStyle/>
          <a:p>
            <a:pPr lvl="0"/>
            <a:r>
              <a:rPr lang="ru-RU"/>
              <a:t>Образец заголовка</a:t>
            </a:r>
            <a:endParaRPr lang="en-US"/>
          </a:p>
        </p:txBody>
      </p:sp>
      <p:sp>
        <p:nvSpPr>
          <p:cNvPr id="3" name="Text Placeholder 2"/>
          <p:cNvSpPr txBox="1">
            <a:spLocks noGrp="1"/>
          </p:cNvSpPr>
          <p:nvPr>
            <p:ph type="body" idx="1"/>
          </p:nvPr>
        </p:nvSpPr>
        <p:spPr>
          <a:xfrm>
            <a:off x="923982" y="2012411"/>
            <a:ext cx="11591803" cy="4796540"/>
          </a:xfrm>
          <a:prstGeom prst="rect">
            <a:avLst/>
          </a:prstGeom>
          <a:noFill/>
          <a:ln>
            <a:noFill/>
          </a:ln>
        </p:spPr>
        <p:txBody>
          <a:bodyPr vert="horz" wrap="square" lIns="91440" tIns="45720" rIns="91440" bIns="45720" anchor="t" anchorCtr="0" compatLnSpc="1">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txBox="1">
            <a:spLocks noGrp="1"/>
          </p:cNvSpPr>
          <p:nvPr>
            <p:ph type="dt" sz="half" idx="2"/>
          </p:nvPr>
        </p:nvSpPr>
        <p:spPr>
          <a:xfrm>
            <a:off x="923982" y="7006699"/>
            <a:ext cx="3023948" cy="402482"/>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ru-RU" sz="1323" b="0" i="0" u="none" strike="noStrike" kern="1200" cap="none" spc="0" baseline="0">
                <a:solidFill>
                  <a:srgbClr val="898989"/>
                </a:solidFill>
                <a:uFillTx/>
                <a:latin typeface="Calibri"/>
              </a:defRPr>
            </a:lvl1pPr>
          </a:lstStyle>
          <a:p>
            <a:pPr lvl="0"/>
            <a:endParaRPr lang="ru-RU"/>
          </a:p>
        </p:txBody>
      </p:sp>
      <p:sp>
        <p:nvSpPr>
          <p:cNvPr id="5" name="Footer Placeholder 4"/>
          <p:cNvSpPr txBox="1">
            <a:spLocks noGrp="1"/>
          </p:cNvSpPr>
          <p:nvPr>
            <p:ph type="ftr" sz="quarter" idx="3"/>
          </p:nvPr>
        </p:nvSpPr>
        <p:spPr>
          <a:xfrm>
            <a:off x="4451930" y="7006699"/>
            <a:ext cx="4535926" cy="402482"/>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ru-RU" sz="1323" b="0" i="0" u="none" strike="noStrike" kern="1200" cap="none" spc="0" baseline="0">
                <a:solidFill>
                  <a:srgbClr val="898989"/>
                </a:solidFill>
                <a:uFillTx/>
                <a:latin typeface="Calibri"/>
              </a:defRPr>
            </a:lvl1pPr>
          </a:lstStyle>
          <a:p>
            <a:pPr lvl="0"/>
            <a:endParaRPr lang="ru-RU"/>
          </a:p>
        </p:txBody>
      </p:sp>
      <p:sp>
        <p:nvSpPr>
          <p:cNvPr id="6" name="Slide Number Placeholder 5"/>
          <p:cNvSpPr txBox="1">
            <a:spLocks noGrp="1"/>
          </p:cNvSpPr>
          <p:nvPr>
            <p:ph type="sldNum" sz="quarter" idx="4"/>
          </p:nvPr>
        </p:nvSpPr>
        <p:spPr>
          <a:xfrm>
            <a:off x="9491837" y="7006699"/>
            <a:ext cx="3023948" cy="402482"/>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ru-RU" sz="1323" b="0" i="0" u="none" strike="noStrike" kern="1200" cap="none" spc="0" baseline="0">
                <a:solidFill>
                  <a:srgbClr val="898989"/>
                </a:solidFill>
                <a:uFillTx/>
                <a:latin typeface="Calibri"/>
              </a:defRPr>
            </a:lvl1pPr>
          </a:lstStyle>
          <a:p>
            <a:pPr lvl="0"/>
            <a:fld id="{446C9C6B-281A-4A3E-BDEF-6DBA6246E1DE}" type="slidenum">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l" defTabSz="1007943" rtl="0" fontAlgn="auto" hangingPunct="1">
        <a:lnSpc>
          <a:spcPct val="90000"/>
        </a:lnSpc>
        <a:spcBef>
          <a:spcPts val="0"/>
        </a:spcBef>
        <a:spcAft>
          <a:spcPts val="0"/>
        </a:spcAft>
        <a:buNone/>
        <a:tabLst/>
        <a:defRPr lang="ru-RU" sz="4850" b="0" i="0" u="none" strike="noStrike" kern="1200" cap="none" spc="0" baseline="0">
          <a:solidFill>
            <a:srgbClr val="000000"/>
          </a:solidFill>
          <a:uFillTx/>
          <a:latin typeface="Calibri Light"/>
        </a:defRPr>
      </a:lvl1pPr>
    </p:titleStyle>
    <p:bodyStyle>
      <a:lvl1pPr marL="251990" marR="0" lvl="0" indent="-251990" algn="l" defTabSz="1007943" rtl="0" fontAlgn="auto" hangingPunct="1">
        <a:lnSpc>
          <a:spcPct val="90000"/>
        </a:lnSpc>
        <a:spcBef>
          <a:spcPts val="1100"/>
        </a:spcBef>
        <a:spcAft>
          <a:spcPts val="0"/>
        </a:spcAft>
        <a:buSzPct val="100000"/>
        <a:buFont typeface="Arial" pitchFamily="34"/>
        <a:buChar char="•"/>
        <a:tabLst/>
        <a:defRPr lang="ru-RU" sz="3086" b="0" i="0" u="none" strike="noStrike" kern="1200" cap="none" spc="0" baseline="0">
          <a:solidFill>
            <a:srgbClr val="000000"/>
          </a:solidFill>
          <a:uFillTx/>
          <a:latin typeface="Calibri"/>
        </a:defRPr>
      </a:lvl1pPr>
      <a:lvl2pPr marL="755952" marR="0" lvl="1" indent="-251990" algn="l" defTabSz="1007943" rtl="0" fontAlgn="auto" hangingPunct="1">
        <a:lnSpc>
          <a:spcPct val="90000"/>
        </a:lnSpc>
        <a:spcBef>
          <a:spcPts val="550"/>
        </a:spcBef>
        <a:spcAft>
          <a:spcPts val="0"/>
        </a:spcAft>
        <a:buSzPct val="100000"/>
        <a:buFont typeface="Arial" pitchFamily="34"/>
        <a:buChar char="•"/>
        <a:tabLst/>
        <a:defRPr lang="ru-RU" sz="2646" b="0" i="0" u="none" strike="noStrike" kern="1200" cap="none" spc="0" baseline="0">
          <a:solidFill>
            <a:srgbClr val="000000"/>
          </a:solidFill>
          <a:uFillTx/>
          <a:latin typeface="Calibri"/>
        </a:defRPr>
      </a:lvl2pPr>
      <a:lvl3pPr marL="1259933" marR="0" lvl="2" indent="-251990" algn="l" defTabSz="1007943" rtl="0" fontAlgn="auto" hangingPunct="1">
        <a:lnSpc>
          <a:spcPct val="90000"/>
        </a:lnSpc>
        <a:spcBef>
          <a:spcPts val="550"/>
        </a:spcBef>
        <a:spcAft>
          <a:spcPts val="0"/>
        </a:spcAft>
        <a:buSzPct val="100000"/>
        <a:buFont typeface="Arial" pitchFamily="34"/>
        <a:buChar char="•"/>
        <a:tabLst/>
        <a:defRPr lang="ru-RU" sz="2205" b="0" i="0" u="none" strike="noStrike" kern="1200" cap="none" spc="0" baseline="0">
          <a:solidFill>
            <a:srgbClr val="000000"/>
          </a:solidFill>
          <a:uFillTx/>
          <a:latin typeface="Calibri"/>
        </a:defRPr>
      </a:lvl3pPr>
      <a:lvl4pPr marL="1763895" marR="0" lvl="3" indent="-251990" algn="l" defTabSz="1007943" rtl="0" fontAlgn="auto" hangingPunct="1">
        <a:lnSpc>
          <a:spcPct val="90000"/>
        </a:lnSpc>
        <a:spcBef>
          <a:spcPts val="550"/>
        </a:spcBef>
        <a:spcAft>
          <a:spcPts val="0"/>
        </a:spcAft>
        <a:buSzPct val="100000"/>
        <a:buFont typeface="Arial" pitchFamily="34"/>
        <a:buChar char="•"/>
        <a:tabLst/>
        <a:defRPr lang="ru-RU" sz="1984" b="0" i="0" u="none" strike="noStrike" kern="1200" cap="none" spc="0" baseline="0">
          <a:solidFill>
            <a:srgbClr val="000000"/>
          </a:solidFill>
          <a:uFillTx/>
          <a:latin typeface="Calibri"/>
        </a:defRPr>
      </a:lvl4pPr>
      <a:lvl5pPr marL="2267867" marR="0" lvl="4" indent="-251990" algn="l" defTabSz="1007943" rtl="0" fontAlgn="auto" hangingPunct="1">
        <a:lnSpc>
          <a:spcPct val="90000"/>
        </a:lnSpc>
        <a:spcBef>
          <a:spcPts val="550"/>
        </a:spcBef>
        <a:spcAft>
          <a:spcPts val="0"/>
        </a:spcAft>
        <a:buSzPct val="100000"/>
        <a:buFont typeface="Arial" pitchFamily="34"/>
        <a:buChar char="•"/>
        <a:tabLst/>
        <a:defRPr lang="ru-RU" sz="1984"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object 2"/>
          <p:cNvSpPr/>
          <p:nvPr/>
        </p:nvSpPr>
        <p:spPr>
          <a:xfrm>
            <a:off x="2468" y="3584"/>
            <a:ext cx="13421526" cy="2378857"/>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2600" b="0" i="0" u="none" strike="noStrike" kern="1200" cap="none" spc="0" baseline="0">
              <a:solidFill>
                <a:srgbClr val="000000"/>
              </a:solidFill>
              <a:uFillTx/>
              <a:latin typeface="Calibri"/>
            </a:endParaRPr>
          </a:p>
        </p:txBody>
      </p:sp>
      <p:sp>
        <p:nvSpPr>
          <p:cNvPr id="3" name="object 4"/>
          <p:cNvSpPr txBox="1"/>
          <p:nvPr/>
        </p:nvSpPr>
        <p:spPr>
          <a:xfrm>
            <a:off x="1712863" y="3814968"/>
            <a:ext cx="6851690" cy="2469428"/>
          </a:xfrm>
          <a:prstGeom prst="rect">
            <a:avLst/>
          </a:prstGeom>
          <a:noFill/>
          <a:ln cap="flat">
            <a:noFill/>
          </a:ln>
        </p:spPr>
        <p:txBody>
          <a:bodyPr vert="horz" wrap="square" lIns="0" tIns="32543" rIns="0" bIns="0" anchor="t" anchorCtr="0" compatLnSpc="1">
            <a:spAutoFit/>
          </a:bodyPr>
          <a:lstStyle/>
          <a:p>
            <a:pPr marL="42903" marR="0" lvl="0" indent="0" algn="l" defTabSz="914400" rtl="0" fontAlgn="auto" hangingPunct="1">
              <a:lnSpc>
                <a:spcPts val="4555"/>
              </a:lnSpc>
              <a:spcBef>
                <a:spcPts val="255"/>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2365C7"/>
                </a:solidFill>
                <a:uFillTx/>
                <a:latin typeface="Arial"/>
                <a:cs typeface="Arial"/>
              </a:rPr>
              <a:t>Mavzu:</a:t>
            </a:r>
            <a:endParaRPr lang="en-US" sz="4800" b="0" i="0" u="none" strike="noStrike" kern="1200" cap="none" spc="0" baseline="0">
              <a:solidFill>
                <a:srgbClr val="000000"/>
              </a:solidFill>
              <a:uFillTx/>
              <a:latin typeface="Arial"/>
              <a:cs typeface="Arial"/>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0" cap="none" spc="0" baseline="0">
                <a:solidFill>
                  <a:srgbClr val="002060"/>
                </a:solidFill>
                <a:uFillTx/>
                <a:latin typeface="Arial" pitchFamily="34"/>
                <a:cs typeface="Arial" pitchFamily="34"/>
              </a:rPr>
              <a:t>Ajdodlar merosi</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0" cap="none" spc="0" baseline="0">
                <a:solidFill>
                  <a:srgbClr val="002060"/>
                </a:solidFill>
                <a:uFillTx/>
                <a:latin typeface="Arial" pitchFamily="34"/>
                <a:cs typeface="Arial" pitchFamily="34"/>
              </a:rPr>
              <a:t>(Buyruq-istak va his-hayajon gaplar)</a:t>
            </a:r>
          </a:p>
        </p:txBody>
      </p:sp>
      <p:sp>
        <p:nvSpPr>
          <p:cNvPr id="4" name="object 5"/>
          <p:cNvSpPr/>
          <p:nvPr/>
        </p:nvSpPr>
        <p:spPr>
          <a:xfrm>
            <a:off x="735890" y="3814968"/>
            <a:ext cx="801947" cy="2469428"/>
          </a:xfrm>
          <a:custGeom>
            <a:avLst/>
            <a:gdLst>
              <a:gd name="f0" fmla="val w"/>
              <a:gd name="f1" fmla="val h"/>
              <a:gd name="f2" fmla="val 0"/>
              <a:gd name="f3" fmla="val 344170"/>
              <a:gd name="f4" fmla="val 680719"/>
              <a:gd name="f5" fmla="val 343828"/>
              <a:gd name="f6" fmla="val 680466"/>
              <a:gd name="f7" fmla="*/ f0 1 344170"/>
              <a:gd name="f8" fmla="*/ f1 1 680719"/>
              <a:gd name="f9" fmla="+- f4 0 f2"/>
              <a:gd name="f10" fmla="+- f3 0 f2"/>
              <a:gd name="f11" fmla="*/ f10 1 344170"/>
              <a:gd name="f12" fmla="*/ f9 1 680719"/>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344170" h="680719">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2600" b="0" i="0" u="none" strike="noStrike" kern="1200" cap="none" spc="0" baseline="0">
              <a:solidFill>
                <a:srgbClr val="000000"/>
              </a:solidFill>
              <a:uFillTx/>
              <a:latin typeface="Calibri"/>
            </a:endParaRPr>
          </a:p>
        </p:txBody>
      </p:sp>
      <p:sp>
        <p:nvSpPr>
          <p:cNvPr id="5" name="object 9"/>
          <p:cNvSpPr/>
          <p:nvPr/>
        </p:nvSpPr>
        <p:spPr>
          <a:xfrm>
            <a:off x="10958553" y="531430"/>
            <a:ext cx="1407106" cy="1406895"/>
          </a:xfrm>
          <a:custGeom>
            <a:avLst/>
            <a:gdLst>
              <a:gd name="f0" fmla="val w"/>
              <a:gd name="f1" fmla="val h"/>
              <a:gd name="f2" fmla="val 0"/>
              <a:gd name="f3" fmla="val 603885"/>
              <a:gd name="f4" fmla="val 603605"/>
              <a:gd name="f5" fmla="val 603618"/>
              <a:gd name="f6" fmla="*/ f0 1 603885"/>
              <a:gd name="f7" fmla="*/ f1 1 603885"/>
              <a:gd name="f8" fmla="+- f3 0 f2"/>
              <a:gd name="f9" fmla="*/ f8 1 603885"/>
              <a:gd name="f10" fmla="*/ f2 1 f9"/>
              <a:gd name="f11" fmla="*/ f3 1 f9"/>
              <a:gd name="f12" fmla="*/ f10 f6 1"/>
              <a:gd name="f13" fmla="*/ f11 f6 1"/>
              <a:gd name="f14" fmla="*/ f11 f7 1"/>
              <a:gd name="f15" fmla="*/ f10 f7 1"/>
            </a:gdLst>
            <a:ahLst/>
            <a:cxnLst>
              <a:cxn ang="3cd4">
                <a:pos x="hc" y="t"/>
              </a:cxn>
              <a:cxn ang="0">
                <a:pos x="r" y="vc"/>
              </a:cxn>
              <a:cxn ang="cd4">
                <a:pos x="hc" y="b"/>
              </a:cxn>
              <a:cxn ang="cd2">
                <a:pos x="l" y="vc"/>
              </a:cxn>
            </a:cxnLst>
            <a:rect l="f12" t="f15" r="f13" b="f14"/>
            <a:pathLst>
              <a:path w="603885" h="603885">
                <a:moveTo>
                  <a:pt x="f4" y="f2"/>
                </a:moveTo>
                <a:lnTo>
                  <a:pt x="f2" y="f2"/>
                </a:lnTo>
                <a:lnTo>
                  <a:pt x="f2" y="f5"/>
                </a:lnTo>
                <a:lnTo>
                  <a:pt x="f4" y="f5"/>
                </a:lnTo>
                <a:lnTo>
                  <a:pt x="f4" y="f2"/>
                </a:lnTo>
                <a:close/>
              </a:path>
            </a:pathLst>
          </a:custGeom>
          <a:solidFill>
            <a:srgbClr val="00A859"/>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2600" b="0" i="0" u="none" strike="noStrike" kern="1200" cap="none" spc="0" baseline="0">
              <a:solidFill>
                <a:srgbClr val="000000"/>
              </a:solidFill>
              <a:uFillTx/>
              <a:latin typeface="Calibri"/>
            </a:endParaRPr>
          </a:p>
        </p:txBody>
      </p:sp>
      <p:sp>
        <p:nvSpPr>
          <p:cNvPr id="6" name="object 10"/>
          <p:cNvSpPr/>
          <p:nvPr/>
        </p:nvSpPr>
        <p:spPr>
          <a:xfrm>
            <a:off x="10958553" y="531430"/>
            <a:ext cx="1407106" cy="1406895"/>
          </a:xfrm>
          <a:custGeom>
            <a:avLst/>
            <a:gdLst>
              <a:gd name="f0" fmla="val w"/>
              <a:gd name="f1" fmla="val h"/>
              <a:gd name="f2" fmla="val 0"/>
              <a:gd name="f3" fmla="val 603885"/>
              <a:gd name="f4" fmla="val 603605"/>
              <a:gd name="f5" fmla="val 603618"/>
              <a:gd name="f6" fmla="*/ f0 1 603885"/>
              <a:gd name="f7" fmla="*/ f1 1 603885"/>
              <a:gd name="f8" fmla="+- f3 0 f2"/>
              <a:gd name="f9" fmla="*/ f8 1 603885"/>
              <a:gd name="f10" fmla="*/ f2 1 f9"/>
              <a:gd name="f11" fmla="*/ f3 1 f9"/>
              <a:gd name="f12" fmla="*/ f10 f6 1"/>
              <a:gd name="f13" fmla="*/ f11 f6 1"/>
              <a:gd name="f14" fmla="*/ f11 f7 1"/>
              <a:gd name="f15" fmla="*/ f10 f7 1"/>
            </a:gdLst>
            <a:ahLst/>
            <a:cxnLst>
              <a:cxn ang="3cd4">
                <a:pos x="hc" y="t"/>
              </a:cxn>
              <a:cxn ang="0">
                <a:pos x="r" y="vc"/>
              </a:cxn>
              <a:cxn ang="cd4">
                <a:pos x="hc" y="b"/>
              </a:cxn>
              <a:cxn ang="cd2">
                <a:pos x="l" y="vc"/>
              </a:cxn>
            </a:cxnLst>
            <a:rect l="f12" t="f15" r="f13" b="f14"/>
            <a:pathLst>
              <a:path w="603885" h="603885">
                <a:moveTo>
                  <a:pt x="f2" y="f2"/>
                </a:moveTo>
                <a:lnTo>
                  <a:pt x="f4" y="f2"/>
                </a:lnTo>
                <a:lnTo>
                  <a:pt x="f4" y="f5"/>
                </a:lnTo>
                <a:lnTo>
                  <a:pt x="f2" y="f5"/>
                </a:lnTo>
                <a:lnTo>
                  <a:pt x="f2" y="f2"/>
                </a:lnTo>
                <a:close/>
              </a:path>
            </a:pathLst>
          </a:custGeom>
          <a:noFill/>
          <a:ln w="30476" cap="flat">
            <a:solidFill>
              <a:srgbClr val="FEFEFE"/>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2600" b="0" i="0" u="none" strike="noStrike" kern="1200" cap="none" spc="0" baseline="0">
              <a:solidFill>
                <a:srgbClr val="000000"/>
              </a:solidFill>
              <a:uFillTx/>
              <a:latin typeface="Calibri"/>
            </a:endParaRPr>
          </a:p>
        </p:txBody>
      </p:sp>
      <p:sp>
        <p:nvSpPr>
          <p:cNvPr id="7" name="object 12"/>
          <p:cNvSpPr txBox="1"/>
          <p:nvPr/>
        </p:nvSpPr>
        <p:spPr>
          <a:xfrm>
            <a:off x="11112374" y="580159"/>
            <a:ext cx="1008107" cy="837562"/>
          </a:xfrm>
          <a:prstGeom prst="rect">
            <a:avLst/>
          </a:prstGeom>
          <a:noFill/>
          <a:ln cap="flat">
            <a:noFill/>
          </a:ln>
        </p:spPr>
        <p:txBody>
          <a:bodyPr vert="horz" wrap="square" lIns="0" tIns="36987" rIns="0" bIns="0" anchor="t" anchorCtr="0" compatLnSpc="1">
            <a:spAutoFit/>
          </a:bodyPr>
          <a:lstStyle/>
          <a:p>
            <a:pPr marL="0" marR="0" lvl="0" indent="0" algn="l" defTabSz="914400" rtl="0" fontAlgn="auto" hangingPunct="1">
              <a:lnSpc>
                <a:spcPct val="100000"/>
              </a:lnSpc>
              <a:spcBef>
                <a:spcPts val="290"/>
              </a:spcBef>
              <a:spcAft>
                <a:spcPts val="0"/>
              </a:spcAft>
              <a:buNone/>
              <a:tabLst/>
              <a:defRPr sz="1800" b="0" i="0" u="none" strike="noStrike" kern="0" cap="none" spc="0" baseline="0">
                <a:solidFill>
                  <a:srgbClr val="000000"/>
                </a:solidFill>
                <a:uFillTx/>
              </a:defRPr>
            </a:pPr>
            <a:r>
              <a:rPr lang="ru-RU" sz="5200" b="1" i="0" u="none" strike="noStrike" kern="1200" cap="none" spc="23" baseline="0">
                <a:solidFill>
                  <a:srgbClr val="FEFEFE"/>
                </a:solidFill>
                <a:uFillTx/>
                <a:latin typeface="Arial"/>
                <a:cs typeface="Arial"/>
              </a:rPr>
              <a:t> 1</a:t>
            </a:r>
            <a:r>
              <a:rPr lang="en-GB" sz="5200" b="1" i="0" u="none" strike="noStrike" kern="1200" cap="none" spc="23" baseline="0">
                <a:solidFill>
                  <a:srgbClr val="FEFEFE"/>
                </a:solidFill>
                <a:uFillTx/>
                <a:latin typeface="Arial"/>
                <a:cs typeface="Arial"/>
              </a:rPr>
              <a:t>1</a:t>
            </a:r>
            <a:endParaRPr lang="ru-RU" sz="5200" b="0" i="0" u="none" strike="noStrike" kern="1200" cap="none" spc="0" baseline="0">
              <a:solidFill>
                <a:srgbClr val="000000"/>
              </a:solidFill>
              <a:uFillTx/>
              <a:latin typeface="Arial"/>
              <a:cs typeface="Arial"/>
            </a:endParaRPr>
          </a:p>
        </p:txBody>
      </p:sp>
      <p:sp>
        <p:nvSpPr>
          <p:cNvPr id="8" name="object 13"/>
          <p:cNvSpPr txBox="1"/>
          <p:nvPr/>
        </p:nvSpPr>
        <p:spPr>
          <a:xfrm>
            <a:off x="11350703" y="1262603"/>
            <a:ext cx="627351" cy="493711"/>
          </a:xfrm>
          <a:prstGeom prst="rect">
            <a:avLst/>
          </a:prstGeom>
          <a:noFill/>
          <a:ln cap="flat">
            <a:noFill/>
          </a:ln>
        </p:spPr>
        <p:txBody>
          <a:bodyPr vert="horz" wrap="square" lIns="0" tIns="28108" rIns="0" bIns="0" anchor="t" anchorCtr="0" compatLnSpc="1">
            <a:spAutoFit/>
          </a:bodyPr>
          <a:lstStyle/>
          <a:p>
            <a:pPr marL="0" marR="0" lvl="0" indent="0" algn="l" defTabSz="914400" rtl="0" fontAlgn="auto" hangingPunct="1">
              <a:lnSpc>
                <a:spcPct val="100000"/>
              </a:lnSpc>
              <a:spcBef>
                <a:spcPts val="220"/>
              </a:spcBef>
              <a:spcAft>
                <a:spcPts val="0"/>
              </a:spcAft>
              <a:buNone/>
              <a:tabLst/>
              <a:defRPr sz="1800" b="0" i="0" u="none" strike="noStrike" kern="0" cap="none" spc="0" baseline="0">
                <a:solidFill>
                  <a:srgbClr val="000000"/>
                </a:solidFill>
                <a:uFillTx/>
              </a:defRPr>
            </a:pPr>
            <a:r>
              <a:rPr lang="en-US" sz="3000" b="0" i="0" u="none" strike="noStrike" kern="1200" cap="none" spc="-12" baseline="0">
                <a:solidFill>
                  <a:srgbClr val="FEFEFE"/>
                </a:solidFill>
                <a:uFillTx/>
                <a:latin typeface="Arial"/>
                <a:cs typeface="Arial"/>
              </a:rPr>
              <a:t>sinf</a:t>
            </a:r>
            <a:endParaRPr lang="en-US" sz="3000" b="0" i="0" u="none" strike="noStrike" kern="1200" cap="none" spc="0" baseline="0">
              <a:solidFill>
                <a:srgbClr val="000000"/>
              </a:solidFill>
              <a:uFillTx/>
              <a:latin typeface="Arial"/>
              <a:cs typeface="Arial"/>
            </a:endParaRPr>
          </a:p>
        </p:txBody>
      </p:sp>
      <p:sp>
        <p:nvSpPr>
          <p:cNvPr id="9" name="object 2"/>
          <p:cNvSpPr txBox="1"/>
          <p:nvPr/>
        </p:nvSpPr>
        <p:spPr>
          <a:xfrm>
            <a:off x="2258421" y="520138"/>
            <a:ext cx="6903628" cy="1265511"/>
          </a:xfrm>
          <a:prstGeom prst="rect">
            <a:avLst/>
          </a:prstGeom>
          <a:noFill/>
          <a:ln cap="flat">
            <a:noFill/>
          </a:ln>
        </p:spPr>
        <p:txBody>
          <a:bodyPr vert="horz" wrap="square" lIns="0" tIns="34079" rIns="0" bIns="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0" cap="none" spc="0" baseline="0">
                <a:solidFill>
                  <a:srgbClr val="FFFFFF"/>
                </a:solidFill>
                <a:uFillTx/>
                <a:latin typeface="Arial" pitchFamily="34"/>
                <a:cs typeface="Arial" pitchFamily="34"/>
              </a:rPr>
              <a:t>O‘ZBEK TILI  </a:t>
            </a:r>
            <a:endParaRPr lang="en-US" sz="8000" b="0" i="0" u="none" strike="noStrike" kern="0" cap="none" spc="0" baseline="0">
              <a:solidFill>
                <a:srgbClr val="FFFFFF"/>
              </a:solidFill>
              <a:uFillTx/>
              <a:latin typeface="Calibri"/>
              <a:cs typeface="Arial"/>
            </a:endParaRPr>
          </a:p>
        </p:txBody>
      </p:sp>
      <p:sp>
        <p:nvSpPr>
          <p:cNvPr id="10" name="object 12"/>
          <p:cNvSpPr/>
          <p:nvPr/>
        </p:nvSpPr>
        <p:spPr>
          <a:xfrm>
            <a:off x="811840" y="677515"/>
            <a:ext cx="758668" cy="1083024"/>
          </a:xfrm>
          <a:custGeom>
            <a:avLst/>
            <a:gdLst>
              <a:gd name="f0" fmla="val w"/>
              <a:gd name="f1" fmla="val h"/>
              <a:gd name="f2" fmla="val 0"/>
              <a:gd name="f3" fmla="val 325120"/>
              <a:gd name="f4" fmla="val 464184"/>
              <a:gd name="f5" fmla="val 301975"/>
              <a:gd name="f6" fmla="val 22673"/>
              <a:gd name="f7" fmla="val 13828"/>
              <a:gd name="f8" fmla="val 1961"/>
              <a:gd name="f9" fmla="val 6623"/>
              <a:gd name="f10" fmla="val 6956"/>
              <a:gd name="f11" fmla="val 1775"/>
              <a:gd name="f12" fmla="val 14269"/>
              <a:gd name="f13" fmla="val 23183"/>
              <a:gd name="f14" fmla="val 440585"/>
              <a:gd name="f15" fmla="val 1822"/>
              <a:gd name="f16" fmla="val 449613"/>
              <a:gd name="f17" fmla="val 6791"/>
              <a:gd name="f18" fmla="val 456985"/>
              <a:gd name="f19" fmla="val 14162"/>
              <a:gd name="f20" fmla="val 461954"/>
              <a:gd name="f21" fmla="val 23187"/>
              <a:gd name="f22" fmla="val 463777"/>
              <a:gd name="f23" fmla="val 301457"/>
              <a:gd name="f24" fmla="val 310484"/>
              <a:gd name="f25" fmla="val 317856"/>
              <a:gd name="f26" fmla="val 322826"/>
              <a:gd name="f27" fmla="val 323087"/>
              <a:gd name="f28" fmla="val 448318"/>
              <a:gd name="f29" fmla="val 18921"/>
              <a:gd name="f30" fmla="val 15458"/>
              <a:gd name="f31" fmla="val 444855"/>
              <a:gd name="f32" fmla="val 18914"/>
              <a:gd name="f33" fmla="val 15454"/>
              <a:gd name="f34" fmla="val 323109"/>
              <a:gd name="f35" fmla="val 322873"/>
              <a:gd name="f36" fmla="val 318025"/>
              <a:gd name="f37" fmla="val 310820"/>
              <a:gd name="f38" fmla="val 321185"/>
              <a:gd name="f39" fmla="val 247345"/>
              <a:gd name="f40" fmla="val 312649"/>
              <a:gd name="f41" fmla="val 309190"/>
              <a:gd name="f42" fmla="val 250804"/>
              <a:gd name="f43" fmla="val 305727"/>
              <a:gd name="f44" fmla="val 324648"/>
              <a:gd name="f45" fmla="val 73832"/>
              <a:gd name="f46" fmla="val 77292"/>
              <a:gd name="f47" fmla="*/ f0 1 325120"/>
              <a:gd name="f48" fmla="*/ f1 1 464184"/>
              <a:gd name="f49" fmla="+- f4 0 f2"/>
              <a:gd name="f50" fmla="+- f3 0 f2"/>
              <a:gd name="f51" fmla="*/ f50 1 325120"/>
              <a:gd name="f52" fmla="*/ f49 1 464184"/>
              <a:gd name="f53" fmla="*/ f2 1 f51"/>
              <a:gd name="f54" fmla="*/ f3 1 f51"/>
              <a:gd name="f55" fmla="*/ f2 1 f52"/>
              <a:gd name="f56" fmla="*/ f4 1 f52"/>
              <a:gd name="f57" fmla="*/ f53 f47 1"/>
              <a:gd name="f58" fmla="*/ f54 f47 1"/>
              <a:gd name="f59" fmla="*/ f56 f48 1"/>
              <a:gd name="f60" fmla="*/ f55 f48 1"/>
            </a:gdLst>
            <a:ahLst/>
            <a:cxnLst>
              <a:cxn ang="3cd4">
                <a:pos x="hc" y="t"/>
              </a:cxn>
              <a:cxn ang="0">
                <a:pos x="r" y="vc"/>
              </a:cxn>
              <a:cxn ang="cd4">
                <a:pos x="hc" y="b"/>
              </a:cxn>
              <a:cxn ang="cd2">
                <a:pos x="l" y="vc"/>
              </a:cxn>
            </a:cxnLst>
            <a:rect l="f57" t="f60" r="f58" b="f59"/>
            <a:pathLst>
              <a:path w="325120" h="464184">
                <a:moveTo>
                  <a:pt x="f5" y="f2"/>
                </a:moveTo>
                <a:lnTo>
                  <a:pt x="f6" y="f2"/>
                </a:lnTo>
                <a:lnTo>
                  <a:pt x="f7" y="f8"/>
                </a:lnTo>
                <a:lnTo>
                  <a:pt x="f9" y="f10"/>
                </a:lnTo>
                <a:lnTo>
                  <a:pt x="f11" y="f12"/>
                </a:lnTo>
                <a:lnTo>
                  <a:pt x="f2" y="f13"/>
                </a:lnTo>
                <a:lnTo>
                  <a:pt x="f2" y="f14"/>
                </a:lnTo>
                <a:lnTo>
                  <a:pt x="f15" y="f16"/>
                </a:lnTo>
                <a:lnTo>
                  <a:pt x="f17" y="f18"/>
                </a:lnTo>
                <a:lnTo>
                  <a:pt x="f19" y="f20"/>
                </a:lnTo>
                <a:lnTo>
                  <a:pt x="f21" y="f22"/>
                </a:lnTo>
                <a:lnTo>
                  <a:pt x="f23" y="f22"/>
                </a:lnTo>
                <a:lnTo>
                  <a:pt x="f24" y="f20"/>
                </a:lnTo>
                <a:lnTo>
                  <a:pt x="f25" y="f18"/>
                </a:lnTo>
                <a:lnTo>
                  <a:pt x="f26" y="f16"/>
                </a:lnTo>
                <a:lnTo>
                  <a:pt x="f27" y="f28"/>
                </a:lnTo>
                <a:lnTo>
                  <a:pt x="f29" y="f28"/>
                </a:lnTo>
                <a:lnTo>
                  <a:pt x="f30" y="f31"/>
                </a:lnTo>
                <a:lnTo>
                  <a:pt x="f30" y="f32"/>
                </a:lnTo>
                <a:lnTo>
                  <a:pt x="f29" y="f33"/>
                </a:lnTo>
                <a:lnTo>
                  <a:pt x="f34" y="f33"/>
                </a:lnTo>
                <a:lnTo>
                  <a:pt x="f35" y="f12"/>
                </a:lnTo>
                <a:lnTo>
                  <a:pt x="f36" y="f10"/>
                </a:lnTo>
                <a:lnTo>
                  <a:pt x="f37" y="f8"/>
                </a:lnTo>
                <a:lnTo>
                  <a:pt x="f5" y="f2"/>
                </a:lnTo>
                <a:close/>
              </a:path>
              <a:path w="325120" h="464184">
                <a:moveTo>
                  <a:pt x="f38" y="f39"/>
                </a:moveTo>
                <a:lnTo>
                  <a:pt x="f40" y="f39"/>
                </a:lnTo>
                <a:lnTo>
                  <a:pt x="f41" y="f42"/>
                </a:lnTo>
                <a:lnTo>
                  <a:pt x="f41" y="f31"/>
                </a:lnTo>
                <a:lnTo>
                  <a:pt x="f43" y="f28"/>
                </a:lnTo>
                <a:lnTo>
                  <a:pt x="f27" y="f28"/>
                </a:lnTo>
                <a:lnTo>
                  <a:pt x="f44" y="f14"/>
                </a:lnTo>
                <a:lnTo>
                  <a:pt x="f44" y="f42"/>
                </a:lnTo>
                <a:lnTo>
                  <a:pt x="f38" y="f39"/>
                </a:lnTo>
                <a:close/>
              </a:path>
              <a:path w="325120" h="464184">
                <a:moveTo>
                  <a:pt x="f34" y="f33"/>
                </a:moveTo>
                <a:lnTo>
                  <a:pt x="f43" y="f33"/>
                </a:lnTo>
                <a:lnTo>
                  <a:pt x="f41" y="f32"/>
                </a:lnTo>
                <a:lnTo>
                  <a:pt x="f41" y="f45"/>
                </a:lnTo>
                <a:lnTo>
                  <a:pt x="f40" y="f46"/>
                </a:lnTo>
                <a:lnTo>
                  <a:pt x="f38" y="f46"/>
                </a:lnTo>
                <a:lnTo>
                  <a:pt x="f44" y="f45"/>
                </a:lnTo>
                <a:lnTo>
                  <a:pt x="f44" y="f13"/>
                </a:lnTo>
                <a:lnTo>
                  <a:pt x="f34" y="f33"/>
                </a:lnTo>
                <a:close/>
              </a:path>
            </a:pathLst>
          </a:custGeom>
          <a:solidFill>
            <a:srgbClr val="00AEEF"/>
          </a:solidFill>
          <a:ln cap="flat">
            <a:noFill/>
            <a:prstDash val="solid"/>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1" name="object 13"/>
          <p:cNvSpPr/>
          <p:nvPr/>
        </p:nvSpPr>
        <p:spPr>
          <a:xfrm>
            <a:off x="811840" y="677515"/>
            <a:ext cx="758668" cy="1083024"/>
          </a:xfrm>
          <a:custGeom>
            <a:avLst/>
            <a:gdLst>
              <a:gd name="f0" fmla="val w"/>
              <a:gd name="f1" fmla="val h"/>
              <a:gd name="f2" fmla="val 0"/>
              <a:gd name="f3" fmla="val 325120"/>
              <a:gd name="f4" fmla="val 464184"/>
              <a:gd name="f5" fmla="val 23187"/>
              <a:gd name="f6" fmla="val 463777"/>
              <a:gd name="f7" fmla="val 301457"/>
              <a:gd name="f8" fmla="val 310484"/>
              <a:gd name="f9" fmla="val 461954"/>
              <a:gd name="f10" fmla="val 317856"/>
              <a:gd name="f11" fmla="val 456985"/>
              <a:gd name="f12" fmla="val 322826"/>
              <a:gd name="f13" fmla="val 449613"/>
              <a:gd name="f14" fmla="val 324648"/>
              <a:gd name="f15" fmla="val 440585"/>
              <a:gd name="f16" fmla="val 255074"/>
              <a:gd name="f17" fmla="val 250804"/>
              <a:gd name="f18" fmla="val 321185"/>
              <a:gd name="f19" fmla="val 247345"/>
              <a:gd name="f20" fmla="val 316919"/>
              <a:gd name="f21" fmla="val 312649"/>
              <a:gd name="f22" fmla="val 309190"/>
              <a:gd name="f23" fmla="val 444855"/>
              <a:gd name="f24" fmla="val 305727"/>
              <a:gd name="f25" fmla="val 448318"/>
              <a:gd name="f26" fmla="val 18921"/>
              <a:gd name="f27" fmla="val 15458"/>
              <a:gd name="f28" fmla="val 23183"/>
              <a:gd name="f29" fmla="val 18914"/>
              <a:gd name="f30" fmla="val 15454"/>
              <a:gd name="f31" fmla="val 69562"/>
              <a:gd name="f32" fmla="val 73832"/>
              <a:gd name="f33" fmla="val 77292"/>
              <a:gd name="f34" fmla="val 322873"/>
              <a:gd name="f35" fmla="val 14269"/>
              <a:gd name="f36" fmla="val 318025"/>
              <a:gd name="f37" fmla="val 6956"/>
              <a:gd name="f38" fmla="val 310820"/>
              <a:gd name="f39" fmla="val 1961"/>
              <a:gd name="f40" fmla="val 301975"/>
              <a:gd name="f41" fmla="val 22673"/>
              <a:gd name="f42" fmla="val 13828"/>
              <a:gd name="f43" fmla="val 6623"/>
              <a:gd name="f44" fmla="val 1775"/>
              <a:gd name="f45" fmla="val 1822"/>
              <a:gd name="f46" fmla="val 6791"/>
              <a:gd name="f47" fmla="val 14162"/>
              <a:gd name="f48" fmla="*/ f0 1 325120"/>
              <a:gd name="f49" fmla="*/ f1 1 464184"/>
              <a:gd name="f50" fmla="+- f4 0 f2"/>
              <a:gd name="f51" fmla="+- f3 0 f2"/>
              <a:gd name="f52" fmla="*/ f51 1 325120"/>
              <a:gd name="f53" fmla="*/ f50 1 464184"/>
              <a:gd name="f54" fmla="*/ f2 1 f52"/>
              <a:gd name="f55" fmla="*/ f3 1 f52"/>
              <a:gd name="f56" fmla="*/ f2 1 f53"/>
              <a:gd name="f57" fmla="*/ f4 1 f53"/>
              <a:gd name="f58" fmla="*/ f54 f48 1"/>
              <a:gd name="f59" fmla="*/ f55 f48 1"/>
              <a:gd name="f60" fmla="*/ f57 f49 1"/>
              <a:gd name="f61" fmla="*/ f56 f49 1"/>
            </a:gdLst>
            <a:ahLst/>
            <a:cxnLst>
              <a:cxn ang="3cd4">
                <a:pos x="hc" y="t"/>
              </a:cxn>
              <a:cxn ang="0">
                <a:pos x="r" y="vc"/>
              </a:cxn>
              <a:cxn ang="cd4">
                <a:pos x="hc" y="b"/>
              </a:cxn>
              <a:cxn ang="cd2">
                <a:pos x="l" y="vc"/>
              </a:cxn>
            </a:cxnLst>
            <a:rect l="f58" t="f61" r="f59" b="f60"/>
            <a:pathLst>
              <a:path w="325120" h="464184">
                <a:moveTo>
                  <a:pt x="f5" y="f6"/>
                </a:moveTo>
                <a:lnTo>
                  <a:pt x="f7" y="f6"/>
                </a:lnTo>
                <a:lnTo>
                  <a:pt x="f8" y="f9"/>
                </a:lnTo>
                <a:lnTo>
                  <a:pt x="f10" y="f11"/>
                </a:lnTo>
                <a:lnTo>
                  <a:pt x="f12" y="f13"/>
                </a:lnTo>
                <a:lnTo>
                  <a:pt x="f14" y="f15"/>
                </a:lnTo>
                <a:lnTo>
                  <a:pt x="f14" y="f16"/>
                </a:lnTo>
                <a:lnTo>
                  <a:pt x="f14" y="f17"/>
                </a:lnTo>
                <a:lnTo>
                  <a:pt x="f18" y="f19"/>
                </a:lnTo>
                <a:lnTo>
                  <a:pt x="f20" y="f19"/>
                </a:lnTo>
                <a:lnTo>
                  <a:pt x="f21" y="f19"/>
                </a:lnTo>
                <a:lnTo>
                  <a:pt x="f22" y="f17"/>
                </a:lnTo>
                <a:lnTo>
                  <a:pt x="f22" y="f16"/>
                </a:lnTo>
                <a:lnTo>
                  <a:pt x="f22" y="f15"/>
                </a:lnTo>
                <a:lnTo>
                  <a:pt x="f22" y="f23"/>
                </a:lnTo>
                <a:lnTo>
                  <a:pt x="f24" y="f25"/>
                </a:lnTo>
                <a:lnTo>
                  <a:pt x="f7" y="f25"/>
                </a:lnTo>
                <a:lnTo>
                  <a:pt x="f5" y="f25"/>
                </a:lnTo>
                <a:lnTo>
                  <a:pt x="f26" y="f25"/>
                </a:lnTo>
                <a:lnTo>
                  <a:pt x="f27" y="f23"/>
                </a:lnTo>
                <a:lnTo>
                  <a:pt x="f27" y="f15"/>
                </a:lnTo>
                <a:lnTo>
                  <a:pt x="f27" y="f28"/>
                </a:lnTo>
                <a:lnTo>
                  <a:pt x="f27" y="f29"/>
                </a:lnTo>
                <a:lnTo>
                  <a:pt x="f26" y="f30"/>
                </a:lnTo>
                <a:lnTo>
                  <a:pt x="f5" y="f30"/>
                </a:lnTo>
                <a:lnTo>
                  <a:pt x="f7" y="f30"/>
                </a:lnTo>
                <a:lnTo>
                  <a:pt x="f24" y="f30"/>
                </a:lnTo>
                <a:lnTo>
                  <a:pt x="f22" y="f29"/>
                </a:lnTo>
                <a:lnTo>
                  <a:pt x="f22" y="f28"/>
                </a:lnTo>
                <a:lnTo>
                  <a:pt x="f22" y="f31"/>
                </a:lnTo>
                <a:lnTo>
                  <a:pt x="f22" y="f32"/>
                </a:lnTo>
                <a:lnTo>
                  <a:pt x="f21" y="f33"/>
                </a:lnTo>
                <a:lnTo>
                  <a:pt x="f20" y="f33"/>
                </a:lnTo>
                <a:lnTo>
                  <a:pt x="f18" y="f33"/>
                </a:lnTo>
                <a:lnTo>
                  <a:pt x="f14" y="f32"/>
                </a:lnTo>
                <a:lnTo>
                  <a:pt x="f14" y="f31"/>
                </a:lnTo>
                <a:lnTo>
                  <a:pt x="f14" y="f28"/>
                </a:lnTo>
                <a:lnTo>
                  <a:pt x="f34" y="f35"/>
                </a:lnTo>
                <a:lnTo>
                  <a:pt x="f36" y="f37"/>
                </a:lnTo>
                <a:lnTo>
                  <a:pt x="f38" y="f39"/>
                </a:lnTo>
                <a:lnTo>
                  <a:pt x="f40" y="f2"/>
                </a:lnTo>
                <a:lnTo>
                  <a:pt x="f41" y="f2"/>
                </a:lnTo>
                <a:lnTo>
                  <a:pt x="f42" y="f39"/>
                </a:lnTo>
                <a:lnTo>
                  <a:pt x="f43" y="f37"/>
                </a:lnTo>
                <a:lnTo>
                  <a:pt x="f44" y="f35"/>
                </a:lnTo>
                <a:lnTo>
                  <a:pt x="f2" y="f28"/>
                </a:lnTo>
                <a:lnTo>
                  <a:pt x="f2" y="f15"/>
                </a:lnTo>
                <a:lnTo>
                  <a:pt x="f45" y="f13"/>
                </a:lnTo>
                <a:lnTo>
                  <a:pt x="f46" y="f11"/>
                </a:lnTo>
                <a:lnTo>
                  <a:pt x="f47" y="f9"/>
                </a:lnTo>
                <a:lnTo>
                  <a:pt x="f5" y="f6"/>
                </a:lnTo>
                <a:close/>
              </a:path>
            </a:pathLst>
          </a:custGeom>
          <a:noFill/>
          <a:ln w="317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2" name="object 14"/>
          <p:cNvSpPr/>
          <p:nvPr/>
        </p:nvSpPr>
        <p:spPr>
          <a:xfrm>
            <a:off x="919127" y="712363"/>
            <a:ext cx="976496" cy="976350"/>
          </a:xfrm>
          <a:custGeom>
            <a:avLst/>
            <a:gdLst>
              <a:gd name="f0" fmla="val w"/>
              <a:gd name="f1" fmla="val h"/>
              <a:gd name="f2" fmla="val 0"/>
              <a:gd name="f3" fmla="val 418465"/>
              <a:gd name="f4" fmla="val 406805"/>
              <a:gd name="f5" fmla="val 11192"/>
              <a:gd name="f6" fmla="val 352473"/>
              <a:gd name="f7" fmla="val 35384"/>
              <a:gd name="f8" fmla="val 328280"/>
              <a:gd name="f9" fmla="val 34678"/>
              <a:gd name="f10" fmla="val 329086"/>
              <a:gd name="f11" fmla="val 34182"/>
              <a:gd name="f12" fmla="val 329825"/>
              <a:gd name="f13" fmla="val 33761"/>
              <a:gd name="f14" fmla="val 330761"/>
              <a:gd name="f15" fmla="val 409531"/>
              <a:gd name="f16" fmla="val 245"/>
              <a:gd name="f17" fmla="val 412274"/>
              <a:gd name="f18" fmla="val 3107"/>
              <a:gd name="f19" fmla="val 416613"/>
              <a:gd name="f20" fmla="val 5529"/>
              <a:gd name="f21" fmla="val 417920"/>
              <a:gd name="f22" fmla="val 9195"/>
              <a:gd name="f23" fmla="val 10213"/>
              <a:gd name="f24" fmla="val 417711"/>
              <a:gd name="f25" fmla="val 61990"/>
              <a:gd name="f26" fmla="val 395507"/>
              <a:gd name="f27" fmla="val 22816"/>
              <a:gd name="f28" fmla="val 43498"/>
              <a:gd name="f29" fmla="val 347241"/>
              <a:gd name="f30" fmla="val 65430"/>
              <a:gd name="f31" fmla="val 51854"/>
              <a:gd name="f32" fmla="val 333665"/>
              <a:gd name="f33" fmla="val 307051"/>
              <a:gd name="f34" fmla="val 78479"/>
              <a:gd name="f35" fmla="val 328910"/>
              <a:gd name="f36" fmla="val 317981"/>
              <a:gd name="f37" fmla="val 67549"/>
              <a:gd name="f38" fmla="val 330602"/>
              <a:gd name="f39" fmla="val 54918"/>
              <a:gd name="f40" fmla="val 352438"/>
              <a:gd name="f41" fmla="val 341532"/>
              <a:gd name="f42" fmla="val 43988"/>
              <a:gd name="f43" fmla="val 369260"/>
              <a:gd name="f44" fmla="val 16300"/>
              <a:gd name="f45" fmla="val 377798"/>
              <a:gd name="f46" fmla="val 14014"/>
              <a:gd name="f47" fmla="val 408786"/>
              <a:gd name="f48" fmla="val 406994"/>
              <a:gd name="f49" fmla="val 11318"/>
              <a:gd name="f50" fmla="val 71078"/>
              <a:gd name="f51" fmla="val 374821"/>
              <a:gd name="f52" fmla="val 88492"/>
              <a:gd name="f53" fmla="val 384141"/>
              <a:gd name="f54" fmla="val 89226"/>
              <a:gd name="f55" fmla="val 383641"/>
              <a:gd name="f56" fmla="val 89932"/>
              <a:gd name="f57" fmla="val 382960"/>
              <a:gd name="f58" fmla="val 106502"/>
              <a:gd name="f59" fmla="val 366465"/>
              <a:gd name="f60" fmla="val 84654"/>
              <a:gd name="f61" fmla="val 339840"/>
              <a:gd name="f62" fmla="val 111268"/>
              <a:gd name="f63" fmla="val 372632"/>
              <a:gd name="f64" fmla="val 100338"/>
              <a:gd name="f65" fmla="val 350770"/>
              <a:gd name="f66" fmla="val 363402"/>
              <a:gd name="f67" fmla="val 87713"/>
              <a:gd name="f68" fmla="val 396154"/>
              <a:gd name="f69" fmla="val 76817"/>
              <a:gd name="f70" fmla="val 374291"/>
              <a:gd name="f71" fmla="val 393804"/>
              <a:gd name="f72" fmla="val 18301"/>
              <a:gd name="f73" fmla="val 400057"/>
              <a:gd name="f74" fmla="val 24551"/>
              <a:gd name="f75" fmla="val 404345"/>
              <a:gd name="f76" fmla="val 40561"/>
              <a:gd name="f77" fmla="val 402059"/>
              <a:gd name="f78" fmla="val 49100"/>
              <a:gd name="f79" fmla="val 396198"/>
              <a:gd name="f80" fmla="val 54957"/>
              <a:gd name="f81" fmla="val 407113"/>
              <a:gd name="f82" fmla="val 65858"/>
              <a:gd name="f83" fmla="val 415530"/>
              <a:gd name="f84" fmla="val 53076"/>
              <a:gd name="f85" fmla="val 418313"/>
              <a:gd name="f86" fmla="val 38563"/>
              <a:gd name="f87" fmla="val 415466"/>
              <a:gd name="f88" fmla="val 24063"/>
              <a:gd name="f89" fmla="val 396158"/>
              <a:gd name="f90" fmla="val 54950"/>
              <a:gd name="f91" fmla="val 379748"/>
              <a:gd name="f92" fmla="val 365235"/>
              <a:gd name="f93" fmla="val 2783"/>
              <a:gd name="f94" fmla="val 352454"/>
              <a:gd name="f95" fmla="val 11199"/>
              <a:gd name="f96" fmla="val 394249"/>
              <a:gd name="f97" fmla="val 2846"/>
              <a:gd name="f98" fmla="*/ f0 1 418465"/>
              <a:gd name="f99" fmla="*/ f1 1 418465"/>
              <a:gd name="f100" fmla="+- f3 0 f2"/>
              <a:gd name="f101" fmla="*/ f100 1 418465"/>
              <a:gd name="f102" fmla="*/ f2 1 f101"/>
              <a:gd name="f103" fmla="*/ f3 1 f101"/>
              <a:gd name="f104" fmla="*/ f102 f98 1"/>
              <a:gd name="f105" fmla="*/ f103 f98 1"/>
              <a:gd name="f106" fmla="*/ f103 f99 1"/>
              <a:gd name="f107" fmla="*/ f102 f99 1"/>
            </a:gdLst>
            <a:ahLst/>
            <a:cxnLst>
              <a:cxn ang="3cd4">
                <a:pos x="hc" y="t"/>
              </a:cxn>
              <a:cxn ang="0">
                <a:pos x="r" y="vc"/>
              </a:cxn>
              <a:cxn ang="cd4">
                <a:pos x="hc" y="b"/>
              </a:cxn>
              <a:cxn ang="cd2">
                <a:pos x="l" y="vc"/>
              </a:cxn>
            </a:cxnLst>
            <a:rect l="f104" t="f107" r="f105" b="f106"/>
            <a:pathLst>
              <a:path w="418465" h="418465">
                <a:moveTo>
                  <a:pt x="f4" y="f5"/>
                </a:moveTo>
                <a:lnTo>
                  <a:pt x="f6" y="f5"/>
                </a:lnTo>
                <a:lnTo>
                  <a:pt x="f7" y="f8"/>
                </a:lnTo>
                <a:lnTo>
                  <a:pt x="f9" y="f10"/>
                </a:lnTo>
                <a:lnTo>
                  <a:pt x="f11" y="f12"/>
                </a:lnTo>
                <a:lnTo>
                  <a:pt x="f13" y="f14"/>
                </a:lnTo>
                <a:lnTo>
                  <a:pt x="f2" y="f15"/>
                </a:lnTo>
                <a:lnTo>
                  <a:pt x="f16" y="f17"/>
                </a:lnTo>
                <a:lnTo>
                  <a:pt x="f18" y="f19"/>
                </a:lnTo>
                <a:lnTo>
                  <a:pt x="f20" y="f21"/>
                </a:lnTo>
                <a:lnTo>
                  <a:pt x="f22" y="f21"/>
                </a:lnTo>
                <a:lnTo>
                  <a:pt x="f23" y="f24"/>
                </a:lnTo>
                <a:lnTo>
                  <a:pt x="f25" y="f26"/>
                </a:lnTo>
                <a:lnTo>
                  <a:pt x="f27" y="f26"/>
                </a:lnTo>
                <a:lnTo>
                  <a:pt x="f28" y="f29"/>
                </a:lnTo>
                <a:lnTo>
                  <a:pt x="f30" y="f29"/>
                </a:lnTo>
                <a:lnTo>
                  <a:pt x="f31" y="f32"/>
                </a:lnTo>
                <a:lnTo>
                  <a:pt x="f33" y="f34"/>
                </a:lnTo>
                <a:lnTo>
                  <a:pt x="f35" y="f34"/>
                </a:lnTo>
                <a:lnTo>
                  <a:pt x="f36" y="f37"/>
                </a:lnTo>
                <a:lnTo>
                  <a:pt x="f38" y="f39"/>
                </a:lnTo>
                <a:lnTo>
                  <a:pt x="f40" y="f39"/>
                </a:lnTo>
                <a:lnTo>
                  <a:pt x="f41" y="f42"/>
                </a:lnTo>
                <a:lnTo>
                  <a:pt x="f43" y="f44"/>
                </a:lnTo>
                <a:lnTo>
                  <a:pt x="f45" y="f46"/>
                </a:lnTo>
                <a:lnTo>
                  <a:pt x="f47" y="f46"/>
                </a:lnTo>
                <a:lnTo>
                  <a:pt x="f48" y="f49"/>
                </a:lnTo>
                <a:lnTo>
                  <a:pt x="f4" y="f5"/>
                </a:lnTo>
                <a:close/>
              </a:path>
              <a:path w="418465" h="418465">
                <a:moveTo>
                  <a:pt x="f30" y="f29"/>
                </a:moveTo>
                <a:lnTo>
                  <a:pt x="f28" y="f29"/>
                </a:lnTo>
                <a:lnTo>
                  <a:pt x="f50" y="f51"/>
                </a:lnTo>
                <a:lnTo>
                  <a:pt x="f27" y="f26"/>
                </a:lnTo>
                <a:lnTo>
                  <a:pt x="f25" y="f26"/>
                </a:lnTo>
                <a:lnTo>
                  <a:pt x="f52" y="f53"/>
                </a:lnTo>
                <a:lnTo>
                  <a:pt x="f54" y="f55"/>
                </a:lnTo>
                <a:lnTo>
                  <a:pt x="f56" y="f57"/>
                </a:lnTo>
                <a:lnTo>
                  <a:pt x="f58" y="f59"/>
                </a:lnTo>
                <a:lnTo>
                  <a:pt x="f60" y="f59"/>
                </a:lnTo>
                <a:lnTo>
                  <a:pt x="f30" y="f29"/>
                </a:lnTo>
                <a:close/>
              </a:path>
              <a:path w="418465" h="418465">
                <a:moveTo>
                  <a:pt x="f35" y="f34"/>
                </a:moveTo>
                <a:lnTo>
                  <a:pt x="f33" y="f34"/>
                </a:lnTo>
                <a:lnTo>
                  <a:pt x="f61" y="f62"/>
                </a:lnTo>
                <a:lnTo>
                  <a:pt x="f60" y="f59"/>
                </a:lnTo>
                <a:lnTo>
                  <a:pt x="f58" y="f59"/>
                </a:lnTo>
                <a:lnTo>
                  <a:pt x="f63" y="f64"/>
                </a:lnTo>
                <a:lnTo>
                  <a:pt x="f65" y="f64"/>
                </a:lnTo>
                <a:lnTo>
                  <a:pt x="f35" y="f34"/>
                </a:lnTo>
                <a:close/>
              </a:path>
              <a:path w="418465" h="418465">
                <a:moveTo>
                  <a:pt x="f40" y="f39"/>
                </a:moveTo>
                <a:lnTo>
                  <a:pt x="f38" y="f39"/>
                </a:lnTo>
                <a:lnTo>
                  <a:pt x="f66" y="f67"/>
                </a:lnTo>
                <a:lnTo>
                  <a:pt x="f65" y="f64"/>
                </a:lnTo>
                <a:lnTo>
                  <a:pt x="f63" y="f64"/>
                </a:lnTo>
                <a:lnTo>
                  <a:pt x="f68" y="f69"/>
                </a:lnTo>
                <a:lnTo>
                  <a:pt x="f70" y="f69"/>
                </a:lnTo>
                <a:lnTo>
                  <a:pt x="f40" y="f39"/>
                </a:lnTo>
                <a:close/>
              </a:path>
              <a:path w="418465" h="418465">
                <a:moveTo>
                  <a:pt x="f47" y="f46"/>
                </a:moveTo>
                <a:lnTo>
                  <a:pt x="f45" y="f46"/>
                </a:lnTo>
                <a:lnTo>
                  <a:pt x="f71" y="f72"/>
                </a:lnTo>
                <a:lnTo>
                  <a:pt x="f73" y="f74"/>
                </a:lnTo>
                <a:lnTo>
                  <a:pt x="f75" y="f76"/>
                </a:lnTo>
                <a:lnTo>
                  <a:pt x="f77" y="f78"/>
                </a:lnTo>
                <a:lnTo>
                  <a:pt x="f79" y="f80"/>
                </a:lnTo>
                <a:lnTo>
                  <a:pt x="f70" y="f69"/>
                </a:lnTo>
                <a:lnTo>
                  <a:pt x="f68" y="f69"/>
                </a:lnTo>
                <a:lnTo>
                  <a:pt x="f81" y="f82"/>
                </a:lnTo>
                <a:lnTo>
                  <a:pt x="f83" y="f84"/>
                </a:lnTo>
                <a:lnTo>
                  <a:pt x="f85" y="f86"/>
                </a:lnTo>
                <a:lnTo>
                  <a:pt x="f87" y="f88"/>
                </a:lnTo>
                <a:lnTo>
                  <a:pt x="f47" y="f46"/>
                </a:lnTo>
                <a:close/>
              </a:path>
              <a:path w="418465" h="418465">
                <a:moveTo>
                  <a:pt x="f89" y="f90"/>
                </a:moveTo>
                <a:close/>
              </a:path>
              <a:path w="418465" h="418465">
                <a:moveTo>
                  <a:pt x="f91" y="f2"/>
                </a:moveTo>
                <a:lnTo>
                  <a:pt x="f92" y="f93"/>
                </a:lnTo>
                <a:lnTo>
                  <a:pt x="f94" y="f95"/>
                </a:lnTo>
                <a:lnTo>
                  <a:pt x="f4" y="f5"/>
                </a:lnTo>
                <a:lnTo>
                  <a:pt x="f96" y="f97"/>
                </a:lnTo>
                <a:lnTo>
                  <a:pt x="f91" y="f2"/>
                </a:lnTo>
                <a:close/>
              </a:path>
            </a:pathLst>
          </a:custGeom>
          <a:solidFill>
            <a:srgbClr val="00AEEF"/>
          </a:solidFill>
          <a:ln cap="flat">
            <a:noFill/>
            <a:prstDash val="solid"/>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3" name="object 15"/>
          <p:cNvSpPr/>
          <p:nvPr/>
        </p:nvSpPr>
        <p:spPr>
          <a:xfrm>
            <a:off x="1712899" y="741861"/>
            <a:ext cx="152979" cy="152924"/>
          </a:xfrm>
          <a:prstGeom prst="rect">
            <a:avLst/>
          </a:prstGeom>
          <a:blipFill>
            <a:blip r:embed="rId2">
              <a:alphaModFix/>
            </a:blip>
            <a:stretch>
              <a:fillRect/>
            </a:stretch>
          </a:blipFill>
          <a:ln cap="flat">
            <a:noFill/>
            <a:prstDash val="solid"/>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4" name="object 16"/>
          <p:cNvSpPr/>
          <p:nvPr/>
        </p:nvSpPr>
        <p:spPr>
          <a:xfrm>
            <a:off x="972372" y="1522530"/>
            <a:ext cx="112617" cy="112599"/>
          </a:xfrm>
          <a:custGeom>
            <a:avLst/>
            <a:gdLst>
              <a:gd name="f0" fmla="val w"/>
              <a:gd name="f1" fmla="val h"/>
              <a:gd name="f2" fmla="val 0"/>
              <a:gd name="f3" fmla="val 48259"/>
              <a:gd name="f4" fmla="val 48265"/>
              <a:gd name="f5" fmla="val 20681"/>
              <a:gd name="f6" fmla="val 48261"/>
              <a:gd name="f7" fmla="val 27579"/>
              <a:gd name="f8" fmla="*/ f0 1 48259"/>
              <a:gd name="f9" fmla="*/ f1 1 48259"/>
              <a:gd name="f10" fmla="+- f3 0 f2"/>
              <a:gd name="f11" fmla="*/ f10 1 48259"/>
              <a:gd name="f12" fmla="*/ f2 1 f11"/>
              <a:gd name="f13" fmla="*/ f3 1 f11"/>
              <a:gd name="f14" fmla="*/ f12 f8 1"/>
              <a:gd name="f15" fmla="*/ f13 f8 1"/>
              <a:gd name="f16" fmla="*/ f13 f9 1"/>
              <a:gd name="f17" fmla="*/ f12 f9 1"/>
            </a:gdLst>
            <a:ahLst/>
            <a:cxnLst>
              <a:cxn ang="3cd4">
                <a:pos x="hc" y="t"/>
              </a:cxn>
              <a:cxn ang="0">
                <a:pos x="r" y="vc"/>
              </a:cxn>
              <a:cxn ang="cd4">
                <a:pos x="hc" y="b"/>
              </a:cxn>
              <a:cxn ang="cd2">
                <a:pos x="l" y="vc"/>
              </a:cxn>
            </a:cxnLst>
            <a:rect l="f14" t="f17" r="f15" b="f16"/>
            <a:pathLst>
              <a:path w="48259" h="48259">
                <a:moveTo>
                  <a:pt x="f2" y="f4"/>
                </a:moveTo>
                <a:lnTo>
                  <a:pt x="f5" y="f2"/>
                </a:lnTo>
                <a:lnTo>
                  <a:pt x="f6" y="f7"/>
                </a:lnTo>
                <a:lnTo>
                  <a:pt x="f2" y="f4"/>
                </a:lnTo>
                <a:close/>
              </a:path>
            </a:pathLst>
          </a:custGeom>
          <a:noFill/>
          <a:ln w="317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5" name="object 17"/>
          <p:cNvSpPr/>
          <p:nvPr/>
        </p:nvSpPr>
        <p:spPr>
          <a:xfrm>
            <a:off x="1040130" y="895471"/>
            <a:ext cx="672733" cy="672632"/>
          </a:xfrm>
          <a:custGeom>
            <a:avLst/>
            <a:gdLst>
              <a:gd name="f0" fmla="val w"/>
              <a:gd name="f1" fmla="val h"/>
              <a:gd name="f2" fmla="val 0"/>
              <a:gd name="f3" fmla="val 288290"/>
              <a:gd name="f4" fmla="val 255197"/>
              <a:gd name="f5" fmla="val 287986"/>
              <a:gd name="f6" fmla="val 32788"/>
              <a:gd name="f7" fmla="val 32800"/>
              <a:gd name="f8" fmla="val 255186"/>
              <a:gd name="f9" fmla="*/ f0 1 288290"/>
              <a:gd name="f10" fmla="*/ f1 1 288290"/>
              <a:gd name="f11" fmla="+- f3 0 f2"/>
              <a:gd name="f12" fmla="*/ f11 1 288290"/>
              <a:gd name="f13" fmla="*/ f2 1 f12"/>
              <a:gd name="f14" fmla="*/ f3 1 f12"/>
              <a:gd name="f15" fmla="*/ f13 f9 1"/>
              <a:gd name="f16" fmla="*/ f14 f9 1"/>
              <a:gd name="f17" fmla="*/ f14 f10 1"/>
              <a:gd name="f18" fmla="*/ f13 f10 1"/>
            </a:gdLst>
            <a:ahLst/>
            <a:cxnLst>
              <a:cxn ang="3cd4">
                <a:pos x="hc" y="t"/>
              </a:cxn>
              <a:cxn ang="0">
                <a:pos x="r" y="vc"/>
              </a:cxn>
              <a:cxn ang="cd4">
                <a:pos x="hc" y="b"/>
              </a:cxn>
              <a:cxn ang="cd2">
                <a:pos x="l" y="vc"/>
              </a:cxn>
            </a:cxnLst>
            <a:rect l="f15" t="f18" r="f16" b="f17"/>
            <a:pathLst>
              <a:path w="288290" h="288290">
                <a:moveTo>
                  <a:pt x="f4" y="f2"/>
                </a:moveTo>
                <a:lnTo>
                  <a:pt x="f5" y="f6"/>
                </a:lnTo>
                <a:lnTo>
                  <a:pt x="f7" y="f5"/>
                </a:lnTo>
                <a:lnTo>
                  <a:pt x="f2" y="f8"/>
                </a:lnTo>
                <a:lnTo>
                  <a:pt x="f4" y="f2"/>
                </a:lnTo>
                <a:close/>
              </a:path>
            </a:pathLst>
          </a:custGeom>
          <a:noFill/>
          <a:ln w="317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6" name="object 18"/>
          <p:cNvSpPr/>
          <p:nvPr/>
        </p:nvSpPr>
        <p:spPr>
          <a:xfrm>
            <a:off x="1661144" y="840498"/>
            <a:ext cx="106692" cy="106673"/>
          </a:xfrm>
          <a:custGeom>
            <a:avLst/>
            <a:gdLst>
              <a:gd name="f0" fmla="val w"/>
              <a:gd name="f1" fmla="val h"/>
              <a:gd name="f2" fmla="val 0"/>
              <a:gd name="f3" fmla="val 45720"/>
              <a:gd name="f4" fmla="val 32788"/>
              <a:gd name="f5" fmla="val 45420"/>
              <a:gd name="f6" fmla="val 12631"/>
              <a:gd name="f7" fmla="val 12621"/>
              <a:gd name="f8" fmla="val 45421"/>
              <a:gd name="f9" fmla="val 32795"/>
              <a:gd name="f10" fmla="*/ f0 1 45720"/>
              <a:gd name="f11" fmla="*/ f1 1 45720"/>
              <a:gd name="f12" fmla="+- f3 0 f2"/>
              <a:gd name="f13" fmla="*/ f12 1 45720"/>
              <a:gd name="f14" fmla="*/ f2 1 f13"/>
              <a:gd name="f15" fmla="*/ f3 1 f13"/>
              <a:gd name="f16" fmla="*/ f14 f10 1"/>
              <a:gd name="f17" fmla="*/ f15 f10 1"/>
              <a:gd name="f18" fmla="*/ f15 f11 1"/>
              <a:gd name="f19" fmla="*/ f14 f11 1"/>
            </a:gdLst>
            <a:ahLst/>
            <a:cxnLst>
              <a:cxn ang="3cd4">
                <a:pos x="hc" y="t"/>
              </a:cxn>
              <a:cxn ang="0">
                <a:pos x="r" y="vc"/>
              </a:cxn>
              <a:cxn ang="cd4">
                <a:pos x="hc" y="b"/>
              </a:cxn>
              <a:cxn ang="cd2">
                <a:pos x="l" y="vc"/>
              </a:cxn>
            </a:cxnLst>
            <a:rect l="f16" t="f19" r="f17" b="f18"/>
            <a:pathLst>
              <a:path w="45720" h="45720">
                <a:moveTo>
                  <a:pt x="f4" y="f5"/>
                </a:moveTo>
                <a:lnTo>
                  <a:pt x="f2" y="f6"/>
                </a:lnTo>
                <a:lnTo>
                  <a:pt x="f7" y="f2"/>
                </a:lnTo>
                <a:lnTo>
                  <a:pt x="f8" y="f9"/>
                </a:lnTo>
                <a:lnTo>
                  <a:pt x="f4" y="f5"/>
                </a:lnTo>
                <a:close/>
              </a:path>
            </a:pathLst>
          </a:custGeom>
          <a:noFill/>
          <a:ln w="317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7" name="object 19"/>
          <p:cNvSpPr/>
          <p:nvPr/>
        </p:nvSpPr>
        <p:spPr>
          <a:xfrm>
            <a:off x="919127" y="712363"/>
            <a:ext cx="976496" cy="976350"/>
          </a:xfrm>
          <a:custGeom>
            <a:avLst/>
            <a:gdLst>
              <a:gd name="f0" fmla="val w"/>
              <a:gd name="f1" fmla="val h"/>
              <a:gd name="f2" fmla="val 0"/>
              <a:gd name="f3" fmla="val 418465"/>
              <a:gd name="f4" fmla="val 352473"/>
              <a:gd name="f5" fmla="val 11192"/>
              <a:gd name="f6" fmla="val 301579"/>
              <a:gd name="f7" fmla="val 62078"/>
              <a:gd name="f8" fmla="val 35460"/>
              <a:gd name="f9" fmla="val 328208"/>
              <a:gd name="f10" fmla="val 35359"/>
              <a:gd name="f11" fmla="val 328381"/>
              <a:gd name="f12" fmla="val 34678"/>
              <a:gd name="f13" fmla="val 329086"/>
              <a:gd name="f14" fmla="val 34182"/>
              <a:gd name="f15" fmla="val 329825"/>
              <a:gd name="f16" fmla="val 33822"/>
              <a:gd name="f17" fmla="val 330631"/>
              <a:gd name="f18" fmla="val 33761"/>
              <a:gd name="f19" fmla="val 330761"/>
              <a:gd name="f20" fmla="val 1026"/>
              <a:gd name="f21" fmla="val 407145"/>
              <a:gd name="f22" fmla="val 409531"/>
              <a:gd name="f23" fmla="val 245"/>
              <a:gd name="f24" fmla="val 412274"/>
              <a:gd name="f25" fmla="val 1677"/>
              <a:gd name="f26" fmla="val 414446"/>
              <a:gd name="f27" fmla="val 3107"/>
              <a:gd name="f28" fmla="val 416613"/>
              <a:gd name="f29" fmla="val 5529"/>
              <a:gd name="f30" fmla="val 417920"/>
              <a:gd name="f31" fmla="val 8129"/>
              <a:gd name="f32" fmla="val 9177"/>
              <a:gd name="f33" fmla="val 417923"/>
              <a:gd name="f34" fmla="val 10213"/>
              <a:gd name="f35" fmla="val 417711"/>
              <a:gd name="f36" fmla="val 11174"/>
              <a:gd name="f37" fmla="val 417293"/>
              <a:gd name="f38" fmla="val 87552"/>
              <a:gd name="f39" fmla="val 384559"/>
              <a:gd name="f40" fmla="val 87682"/>
              <a:gd name="f41" fmla="val 384497"/>
              <a:gd name="f42" fmla="val 88492"/>
              <a:gd name="f43" fmla="val 384141"/>
              <a:gd name="f44" fmla="val 89226"/>
              <a:gd name="f45" fmla="val 383641"/>
              <a:gd name="f46" fmla="val 89863"/>
              <a:gd name="f47" fmla="val 383029"/>
              <a:gd name="f48" fmla="val 90032"/>
              <a:gd name="f49" fmla="val 382935"/>
              <a:gd name="f50" fmla="val 356227"/>
              <a:gd name="f51" fmla="val 116748"/>
              <a:gd name="f52" fmla="val 407113"/>
              <a:gd name="f53" fmla="val 65858"/>
              <a:gd name="f54" fmla="val 415530"/>
              <a:gd name="f55" fmla="val 53076"/>
              <a:gd name="f56" fmla="val 418313"/>
              <a:gd name="f57" fmla="val 38563"/>
              <a:gd name="f58" fmla="val 415466"/>
              <a:gd name="f59" fmla="val 24063"/>
              <a:gd name="f60" fmla="val 406994"/>
              <a:gd name="f61" fmla="val 11318"/>
              <a:gd name="f62" fmla="val 394249"/>
              <a:gd name="f63" fmla="val 2846"/>
              <a:gd name="f64" fmla="val 379748"/>
              <a:gd name="f65" fmla="val 365235"/>
              <a:gd name="f66" fmla="val 2783"/>
              <a:gd name="f67" fmla="val 352454"/>
              <a:gd name="f68" fmla="val 11199"/>
              <a:gd name="f69" fmla="*/ f0 1 418465"/>
              <a:gd name="f70" fmla="*/ f1 1 418465"/>
              <a:gd name="f71" fmla="+- f3 0 f2"/>
              <a:gd name="f72" fmla="*/ f71 1 418465"/>
              <a:gd name="f73" fmla="*/ f2 1 f72"/>
              <a:gd name="f74" fmla="*/ f3 1 f72"/>
              <a:gd name="f75" fmla="*/ f73 f69 1"/>
              <a:gd name="f76" fmla="*/ f74 f69 1"/>
              <a:gd name="f77" fmla="*/ f74 f70 1"/>
              <a:gd name="f78" fmla="*/ f73 f70 1"/>
            </a:gdLst>
            <a:ahLst/>
            <a:cxnLst>
              <a:cxn ang="3cd4">
                <a:pos x="hc" y="t"/>
              </a:cxn>
              <a:cxn ang="0">
                <a:pos x="r" y="vc"/>
              </a:cxn>
              <a:cxn ang="cd4">
                <a:pos x="hc" y="b"/>
              </a:cxn>
              <a:cxn ang="cd2">
                <a:pos x="l" y="vc"/>
              </a:cxn>
            </a:cxnLst>
            <a:rect l="f75" t="f78" r="f76" b="f77"/>
            <a:pathLst>
              <a:path w="418465" h="418465">
                <a:moveTo>
                  <a:pt x="f4" y="f5"/>
                </a:moveTo>
                <a:lnTo>
                  <a:pt x="f6" y="f7"/>
                </a:lnTo>
                <a:lnTo>
                  <a:pt x="f8" y="f9"/>
                </a:lnTo>
                <a:lnTo>
                  <a:pt x="f10" y="f11"/>
                </a:lnTo>
                <a:lnTo>
                  <a:pt x="f12" y="f13"/>
                </a:lnTo>
                <a:lnTo>
                  <a:pt x="f14" y="f15"/>
                </a:lnTo>
                <a:lnTo>
                  <a:pt x="f16" y="f17"/>
                </a:lnTo>
                <a:lnTo>
                  <a:pt x="f18" y="f19"/>
                </a:lnTo>
                <a:lnTo>
                  <a:pt x="f20" y="f21"/>
                </a:lnTo>
                <a:lnTo>
                  <a:pt x="f2" y="f22"/>
                </a:lnTo>
                <a:lnTo>
                  <a:pt x="f23" y="f24"/>
                </a:lnTo>
                <a:lnTo>
                  <a:pt x="f25" y="f26"/>
                </a:lnTo>
                <a:lnTo>
                  <a:pt x="f27" y="f28"/>
                </a:lnTo>
                <a:lnTo>
                  <a:pt x="f29" y="f30"/>
                </a:lnTo>
                <a:lnTo>
                  <a:pt x="f31" y="f30"/>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2"/>
                </a:lnTo>
                <a:lnTo>
                  <a:pt x="f65" y="f66"/>
                </a:lnTo>
                <a:lnTo>
                  <a:pt x="f67" y="f68"/>
                </a:lnTo>
                <a:close/>
              </a:path>
            </a:pathLst>
          </a:custGeom>
          <a:noFill/>
          <a:ln w="317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8" name="object 20"/>
          <p:cNvSpPr/>
          <p:nvPr/>
        </p:nvSpPr>
        <p:spPr>
          <a:xfrm>
            <a:off x="956087" y="858164"/>
            <a:ext cx="469727" cy="0"/>
          </a:xfrm>
          <a:custGeom>
            <a:avLst/>
            <a:gdLst>
              <a:gd name="f0" fmla="val w"/>
              <a:gd name="f1" fmla="val h"/>
              <a:gd name="f2" fmla="val ss"/>
              <a:gd name="f3" fmla="val 0"/>
              <a:gd name="f4" fmla="val 469725"/>
              <a:gd name="f5" fmla="val 468953"/>
              <a:gd name="f6" fmla="abs f0"/>
              <a:gd name="f7" fmla="abs f1"/>
              <a:gd name="f8" fmla="abs f2"/>
              <a:gd name="f9" fmla="*/ f0 1 469725"/>
              <a:gd name="f10" fmla="+- f3 0 f3"/>
              <a:gd name="f11" fmla="+- f4 0 f3"/>
              <a:gd name="f12" fmla="?: f6 f0 1"/>
              <a:gd name="f13" fmla="?: f7 f1 1"/>
              <a:gd name="f14" fmla="?: f8 f2 1"/>
              <a:gd name="f15" fmla="*/ f11 1 469725"/>
              <a:gd name="f16" fmla="*/ f10 1 0"/>
              <a:gd name="f17" fmla="*/ f12 1 469725"/>
              <a:gd name="f18" fmla="*/ f13 1 21600"/>
              <a:gd name="f19" fmla="*/ 21600 f13 1"/>
              <a:gd name="f20" fmla="*/ 0 1 f15"/>
              <a:gd name="f21" fmla="*/ 469725 1 f15"/>
              <a:gd name="f22" fmla="*/ 0 1 f16"/>
              <a:gd name="f23" fmla="*/ 1 1 f16"/>
              <a:gd name="f24" fmla="min f18 f17"/>
              <a:gd name="f25" fmla="*/ f19 1 f14"/>
              <a:gd name="f26" fmla="*/ f20 f9 1"/>
              <a:gd name="f27" fmla="*/ f21 f9 1"/>
              <a:gd name="f28" fmla="val f25"/>
              <a:gd name="f29" fmla="*/ f3 f24 1"/>
              <a:gd name="f30" fmla="+- f28 0 f3"/>
              <a:gd name="f31" fmla="*/ f30 1 0"/>
              <a:gd name="f32" fmla="*/ f23 f31 1"/>
              <a:gd name="f33" fmla="*/ f22 f31 1"/>
              <a:gd name="f34" fmla="*/ f33 f24 1"/>
              <a:gd name="f35" fmla="*/ f32 f24 1"/>
            </a:gdLst>
            <a:ahLst/>
            <a:cxnLst>
              <a:cxn ang="3cd4">
                <a:pos x="hc" y="t"/>
              </a:cxn>
              <a:cxn ang="0">
                <a:pos x="r" y="vc"/>
              </a:cxn>
              <a:cxn ang="cd4">
                <a:pos x="hc" y="b"/>
              </a:cxn>
              <a:cxn ang="cd2">
                <a:pos x="l" y="vc"/>
              </a:cxn>
            </a:cxnLst>
            <a:rect l="f26" t="f34" r="f27" b="f35"/>
            <a:pathLst>
              <a:path w="469725">
                <a:moveTo>
                  <a:pt x="f3" y="f29"/>
                </a:moveTo>
                <a:lnTo>
                  <a:pt x="f5" y="f29"/>
                </a:lnTo>
              </a:path>
            </a:pathLst>
          </a:custGeom>
          <a:noFill/>
          <a:ln w="15453"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19" name="object 21"/>
          <p:cNvSpPr/>
          <p:nvPr/>
        </p:nvSpPr>
        <p:spPr>
          <a:xfrm>
            <a:off x="956087" y="840132"/>
            <a:ext cx="469727" cy="37042"/>
          </a:xfrm>
          <a:custGeom>
            <a:avLst/>
            <a:gdLst>
              <a:gd name="f0" fmla="val w"/>
              <a:gd name="f1" fmla="val h"/>
              <a:gd name="f2" fmla="val 0"/>
              <a:gd name="f3" fmla="val 201295"/>
              <a:gd name="f4" fmla="val 15875"/>
              <a:gd name="f5" fmla="val 193235"/>
              <a:gd name="f6" fmla="val 7728"/>
              <a:gd name="f7" fmla="val 3459"/>
              <a:gd name="f8" fmla="val 11998"/>
              <a:gd name="f9" fmla="val 15457"/>
              <a:gd name="f10" fmla="val 197501"/>
              <a:gd name="f11" fmla="val 200964"/>
              <a:gd name="f12" fmla="*/ f0 1 201295"/>
              <a:gd name="f13" fmla="*/ f1 1 15875"/>
              <a:gd name="f14" fmla="+- f4 0 f2"/>
              <a:gd name="f15" fmla="+- f3 0 f2"/>
              <a:gd name="f16" fmla="*/ f15 1 201295"/>
              <a:gd name="f17" fmla="*/ f14 1 15875"/>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201295" h="15875">
                <a:moveTo>
                  <a:pt x="f5" y="f2"/>
                </a:moveTo>
                <a:lnTo>
                  <a:pt x="f6" y="f2"/>
                </a:lnTo>
                <a:lnTo>
                  <a:pt x="f7" y="f2"/>
                </a:lnTo>
                <a:lnTo>
                  <a:pt x="f2" y="f7"/>
                </a:lnTo>
                <a:lnTo>
                  <a:pt x="f2" y="f6"/>
                </a:lnTo>
                <a:lnTo>
                  <a:pt x="f2" y="f8"/>
                </a:lnTo>
                <a:lnTo>
                  <a:pt x="f7" y="f9"/>
                </a:lnTo>
                <a:lnTo>
                  <a:pt x="f6" y="f9"/>
                </a:lnTo>
                <a:lnTo>
                  <a:pt x="f5" y="f9"/>
                </a:lnTo>
                <a:lnTo>
                  <a:pt x="f10" y="f9"/>
                </a:lnTo>
                <a:lnTo>
                  <a:pt x="f11" y="f8"/>
                </a:lnTo>
                <a:lnTo>
                  <a:pt x="f11" y="f6"/>
                </a:lnTo>
                <a:lnTo>
                  <a:pt x="f11" y="f7"/>
                </a:lnTo>
                <a:lnTo>
                  <a:pt x="f10" y="f2"/>
                </a:lnTo>
                <a:lnTo>
                  <a:pt x="f5" y="f2"/>
                </a:lnTo>
                <a:close/>
              </a:path>
            </a:pathLst>
          </a:custGeom>
          <a:noFill/>
          <a:ln w="317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20" name="object 22"/>
          <p:cNvSpPr/>
          <p:nvPr/>
        </p:nvSpPr>
        <p:spPr>
          <a:xfrm>
            <a:off x="956087" y="966365"/>
            <a:ext cx="469727" cy="0"/>
          </a:xfrm>
          <a:custGeom>
            <a:avLst/>
            <a:gdLst>
              <a:gd name="f0" fmla="val w"/>
              <a:gd name="f1" fmla="val h"/>
              <a:gd name="f2" fmla="val ss"/>
              <a:gd name="f3" fmla="val 0"/>
              <a:gd name="f4" fmla="val 469725"/>
              <a:gd name="f5" fmla="val 468953"/>
              <a:gd name="f6" fmla="abs f0"/>
              <a:gd name="f7" fmla="abs f1"/>
              <a:gd name="f8" fmla="abs f2"/>
              <a:gd name="f9" fmla="*/ f0 1 469725"/>
              <a:gd name="f10" fmla="+- f3 0 f3"/>
              <a:gd name="f11" fmla="+- f4 0 f3"/>
              <a:gd name="f12" fmla="?: f6 f0 1"/>
              <a:gd name="f13" fmla="?: f7 f1 1"/>
              <a:gd name="f14" fmla="?: f8 f2 1"/>
              <a:gd name="f15" fmla="*/ f11 1 469725"/>
              <a:gd name="f16" fmla="*/ f10 1 0"/>
              <a:gd name="f17" fmla="*/ f12 1 469725"/>
              <a:gd name="f18" fmla="*/ f13 1 21600"/>
              <a:gd name="f19" fmla="*/ 21600 f13 1"/>
              <a:gd name="f20" fmla="*/ 0 1 f15"/>
              <a:gd name="f21" fmla="*/ 469725 1 f15"/>
              <a:gd name="f22" fmla="*/ 0 1 f16"/>
              <a:gd name="f23" fmla="*/ 1 1 f16"/>
              <a:gd name="f24" fmla="min f18 f17"/>
              <a:gd name="f25" fmla="*/ f19 1 f14"/>
              <a:gd name="f26" fmla="*/ f20 f9 1"/>
              <a:gd name="f27" fmla="*/ f21 f9 1"/>
              <a:gd name="f28" fmla="val f25"/>
              <a:gd name="f29" fmla="*/ f3 f24 1"/>
              <a:gd name="f30" fmla="+- f28 0 f3"/>
              <a:gd name="f31" fmla="*/ f30 1 0"/>
              <a:gd name="f32" fmla="*/ f23 f31 1"/>
              <a:gd name="f33" fmla="*/ f22 f31 1"/>
              <a:gd name="f34" fmla="*/ f33 f24 1"/>
              <a:gd name="f35" fmla="*/ f32 f24 1"/>
            </a:gdLst>
            <a:ahLst/>
            <a:cxnLst>
              <a:cxn ang="3cd4">
                <a:pos x="hc" y="t"/>
              </a:cxn>
              <a:cxn ang="0">
                <a:pos x="r" y="vc"/>
              </a:cxn>
              <a:cxn ang="cd4">
                <a:pos x="hc" y="b"/>
              </a:cxn>
              <a:cxn ang="cd2">
                <a:pos x="l" y="vc"/>
              </a:cxn>
            </a:cxnLst>
            <a:rect l="f26" t="f34" r="f27" b="f35"/>
            <a:pathLst>
              <a:path w="469725">
                <a:moveTo>
                  <a:pt x="f3" y="f29"/>
                </a:moveTo>
                <a:lnTo>
                  <a:pt x="f5" y="f29"/>
                </a:lnTo>
              </a:path>
            </a:pathLst>
          </a:custGeom>
          <a:noFill/>
          <a:ln w="15453"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21" name="object 23"/>
          <p:cNvSpPr/>
          <p:nvPr/>
        </p:nvSpPr>
        <p:spPr>
          <a:xfrm>
            <a:off x="956087" y="948333"/>
            <a:ext cx="469727" cy="37042"/>
          </a:xfrm>
          <a:custGeom>
            <a:avLst/>
            <a:gdLst>
              <a:gd name="f0" fmla="val w"/>
              <a:gd name="f1" fmla="val h"/>
              <a:gd name="f2" fmla="val 0"/>
              <a:gd name="f3" fmla="val 201295"/>
              <a:gd name="f4" fmla="val 15875"/>
              <a:gd name="f5" fmla="val 200964"/>
              <a:gd name="f6" fmla="val 7728"/>
              <a:gd name="f7" fmla="val 3459"/>
              <a:gd name="f8" fmla="val 197501"/>
              <a:gd name="f9" fmla="val 193235"/>
              <a:gd name="f10" fmla="val 11998"/>
              <a:gd name="f11" fmla="val 15457"/>
              <a:gd name="f12" fmla="*/ f0 1 201295"/>
              <a:gd name="f13" fmla="*/ f1 1 15875"/>
              <a:gd name="f14" fmla="+- f4 0 f2"/>
              <a:gd name="f15" fmla="+- f3 0 f2"/>
              <a:gd name="f16" fmla="*/ f15 1 201295"/>
              <a:gd name="f17" fmla="*/ f14 1 15875"/>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201295" h="15875">
                <a:moveTo>
                  <a:pt x="f5" y="f6"/>
                </a:moveTo>
                <a:lnTo>
                  <a:pt x="f5" y="f7"/>
                </a:lnTo>
                <a:lnTo>
                  <a:pt x="f8" y="f2"/>
                </a:lnTo>
                <a:lnTo>
                  <a:pt x="f9" y="f2"/>
                </a:lnTo>
                <a:lnTo>
                  <a:pt x="f6" y="f2"/>
                </a:lnTo>
                <a:lnTo>
                  <a:pt x="f7" y="f2"/>
                </a:lnTo>
                <a:lnTo>
                  <a:pt x="f2" y="f7"/>
                </a:lnTo>
                <a:lnTo>
                  <a:pt x="f2" y="f6"/>
                </a:lnTo>
                <a:lnTo>
                  <a:pt x="f2" y="f10"/>
                </a:lnTo>
                <a:lnTo>
                  <a:pt x="f7" y="f11"/>
                </a:lnTo>
                <a:lnTo>
                  <a:pt x="f6" y="f11"/>
                </a:lnTo>
                <a:lnTo>
                  <a:pt x="f9" y="f11"/>
                </a:lnTo>
                <a:lnTo>
                  <a:pt x="f8" y="f11"/>
                </a:lnTo>
                <a:lnTo>
                  <a:pt x="f5" y="f10"/>
                </a:lnTo>
                <a:lnTo>
                  <a:pt x="f5" y="f6"/>
                </a:lnTo>
                <a:close/>
              </a:path>
            </a:pathLst>
          </a:custGeom>
          <a:noFill/>
          <a:ln w="317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22" name="object 24"/>
          <p:cNvSpPr/>
          <p:nvPr/>
        </p:nvSpPr>
        <p:spPr>
          <a:xfrm>
            <a:off x="956087" y="1074566"/>
            <a:ext cx="361553" cy="0"/>
          </a:xfrm>
          <a:custGeom>
            <a:avLst/>
            <a:gdLst>
              <a:gd name="f0" fmla="val w"/>
              <a:gd name="f1" fmla="val h"/>
              <a:gd name="f2" fmla="val ss"/>
              <a:gd name="f3" fmla="val 0"/>
              <a:gd name="f4" fmla="val 361555"/>
              <a:gd name="f5" fmla="val 360731"/>
              <a:gd name="f6" fmla="abs f0"/>
              <a:gd name="f7" fmla="abs f1"/>
              <a:gd name="f8" fmla="abs f2"/>
              <a:gd name="f9" fmla="*/ f0 1 361555"/>
              <a:gd name="f10" fmla="+- f3 0 f3"/>
              <a:gd name="f11" fmla="+- f4 0 f3"/>
              <a:gd name="f12" fmla="?: f6 f0 1"/>
              <a:gd name="f13" fmla="?: f7 f1 1"/>
              <a:gd name="f14" fmla="?: f8 f2 1"/>
              <a:gd name="f15" fmla="*/ f11 1 361555"/>
              <a:gd name="f16" fmla="*/ f10 1 0"/>
              <a:gd name="f17" fmla="*/ f12 1 361555"/>
              <a:gd name="f18" fmla="*/ f13 1 21600"/>
              <a:gd name="f19" fmla="*/ 21600 f13 1"/>
              <a:gd name="f20" fmla="*/ 0 1 f15"/>
              <a:gd name="f21" fmla="*/ 361555 1 f15"/>
              <a:gd name="f22" fmla="*/ 0 1 f16"/>
              <a:gd name="f23" fmla="*/ 1 1 f16"/>
              <a:gd name="f24" fmla="min f18 f17"/>
              <a:gd name="f25" fmla="*/ f19 1 f14"/>
              <a:gd name="f26" fmla="*/ f20 f9 1"/>
              <a:gd name="f27" fmla="*/ f21 f9 1"/>
              <a:gd name="f28" fmla="val f25"/>
              <a:gd name="f29" fmla="*/ f3 f24 1"/>
              <a:gd name="f30" fmla="+- f28 0 f3"/>
              <a:gd name="f31" fmla="*/ f30 1 0"/>
              <a:gd name="f32" fmla="*/ f23 f31 1"/>
              <a:gd name="f33" fmla="*/ f22 f31 1"/>
              <a:gd name="f34" fmla="*/ f33 f24 1"/>
              <a:gd name="f35" fmla="*/ f32 f24 1"/>
            </a:gdLst>
            <a:ahLst/>
            <a:cxnLst>
              <a:cxn ang="3cd4">
                <a:pos x="hc" y="t"/>
              </a:cxn>
              <a:cxn ang="0">
                <a:pos x="r" y="vc"/>
              </a:cxn>
              <a:cxn ang="cd4">
                <a:pos x="hc" y="b"/>
              </a:cxn>
              <a:cxn ang="cd2">
                <a:pos x="l" y="vc"/>
              </a:cxn>
            </a:cxnLst>
            <a:rect l="f26" t="f34" r="f27" b="f35"/>
            <a:pathLst>
              <a:path w="361555">
                <a:moveTo>
                  <a:pt x="f3" y="f29"/>
                </a:moveTo>
                <a:lnTo>
                  <a:pt x="f5" y="f29"/>
                </a:lnTo>
              </a:path>
            </a:pathLst>
          </a:custGeom>
          <a:noFill/>
          <a:ln w="1546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sp>
        <p:nvSpPr>
          <p:cNvPr id="23" name="object 25"/>
          <p:cNvSpPr/>
          <p:nvPr/>
        </p:nvSpPr>
        <p:spPr>
          <a:xfrm>
            <a:off x="956087" y="1056534"/>
            <a:ext cx="361553" cy="37042"/>
          </a:xfrm>
          <a:custGeom>
            <a:avLst/>
            <a:gdLst>
              <a:gd name="f0" fmla="val w"/>
              <a:gd name="f1" fmla="val h"/>
              <a:gd name="f2" fmla="val 0"/>
              <a:gd name="f3" fmla="val 154940"/>
              <a:gd name="f4" fmla="val 15875"/>
              <a:gd name="f5" fmla="val 7728"/>
              <a:gd name="f6" fmla="val 3459"/>
              <a:gd name="f7" fmla="val 3463"/>
              <a:gd name="f8" fmla="val 7732"/>
              <a:gd name="f9" fmla="val 11998"/>
              <a:gd name="f10" fmla="val 15461"/>
              <a:gd name="f11" fmla="val 146858"/>
              <a:gd name="f12" fmla="val 151124"/>
              <a:gd name="f13" fmla="val 154587"/>
              <a:gd name="f14" fmla="*/ f0 1 154940"/>
              <a:gd name="f15" fmla="*/ f1 1 15875"/>
              <a:gd name="f16" fmla="+- f4 0 f2"/>
              <a:gd name="f17" fmla="+- f3 0 f2"/>
              <a:gd name="f18" fmla="*/ f17 1 154940"/>
              <a:gd name="f19" fmla="*/ f16 1 15875"/>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154940" h="15875">
                <a:moveTo>
                  <a:pt x="f5" y="f2"/>
                </a:moveTo>
                <a:lnTo>
                  <a:pt x="f6" y="f2"/>
                </a:lnTo>
                <a:lnTo>
                  <a:pt x="f2" y="f7"/>
                </a:lnTo>
                <a:lnTo>
                  <a:pt x="f2" y="f8"/>
                </a:lnTo>
                <a:lnTo>
                  <a:pt x="f2" y="f9"/>
                </a:lnTo>
                <a:lnTo>
                  <a:pt x="f6" y="f10"/>
                </a:lnTo>
                <a:lnTo>
                  <a:pt x="f5" y="f10"/>
                </a:lnTo>
                <a:lnTo>
                  <a:pt x="f11" y="f10"/>
                </a:lnTo>
                <a:lnTo>
                  <a:pt x="f12" y="f10"/>
                </a:lnTo>
                <a:lnTo>
                  <a:pt x="f13" y="f9"/>
                </a:lnTo>
                <a:lnTo>
                  <a:pt x="f13" y="f8"/>
                </a:lnTo>
                <a:lnTo>
                  <a:pt x="f13" y="f7"/>
                </a:lnTo>
                <a:lnTo>
                  <a:pt x="f12" y="f2"/>
                </a:lnTo>
                <a:lnTo>
                  <a:pt x="f11" y="f2"/>
                </a:lnTo>
                <a:lnTo>
                  <a:pt x="f5" y="f2"/>
                </a:lnTo>
                <a:close/>
              </a:path>
            </a:pathLst>
          </a:custGeom>
          <a:noFill/>
          <a:ln w="3172" cap="flat">
            <a:solidFill>
              <a:srgbClr val="00AEEF"/>
            </a:solidFill>
            <a:prstDash val="solid"/>
            <a:miter/>
          </a:ln>
        </p:spPr>
        <p:txBody>
          <a:bodyPr vert="horz" wrap="square" lIns="0" tIns="0" rIns="0" bIns="0" anchor="t" anchorCtr="0" compatLnSpc="1">
            <a:noAutofit/>
          </a:bodyPr>
          <a:lstStyle/>
          <a:p>
            <a:pPr marL="0" marR="0" lvl="0" indent="0" algn="l" defTabSz="21335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4200" b="0" i="0" u="none" strike="noStrike" kern="1200" cap="none" spc="0" baseline="0">
              <a:solidFill>
                <a:srgbClr val="000000"/>
              </a:solidFill>
              <a:uFillTx/>
              <a:latin typeface="Calibri"/>
            </a:endParaRPr>
          </a:p>
        </p:txBody>
      </p:sp>
      <p:pic>
        <p:nvPicPr>
          <p:cNvPr id="24" name="Рисунок 2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9094128" y="3064885"/>
            <a:ext cx="4036490" cy="363120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Объект 2"/>
          <p:cNvSpPr txBox="1">
            <a:spLocks noGrp="1"/>
          </p:cNvSpPr>
          <p:nvPr>
            <p:ph idx="1"/>
          </p:nvPr>
        </p:nvSpPr>
        <p:spPr>
          <a:xfrm>
            <a:off x="289133" y="1554480"/>
            <a:ext cx="12862563" cy="5105396"/>
          </a:xfrm>
        </p:spPr>
        <p:txBody>
          <a:bodyPr/>
          <a:lstStyle/>
          <a:p>
            <a:pPr marL="0" lvl="0" indent="0">
              <a:lnSpc>
                <a:spcPct val="100000"/>
              </a:lnSpc>
              <a:buNone/>
            </a:pPr>
            <a:r>
              <a:rPr lang="en-US" sz="5400">
                <a:solidFill>
                  <a:srgbClr val="002060"/>
                </a:solidFill>
                <a:latin typeface="Arial" pitchFamily="34"/>
                <a:cs typeface="Arial" pitchFamily="34"/>
              </a:rPr>
              <a:t>   Buyruq-xitobni bildirib, buyurish, istak, xohish ohangi bilan aytiladigan gaplar </a:t>
            </a:r>
            <a:r>
              <a:rPr lang="en-US" sz="5400" b="1">
                <a:solidFill>
                  <a:srgbClr val="002060"/>
                </a:solidFill>
                <a:latin typeface="Arial" pitchFamily="34"/>
                <a:cs typeface="Arial" pitchFamily="34"/>
              </a:rPr>
              <a:t>buyruq gaplar </a:t>
            </a:r>
            <a:r>
              <a:rPr lang="en-US" sz="5400">
                <a:solidFill>
                  <a:srgbClr val="002060"/>
                </a:solidFill>
                <a:latin typeface="Arial" pitchFamily="34"/>
                <a:cs typeface="Arial" pitchFamily="34"/>
              </a:rPr>
              <a:t>deb ataladi. Bunday gaplar oxiriga nuqta (.) yoki undov belgisi (!) qo‘yiladi. </a:t>
            </a:r>
          </a:p>
          <a:p>
            <a:pPr marL="0" lvl="0" indent="0">
              <a:lnSpc>
                <a:spcPct val="100000"/>
              </a:lnSpc>
              <a:buNone/>
            </a:pPr>
            <a:r>
              <a:rPr lang="en-US" sz="5400">
                <a:solidFill>
                  <a:srgbClr val="002060"/>
                </a:solidFill>
                <a:latin typeface="Arial" pitchFamily="34"/>
                <a:cs typeface="Arial" pitchFamily="34"/>
              </a:rPr>
              <a:t>Masalan: Ruxsat, ketishingiz mumkin. Tez yetib keling. </a:t>
            </a:r>
            <a:endParaRPr lang="de-DE" sz="5400"/>
          </a:p>
        </p:txBody>
      </p:sp>
      <p:sp>
        <p:nvSpPr>
          <p:cNvPr id="3" name="object 2"/>
          <p:cNvSpPr/>
          <p:nvPr/>
        </p:nvSpPr>
        <p:spPr>
          <a:xfrm>
            <a:off x="1060" y="0"/>
            <a:ext cx="13438717" cy="1554480"/>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FF"/>
                </a:solidFill>
                <a:uFillTx/>
                <a:latin typeface="Arial" pitchFamily="34"/>
                <a:cs typeface="Arial" pitchFamily="34"/>
              </a:rPr>
              <a:t>BILIB OLING!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Объект 2"/>
          <p:cNvSpPr txBox="1">
            <a:spLocks noGrp="1"/>
          </p:cNvSpPr>
          <p:nvPr>
            <p:ph idx="1"/>
          </p:nvPr>
        </p:nvSpPr>
        <p:spPr>
          <a:xfrm>
            <a:off x="407036" y="1800069"/>
            <a:ext cx="12626757" cy="5195090"/>
          </a:xfrm>
        </p:spPr>
        <p:txBody>
          <a:bodyPr/>
          <a:lstStyle/>
          <a:p>
            <a:pPr marL="0" lvl="0" indent="0" algn="just">
              <a:buNone/>
            </a:pPr>
            <a:r>
              <a:rPr lang="en-US" sz="4800">
                <a:solidFill>
                  <a:srgbClr val="002060"/>
                </a:solidFill>
                <a:latin typeface="Arial" pitchFamily="34"/>
                <a:cs typeface="Arial" pitchFamily="34"/>
              </a:rPr>
              <a:t>   Xohish, istak ma’nosini bildiradigan gaplar </a:t>
            </a:r>
            <a:r>
              <a:rPr lang="en-US" sz="4800" b="1">
                <a:solidFill>
                  <a:srgbClr val="002060"/>
                </a:solidFill>
                <a:latin typeface="Arial" pitchFamily="34"/>
                <a:cs typeface="Arial" pitchFamily="34"/>
              </a:rPr>
              <a:t>istak gaplar </a:t>
            </a:r>
            <a:r>
              <a:rPr lang="en-US" sz="4800">
                <a:solidFill>
                  <a:srgbClr val="002060"/>
                </a:solidFill>
                <a:latin typeface="Arial" pitchFamily="34"/>
                <a:cs typeface="Arial" pitchFamily="34"/>
              </a:rPr>
              <a:t>deb ataladi. Bunday gaplarning kesimi </a:t>
            </a:r>
            <a:r>
              <a:rPr lang="en-US" sz="4800" b="1">
                <a:solidFill>
                  <a:srgbClr val="002060"/>
                </a:solidFill>
                <a:latin typeface="Arial" pitchFamily="34"/>
                <a:cs typeface="Arial" pitchFamily="34"/>
              </a:rPr>
              <a:t>-sa </a:t>
            </a:r>
            <a:r>
              <a:rPr lang="en-US" sz="4800">
                <a:solidFill>
                  <a:srgbClr val="002060"/>
                </a:solidFill>
                <a:latin typeface="Arial" pitchFamily="34"/>
                <a:cs typeface="Arial" pitchFamily="34"/>
              </a:rPr>
              <a:t>shart mayli va shaxs-son qo‘shimchalarini olib keladi. </a:t>
            </a:r>
            <a:endParaRPr lang="ru-RU" sz="4800">
              <a:solidFill>
                <a:srgbClr val="002060"/>
              </a:solidFill>
              <a:latin typeface="Arial" pitchFamily="34"/>
              <a:cs typeface="Arial" pitchFamily="34"/>
            </a:endParaRPr>
          </a:p>
          <a:p>
            <a:pPr marL="0" lvl="0" indent="0" algn="just">
              <a:buNone/>
            </a:pPr>
            <a:r>
              <a:rPr lang="ru-RU" sz="4800">
                <a:solidFill>
                  <a:srgbClr val="002060"/>
                </a:solidFill>
                <a:latin typeface="Arial" pitchFamily="34"/>
                <a:cs typeface="Arial" pitchFamily="34"/>
              </a:rPr>
              <a:t>   </a:t>
            </a:r>
            <a:r>
              <a:rPr lang="en-US" sz="4800">
                <a:solidFill>
                  <a:srgbClr val="002060"/>
                </a:solidFill>
                <a:latin typeface="Arial" pitchFamily="34"/>
                <a:cs typeface="Arial" pitchFamily="34"/>
              </a:rPr>
              <a:t>Masalan: Qani endi, institutga o‘qishga kirsam va shifokor bo‘lsam. </a:t>
            </a:r>
            <a:endParaRPr lang="de-DE" sz="4800"/>
          </a:p>
        </p:txBody>
      </p:sp>
      <p:sp>
        <p:nvSpPr>
          <p:cNvPr id="3" name="object 2"/>
          <p:cNvSpPr/>
          <p:nvPr/>
        </p:nvSpPr>
        <p:spPr>
          <a:xfrm>
            <a:off x="1060" y="0"/>
            <a:ext cx="13438717" cy="1205709"/>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FF"/>
                </a:solidFill>
                <a:uFillTx/>
                <a:latin typeface="Arial" pitchFamily="34"/>
                <a:cs typeface="Arial" pitchFamily="34"/>
              </a:rPr>
              <a:t>BILIB OLING!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Объект 2"/>
          <p:cNvSpPr txBox="1">
            <a:spLocks noGrp="1"/>
          </p:cNvSpPr>
          <p:nvPr>
            <p:ph idx="1"/>
          </p:nvPr>
        </p:nvSpPr>
        <p:spPr>
          <a:xfrm>
            <a:off x="407036" y="1921995"/>
            <a:ext cx="12626757" cy="5423690"/>
          </a:xfrm>
        </p:spPr>
        <p:txBody>
          <a:bodyPr/>
          <a:lstStyle/>
          <a:p>
            <a:pPr marL="0" lvl="0" indent="0" algn="just">
              <a:buNone/>
            </a:pPr>
            <a:r>
              <a:rPr lang="en-US" sz="4800">
                <a:solidFill>
                  <a:srgbClr val="002060"/>
                </a:solidFill>
                <a:latin typeface="Arial" pitchFamily="34"/>
                <a:cs typeface="Arial" pitchFamily="34"/>
              </a:rPr>
              <a:t>   His-hayajonni ifodalab, kuchli ohang bilan aytiladigan gaplar</a:t>
            </a:r>
            <a:r>
              <a:rPr lang="en-US" sz="4800" b="1">
                <a:solidFill>
                  <a:srgbClr val="002060"/>
                </a:solidFill>
                <a:latin typeface="Arial" pitchFamily="34"/>
                <a:cs typeface="Arial" pitchFamily="34"/>
              </a:rPr>
              <a:t> his-hayajon </a:t>
            </a:r>
            <a:r>
              <a:rPr lang="en-US" sz="4800">
                <a:solidFill>
                  <a:srgbClr val="002060"/>
                </a:solidFill>
                <a:latin typeface="Arial" pitchFamily="34"/>
                <a:cs typeface="Arial" pitchFamily="34"/>
              </a:rPr>
              <a:t>yoki </a:t>
            </a:r>
            <a:r>
              <a:rPr lang="en-US" sz="4800" b="1">
                <a:solidFill>
                  <a:srgbClr val="002060"/>
                </a:solidFill>
                <a:latin typeface="Arial" pitchFamily="34"/>
                <a:cs typeface="Arial" pitchFamily="34"/>
              </a:rPr>
              <a:t>undov gaplar</a:t>
            </a:r>
            <a:r>
              <a:rPr lang="en-US" sz="4800">
                <a:solidFill>
                  <a:srgbClr val="002060"/>
                </a:solidFill>
                <a:latin typeface="Arial" pitchFamily="34"/>
                <a:cs typeface="Arial" pitchFamily="34"/>
              </a:rPr>
              <a:t> deyiladi. Ular ko‘pincha undov so‘zlar bilan qo‘llanadi va oxiriga undov belgisi (!) qo‘yiladi. </a:t>
            </a:r>
            <a:endParaRPr lang="ru-RU" sz="4800">
              <a:solidFill>
                <a:srgbClr val="002060"/>
              </a:solidFill>
              <a:latin typeface="Arial" pitchFamily="34"/>
              <a:cs typeface="Arial" pitchFamily="34"/>
            </a:endParaRPr>
          </a:p>
          <a:p>
            <a:pPr marL="0" lvl="0" indent="0" algn="just">
              <a:buNone/>
            </a:pPr>
            <a:r>
              <a:rPr lang="ru-RU" sz="4800">
                <a:solidFill>
                  <a:srgbClr val="002060"/>
                </a:solidFill>
                <a:latin typeface="Arial" pitchFamily="34"/>
                <a:cs typeface="Arial" pitchFamily="34"/>
              </a:rPr>
              <a:t>   </a:t>
            </a:r>
            <a:r>
              <a:rPr lang="en-US" sz="4800">
                <a:solidFill>
                  <a:srgbClr val="002060"/>
                </a:solidFill>
                <a:latin typeface="Arial" pitchFamily="34"/>
                <a:cs typeface="Arial" pitchFamily="34"/>
              </a:rPr>
              <a:t>Masalan: Eh, bu go‘zal manzaraga bir qarang! </a:t>
            </a:r>
            <a:endParaRPr lang="de-DE" sz="4800"/>
          </a:p>
        </p:txBody>
      </p:sp>
      <p:sp>
        <p:nvSpPr>
          <p:cNvPr id="3" name="object 2"/>
          <p:cNvSpPr/>
          <p:nvPr/>
        </p:nvSpPr>
        <p:spPr>
          <a:xfrm>
            <a:off x="1060" y="0"/>
            <a:ext cx="13438717" cy="1205709"/>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FF"/>
                </a:solidFill>
                <a:uFillTx/>
                <a:latin typeface="Arial" pitchFamily="34"/>
                <a:cs typeface="Arial" pitchFamily="34"/>
              </a:rPr>
              <a:t>BILIB OLING!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Объект 2"/>
          <p:cNvSpPr txBox="1">
            <a:spLocks noGrp="1"/>
          </p:cNvSpPr>
          <p:nvPr>
            <p:ph idx="1"/>
          </p:nvPr>
        </p:nvSpPr>
        <p:spPr>
          <a:xfrm>
            <a:off x="307979" y="2407916"/>
            <a:ext cx="12824880" cy="3901443"/>
          </a:xfrm>
        </p:spPr>
        <p:txBody>
          <a:bodyPr/>
          <a:lstStyle/>
          <a:p>
            <a:pPr marL="0" lvl="0" indent="0" algn="just">
              <a:buNone/>
            </a:pPr>
            <a:r>
              <a:rPr lang="en-US" sz="4400">
                <a:solidFill>
                  <a:srgbClr val="002060"/>
                </a:solidFill>
                <a:latin typeface="Arial" pitchFamily="34"/>
                <a:cs typeface="Arial" pitchFamily="34"/>
              </a:rPr>
              <a:t>   Namuna: Mehmonlar kelishdi. Mehmonlar kelishdi? Mehmonlar kelishdi!</a:t>
            </a:r>
          </a:p>
          <a:p>
            <a:pPr marL="0" lvl="0" indent="0" algn="just">
              <a:buNone/>
            </a:pPr>
            <a:endParaRPr lang="en-US" sz="4400">
              <a:solidFill>
                <a:srgbClr val="002060"/>
              </a:solidFill>
              <a:latin typeface="Arial" pitchFamily="34"/>
              <a:cs typeface="Arial" pitchFamily="34"/>
            </a:endParaRPr>
          </a:p>
          <a:p>
            <a:pPr marL="0" lvl="0" indent="0" algn="just">
              <a:buNone/>
            </a:pPr>
            <a:r>
              <a:rPr lang="en-US" sz="4400">
                <a:solidFill>
                  <a:srgbClr val="002060"/>
                </a:solidFill>
                <a:latin typeface="Arial" pitchFamily="34"/>
                <a:cs typeface="Arial" pitchFamily="34"/>
              </a:rPr>
              <a:t>   Dam olish kuni sayohatga boramiz. Ertaga mahallada to‘y bo‘ladi. Qor yog‘yapti. Yangi uyga ko‘chyapmiz. Bizga sport maydoni qurib berishdi.</a:t>
            </a:r>
            <a:endParaRPr lang="de-DE" sz="4000"/>
          </a:p>
        </p:txBody>
      </p:sp>
      <p:sp>
        <p:nvSpPr>
          <p:cNvPr id="3" name="object 2"/>
          <p:cNvSpPr/>
          <p:nvPr/>
        </p:nvSpPr>
        <p:spPr>
          <a:xfrm>
            <a:off x="1060" y="0"/>
            <a:ext cx="13438717" cy="1874519"/>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0" cap="none" spc="0" baseline="0">
                <a:solidFill>
                  <a:srgbClr val="FFFFFF"/>
                </a:solidFill>
                <a:uFillTx/>
                <a:latin typeface="Arial" pitchFamily="34"/>
                <a:cs typeface="Arial" pitchFamily="34"/>
              </a:rPr>
              <a:t> 2-mashq.</a:t>
            </a:r>
            <a:r>
              <a:rPr lang="ru-RU" sz="4000" b="0" i="0" u="none" strike="noStrike" kern="0" cap="none" spc="0" baseline="0">
                <a:solidFill>
                  <a:srgbClr val="FFFFFF"/>
                </a:solidFill>
                <a:uFillTx/>
                <a:latin typeface="Arial" pitchFamily="34"/>
                <a:cs typeface="Arial" pitchFamily="34"/>
              </a:rPr>
              <a:t> </a:t>
            </a:r>
            <a:r>
              <a:rPr lang="en-US" sz="4000" b="0" i="0" u="none" strike="noStrike" kern="0" cap="none" spc="0" baseline="0">
                <a:solidFill>
                  <a:srgbClr val="FFFFFF"/>
                </a:solidFill>
                <a:uFillTx/>
                <a:latin typeface="Arial" pitchFamily="34"/>
                <a:cs typeface="Arial" pitchFamily="34"/>
              </a:rPr>
              <a:t>Har bir gapni namunadagidek yozing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0" cap="none" spc="0" baseline="0">
                <a:solidFill>
                  <a:srgbClr val="FFFFFF"/>
                </a:solidFill>
                <a:uFillTx/>
                <a:latin typeface="Arial" pitchFamily="34"/>
                <a:cs typeface="Arial" pitchFamily="34"/>
              </a:rPr>
              <a:t>va ohangini o‘zgartirib aytib, mazmunida yuz bergan o‘zgarishni tushuntiring. </a:t>
            </a:r>
            <a:endParaRPr lang="en-US" sz="1050" b="0" i="0" u="none" strike="noStrike" kern="1200" cap="none" spc="0" baseline="0">
              <a:solidFill>
                <a:srgbClr val="FFFFFF"/>
              </a:solidFill>
              <a:uFillTx/>
              <a:latin typeface="Arial" pitchFamily="34"/>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Объект 2"/>
          <p:cNvSpPr txBox="1">
            <a:spLocks noGrp="1"/>
          </p:cNvSpPr>
          <p:nvPr>
            <p:ph idx="1"/>
          </p:nvPr>
        </p:nvSpPr>
        <p:spPr>
          <a:xfrm>
            <a:off x="369893" y="1966590"/>
            <a:ext cx="12919393" cy="5593083"/>
          </a:xfrm>
        </p:spPr>
        <p:txBody>
          <a:bodyPr/>
          <a:lstStyle/>
          <a:p>
            <a:pPr marL="0" lvl="0" indent="0" algn="just">
              <a:buNone/>
            </a:pPr>
            <a:r>
              <a:rPr lang="en-US" sz="4800">
                <a:solidFill>
                  <a:srgbClr val="002060"/>
                </a:solidFill>
                <a:latin typeface="Arial" pitchFamily="34"/>
                <a:cs typeface="Arial" pitchFamily="34"/>
              </a:rPr>
              <a:t>Qadimiy binolarimizning mahobati va go‘zalligini ko‘ring jahonda tengi yo‘q bu kabi obidalar bizning ajdodlarimiz tomonidan bunyod etilgani biz uchun ulkan sharaf emasmi ajdodlari bunday ulkan va bebaho meros qoldirgan millatlar xalqlar unchalik ko‘p emas. Bizga juda ko‘plar havas bilan qarashini bilasizmi?</a:t>
            </a:r>
            <a:endParaRPr lang="de-DE" sz="4400"/>
          </a:p>
        </p:txBody>
      </p:sp>
      <p:sp>
        <p:nvSpPr>
          <p:cNvPr id="3" name="object 2"/>
          <p:cNvSpPr/>
          <p:nvPr/>
        </p:nvSpPr>
        <p:spPr>
          <a:xfrm>
            <a:off x="1060" y="0"/>
            <a:ext cx="13438717" cy="1706883"/>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5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0" cap="none" spc="0" baseline="0">
                <a:solidFill>
                  <a:srgbClr val="FFFFFF"/>
                </a:solidFill>
                <a:uFillTx/>
                <a:latin typeface="Arial" pitchFamily="34"/>
                <a:cs typeface="Arial" pitchFamily="34"/>
              </a:rPr>
              <a:t>3-mashq. Matnni gaplarga ajrating va zarur tinish belgilarini qo‘ying. Har bir gapning ifoda maqsadiga ko‘ra turini ayting.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graphicFrame>
        <p:nvGraphicFramePr>
          <p:cNvPr id="2" name="Объект 4"/>
          <p:cNvGraphicFramePr>
            <a:graphicFrameLocks noGrp="1"/>
          </p:cNvGraphicFramePr>
          <p:nvPr>
            <p:ph idx="1"/>
          </p:nvPr>
        </p:nvGraphicFramePr>
        <p:xfrm>
          <a:off x="63578" y="1697172"/>
          <a:ext cx="13311551" cy="5453481"/>
        </p:xfrm>
        <a:graphic>
          <a:graphicData uri="http://schemas.openxmlformats.org/drawingml/2006/table">
            <a:tbl>
              <a:tblPr firstRow="1" bandRow="1">
                <a:effectLst/>
                <a:tableStyleId>{8799B23B-EC83-4686-B30A-512413B5E67A}</a:tableStyleId>
              </a:tblPr>
              <a:tblGrid>
                <a:gridCol w="6395651">
                  <a:extLst>
                    <a:ext uri="{9D8B030D-6E8A-4147-A177-3AD203B41FA5}">
                      <a16:colId xmlns:a16="http://schemas.microsoft.com/office/drawing/2014/main" val="541364698"/>
                    </a:ext>
                  </a:extLst>
                </a:gridCol>
                <a:gridCol w="6915899">
                  <a:extLst>
                    <a:ext uri="{9D8B030D-6E8A-4147-A177-3AD203B41FA5}">
                      <a16:colId xmlns:a16="http://schemas.microsoft.com/office/drawing/2014/main" val="1129079717"/>
                    </a:ext>
                  </a:extLst>
                </a:gridCol>
              </a:tblGrid>
              <a:tr h="722677">
                <a:tc>
                  <a:txBody>
                    <a:bodyPr/>
                    <a:lstStyle/>
                    <a:p>
                      <a:pPr lvl="0"/>
                      <a:r>
                        <a:rPr lang="de-DE" sz="3200" b="0">
                          <a:solidFill>
                            <a:srgbClr val="002060"/>
                          </a:solidFill>
                          <a:latin typeface="Arial" pitchFamily="34"/>
                          <a:cs typeface="Arial" pitchFamily="34"/>
                        </a:rPr>
                        <a:t>Bilmaganin so‘rab o‘rgangan olim, </a:t>
                      </a:r>
                    </a:p>
                  </a:txBody>
                  <a:tcPr/>
                </a:tc>
                <a:tc>
                  <a:txBody>
                    <a:bodyPr/>
                    <a:lstStyle/>
                    <a:p>
                      <a:pPr lvl="0"/>
                      <a:r>
                        <a:rPr lang="de-DE" sz="3200" b="0">
                          <a:solidFill>
                            <a:srgbClr val="002060"/>
                          </a:solidFill>
                          <a:latin typeface="Arial" pitchFamily="34"/>
                          <a:cs typeface="Arial" pitchFamily="34"/>
                        </a:rPr>
                        <a:t>kulfat seni chetlab o‘tadi. </a:t>
                      </a:r>
                    </a:p>
                  </a:txBody>
                  <a:tcPr/>
                </a:tc>
                <a:extLst>
                  <a:ext uri="{0D108BD9-81ED-4DB2-BD59-A6C34878D82A}">
                    <a16:rowId xmlns:a16="http://schemas.microsoft.com/office/drawing/2014/main" val="3336782132"/>
                  </a:ext>
                </a:extLst>
              </a:tr>
              <a:tr h="722677">
                <a:tc>
                  <a:txBody>
                    <a:bodyPr/>
                    <a:lstStyle/>
                    <a:p>
                      <a:pPr lvl="0"/>
                      <a:r>
                        <a:rPr lang="de-DE" sz="3200">
                          <a:solidFill>
                            <a:srgbClr val="002060"/>
                          </a:solidFill>
                          <a:latin typeface="Arial" pitchFamily="34"/>
                          <a:cs typeface="Arial" pitchFamily="34"/>
                        </a:rPr>
                        <a:t>Boshqalarga yordam bersang, </a:t>
                      </a:r>
                    </a:p>
                  </a:txBody>
                  <a:tcPr/>
                </a:tc>
                <a:tc>
                  <a:txBody>
                    <a:bodyPr/>
                    <a:lstStyle/>
                    <a:p>
                      <a:pPr lvl="0"/>
                      <a:r>
                        <a:rPr lang="de-DE" sz="3200">
                          <a:solidFill>
                            <a:srgbClr val="002060"/>
                          </a:solidFill>
                          <a:latin typeface="Arial" pitchFamily="34"/>
                          <a:cs typeface="Arial" pitchFamily="34"/>
                        </a:rPr>
                        <a:t>olam seniki. </a:t>
                      </a:r>
                    </a:p>
                  </a:txBody>
                  <a:tcPr/>
                </a:tc>
                <a:extLst>
                  <a:ext uri="{0D108BD9-81ED-4DB2-BD59-A6C34878D82A}">
                    <a16:rowId xmlns:a16="http://schemas.microsoft.com/office/drawing/2014/main" val="1959556746"/>
                  </a:ext>
                </a:extLst>
              </a:tr>
              <a:tr h="722677">
                <a:tc>
                  <a:txBody>
                    <a:bodyPr/>
                    <a:lstStyle/>
                    <a:p>
                      <a:pPr lvl="0"/>
                      <a:r>
                        <a:rPr lang="de-DE" sz="3200">
                          <a:solidFill>
                            <a:srgbClr val="002060"/>
                          </a:solidFill>
                          <a:latin typeface="Arial" pitchFamily="34"/>
                          <a:cs typeface="Arial" pitchFamily="34"/>
                        </a:rPr>
                        <a:t>Yaxshi so‘z eshitmoqchi bo‘lsang, </a:t>
                      </a:r>
                    </a:p>
                  </a:txBody>
                  <a:tcPr/>
                </a:tc>
                <a:tc>
                  <a:txBody>
                    <a:bodyPr/>
                    <a:lstStyle/>
                    <a:p>
                      <a:pPr lvl="0"/>
                      <a:r>
                        <a:rPr lang="de-DE" sz="3200">
                          <a:solidFill>
                            <a:srgbClr val="002060"/>
                          </a:solidFill>
                          <a:latin typeface="Arial" pitchFamily="34"/>
                          <a:cs typeface="Arial" pitchFamily="34"/>
                        </a:rPr>
                        <a:t>hech kimga dushmanlik qilma. </a:t>
                      </a:r>
                    </a:p>
                  </a:txBody>
                  <a:tcPr/>
                </a:tc>
                <a:extLst>
                  <a:ext uri="{0D108BD9-81ED-4DB2-BD59-A6C34878D82A}">
                    <a16:rowId xmlns:a16="http://schemas.microsoft.com/office/drawing/2014/main" val="420738057"/>
                  </a:ext>
                </a:extLst>
              </a:tr>
              <a:tr h="773298">
                <a:tc>
                  <a:txBody>
                    <a:bodyPr/>
                    <a:lstStyle/>
                    <a:p>
                      <a:pPr lvl="0"/>
                      <a:r>
                        <a:rPr lang="de-DE" sz="3200">
                          <a:solidFill>
                            <a:srgbClr val="002060"/>
                          </a:solidFill>
                          <a:latin typeface="Arial" pitchFamily="34"/>
                          <a:cs typeface="Arial" pitchFamily="34"/>
                        </a:rPr>
                        <a:t> Qatra-qatra yig‘ilib, daryo bo‘lur</a:t>
                      </a:r>
                    </a:p>
                  </a:txBody>
                  <a:tcPr/>
                </a:tc>
                <a:tc>
                  <a:txBody>
                    <a:bodyPr/>
                    <a:lstStyle/>
                    <a:p>
                      <a:pPr marL="0" marR="0" lvl="0" indent="0" algn="l" defTabSz="914400" rtl="0" fontAlgn="auto" hangingPunct="1">
                        <a:lnSpc>
                          <a:spcPct val="100000"/>
                        </a:lnSpc>
                        <a:spcBef>
                          <a:spcPts val="0"/>
                        </a:spcBef>
                        <a:spcAft>
                          <a:spcPts val="0"/>
                        </a:spcAft>
                        <a:buNone/>
                        <a:tabLst/>
                      </a:pPr>
                      <a:r>
                        <a:rPr lang="de-DE" sz="3200">
                          <a:solidFill>
                            <a:srgbClr val="002060"/>
                          </a:solidFill>
                          <a:latin typeface="Arial" pitchFamily="34"/>
                          <a:cs typeface="Arial" pitchFamily="34"/>
                        </a:rPr>
                        <a:t>yomonning yomonligi tegar tor yerda. </a:t>
                      </a:r>
                    </a:p>
                  </a:txBody>
                  <a:tcPr/>
                </a:tc>
                <a:extLst>
                  <a:ext uri="{0D108BD9-81ED-4DB2-BD59-A6C34878D82A}">
                    <a16:rowId xmlns:a16="http://schemas.microsoft.com/office/drawing/2014/main" val="1074986782"/>
                  </a:ext>
                </a:extLst>
              </a:tr>
              <a:tr h="722677">
                <a:tc>
                  <a:txBody>
                    <a:bodyPr/>
                    <a:lstStyle/>
                    <a:p>
                      <a:pPr lvl="0"/>
                      <a:r>
                        <a:rPr lang="de-DE" sz="3200">
                          <a:solidFill>
                            <a:srgbClr val="002060"/>
                          </a:solidFill>
                          <a:latin typeface="Arial" pitchFamily="34"/>
                          <a:cs typeface="Arial" pitchFamily="34"/>
                        </a:rPr>
                        <a:t>Olim bo‘lsang, </a:t>
                      </a:r>
                    </a:p>
                  </a:txBody>
                  <a:tcPr/>
                </a:tc>
                <a:tc>
                  <a:txBody>
                    <a:bodyPr/>
                    <a:lstStyle/>
                    <a:p>
                      <a:pPr marL="0" marR="0" lvl="0" indent="0" algn="l" defTabSz="914400" rtl="0" fontAlgn="auto" hangingPunct="1">
                        <a:lnSpc>
                          <a:spcPct val="100000"/>
                        </a:lnSpc>
                        <a:spcBef>
                          <a:spcPts val="0"/>
                        </a:spcBef>
                        <a:spcAft>
                          <a:spcPts val="0"/>
                        </a:spcAft>
                        <a:buNone/>
                        <a:tabLst/>
                      </a:pPr>
                      <a:r>
                        <a:rPr lang="de-DE" sz="3200">
                          <a:solidFill>
                            <a:srgbClr val="002060"/>
                          </a:solidFill>
                          <a:latin typeface="Arial" pitchFamily="34"/>
                          <a:cs typeface="Arial" pitchFamily="34"/>
                        </a:rPr>
                        <a:t>yomon gap aytma. </a:t>
                      </a:r>
                    </a:p>
                  </a:txBody>
                  <a:tcPr/>
                </a:tc>
                <a:extLst>
                  <a:ext uri="{0D108BD9-81ED-4DB2-BD59-A6C34878D82A}">
                    <a16:rowId xmlns:a16="http://schemas.microsoft.com/office/drawing/2014/main" val="794929866"/>
                  </a:ext>
                </a:extLst>
              </a:tr>
              <a:tr h="722677">
                <a:tc>
                  <a:txBody>
                    <a:bodyPr/>
                    <a:lstStyle/>
                    <a:p>
                      <a:pPr lvl="0"/>
                      <a:r>
                        <a:rPr lang="de-DE" sz="3200">
                          <a:solidFill>
                            <a:srgbClr val="002060"/>
                          </a:solidFill>
                          <a:latin typeface="Arial" pitchFamily="34"/>
                          <a:cs typeface="Arial" pitchFamily="34"/>
                        </a:rPr>
                        <a:t>Agar do‘stim ko‘p bo‘lsin desang, </a:t>
                      </a:r>
                    </a:p>
                  </a:txBody>
                  <a:tcPr/>
                </a:tc>
                <a:tc>
                  <a:txBody>
                    <a:bodyPr/>
                    <a:lstStyle/>
                    <a:p>
                      <a:pPr marL="0" marR="0" lvl="0" indent="0" algn="l" defTabSz="914400" rtl="0" fontAlgn="auto" hangingPunct="1">
                        <a:lnSpc>
                          <a:spcPct val="100000"/>
                        </a:lnSpc>
                        <a:spcBef>
                          <a:spcPts val="0"/>
                        </a:spcBef>
                        <a:spcAft>
                          <a:spcPts val="0"/>
                        </a:spcAft>
                        <a:buNone/>
                        <a:tabLst/>
                      </a:pPr>
                      <a:r>
                        <a:rPr lang="de-DE" sz="3200">
                          <a:solidFill>
                            <a:srgbClr val="002060"/>
                          </a:solidFill>
                          <a:latin typeface="Arial" pitchFamily="34"/>
                          <a:cs typeface="Arial" pitchFamily="34"/>
                        </a:rPr>
                        <a:t>orlanib so‘ramagan o‘ziga zolim. </a:t>
                      </a:r>
                    </a:p>
                  </a:txBody>
                  <a:tcPr/>
                </a:tc>
                <a:extLst>
                  <a:ext uri="{0D108BD9-81ED-4DB2-BD59-A6C34878D82A}">
                    <a16:rowId xmlns:a16="http://schemas.microsoft.com/office/drawing/2014/main" val="313009532"/>
                  </a:ext>
                </a:extLst>
              </a:tr>
              <a:tr h="722677">
                <a:tc>
                  <a:txBody>
                    <a:bodyPr/>
                    <a:lstStyle/>
                    <a:p>
                      <a:pPr lvl="0"/>
                      <a:r>
                        <a:rPr lang="pt-BR" sz="3200">
                          <a:solidFill>
                            <a:srgbClr val="002060"/>
                          </a:solidFill>
                          <a:latin typeface="Arial" pitchFamily="34"/>
                          <a:cs typeface="Arial" pitchFamily="34"/>
                        </a:rPr>
                        <a:t>Yaxshining yaxshiligi tegar har yerda, </a:t>
                      </a:r>
                      <a:endParaRPr lang="de-DE" sz="3200">
                        <a:solidFill>
                          <a:srgbClr val="002060"/>
                        </a:solidFill>
                        <a:latin typeface="Arial" pitchFamily="34"/>
                        <a:cs typeface="Arial" pitchFamily="34"/>
                      </a:endParaRPr>
                    </a:p>
                  </a:txBody>
                  <a:tcPr/>
                </a:tc>
                <a:tc>
                  <a:txBody>
                    <a:bodyPr/>
                    <a:lstStyle/>
                    <a:p>
                      <a:pPr lvl="0"/>
                      <a:r>
                        <a:rPr lang="pt-BR" sz="3200">
                          <a:solidFill>
                            <a:srgbClr val="002060"/>
                          </a:solidFill>
                          <a:latin typeface="Arial" pitchFamily="34"/>
                          <a:cs typeface="Arial" pitchFamily="34"/>
                        </a:rPr>
                        <a:t>oz-ozdan o‘rganib, dono bo‘lur.</a:t>
                      </a:r>
                      <a:endParaRPr lang="de-DE" sz="3200">
                        <a:solidFill>
                          <a:srgbClr val="002060"/>
                        </a:solidFill>
                        <a:latin typeface="Arial" pitchFamily="34"/>
                        <a:cs typeface="Arial" pitchFamily="34"/>
                      </a:endParaRPr>
                    </a:p>
                  </a:txBody>
                  <a:tcPr/>
                </a:tc>
                <a:extLst>
                  <a:ext uri="{0D108BD9-81ED-4DB2-BD59-A6C34878D82A}">
                    <a16:rowId xmlns:a16="http://schemas.microsoft.com/office/drawing/2014/main" val="3084085572"/>
                  </a:ext>
                </a:extLst>
              </a:tr>
            </a:tbl>
          </a:graphicData>
        </a:graphic>
      </p:graphicFrame>
      <p:sp>
        <p:nvSpPr>
          <p:cNvPr id="3" name="object 2"/>
          <p:cNvSpPr/>
          <p:nvPr/>
        </p:nvSpPr>
        <p:spPr>
          <a:xfrm>
            <a:off x="0" y="0"/>
            <a:ext cx="13438717" cy="1432563"/>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700" b="0" i="0" u="none" strike="noStrike" kern="1200" cap="none" spc="0" baseline="0">
              <a:solidFill>
                <a:srgbClr val="0070C0"/>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0" cap="none" spc="0" baseline="0">
                <a:solidFill>
                  <a:srgbClr val="FFFFFF"/>
                </a:solidFill>
                <a:uFillTx/>
                <a:latin typeface="Arial" pitchFamily="34"/>
                <a:cs typeface="Arial" pitchFamily="34"/>
              </a:rPr>
              <a:t>4-mashq.Birinchi ustundagi maqollarning davomini ikkinchi ustundan topib yozing. Ularda nimalar targ‘ib qilingan?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graphicFrame>
        <p:nvGraphicFramePr>
          <p:cNvPr id="2" name="Объект 4"/>
          <p:cNvGraphicFramePr>
            <a:graphicFrameLocks noGrp="1"/>
          </p:cNvGraphicFramePr>
          <p:nvPr>
            <p:ph idx="1"/>
          </p:nvPr>
        </p:nvGraphicFramePr>
        <p:xfrm>
          <a:off x="228600" y="1666695"/>
          <a:ext cx="13210117" cy="5573752"/>
        </p:xfrm>
        <a:graphic>
          <a:graphicData uri="http://schemas.openxmlformats.org/drawingml/2006/table">
            <a:tbl>
              <a:tblPr firstRow="1" bandRow="1">
                <a:effectLst/>
                <a:tableStyleId>{8799B23B-EC83-4686-B30A-512413B5E67A}</a:tableStyleId>
              </a:tblPr>
              <a:tblGrid>
                <a:gridCol w="6346914">
                  <a:extLst>
                    <a:ext uri="{9D8B030D-6E8A-4147-A177-3AD203B41FA5}">
                      <a16:colId xmlns:a16="http://schemas.microsoft.com/office/drawing/2014/main" val="2095820210"/>
                    </a:ext>
                  </a:extLst>
                </a:gridCol>
                <a:gridCol w="6863202">
                  <a:extLst>
                    <a:ext uri="{9D8B030D-6E8A-4147-A177-3AD203B41FA5}">
                      <a16:colId xmlns:a16="http://schemas.microsoft.com/office/drawing/2014/main" val="4060913175"/>
                    </a:ext>
                  </a:extLst>
                </a:gridCol>
              </a:tblGrid>
              <a:tr h="733979">
                <a:tc>
                  <a:txBody>
                    <a:bodyPr/>
                    <a:lstStyle/>
                    <a:p>
                      <a:pPr lvl="0"/>
                      <a:r>
                        <a:rPr lang="de-DE" sz="3200" b="0">
                          <a:solidFill>
                            <a:srgbClr val="002060"/>
                          </a:solidFill>
                          <a:latin typeface="Arial" pitchFamily="34"/>
                          <a:cs typeface="Arial" pitchFamily="34"/>
                        </a:rPr>
                        <a:t>Bilmaganin so‘rab o‘rgangan olim, </a:t>
                      </a:r>
                    </a:p>
                  </a:txBody>
                  <a:tcPr/>
                </a:tc>
                <a:tc>
                  <a:txBody>
                    <a:bodyPr/>
                    <a:lstStyle/>
                    <a:p>
                      <a:pPr marL="0" marR="0" lvl="0" indent="0" algn="l" defTabSz="914400" rtl="0" fontAlgn="auto" hangingPunct="1">
                        <a:lnSpc>
                          <a:spcPct val="100000"/>
                        </a:lnSpc>
                        <a:spcBef>
                          <a:spcPts val="0"/>
                        </a:spcBef>
                        <a:spcAft>
                          <a:spcPts val="0"/>
                        </a:spcAft>
                        <a:buNone/>
                        <a:tabLst/>
                      </a:pPr>
                      <a:r>
                        <a:rPr lang="de-DE" sz="3200" b="0">
                          <a:solidFill>
                            <a:srgbClr val="002060"/>
                          </a:solidFill>
                          <a:latin typeface="Arial" pitchFamily="34"/>
                          <a:cs typeface="Arial" pitchFamily="34"/>
                        </a:rPr>
                        <a:t>orlanib so‘ramagan o‘ziga zolim. </a:t>
                      </a:r>
                    </a:p>
                  </a:txBody>
                  <a:tcPr/>
                </a:tc>
                <a:extLst>
                  <a:ext uri="{0D108BD9-81ED-4DB2-BD59-A6C34878D82A}">
                    <a16:rowId xmlns:a16="http://schemas.microsoft.com/office/drawing/2014/main" val="3044803006"/>
                  </a:ext>
                </a:extLst>
              </a:tr>
              <a:tr h="733979">
                <a:tc>
                  <a:txBody>
                    <a:bodyPr/>
                    <a:lstStyle/>
                    <a:p>
                      <a:pPr lvl="0"/>
                      <a:r>
                        <a:rPr lang="de-DE" sz="3200">
                          <a:solidFill>
                            <a:srgbClr val="002060"/>
                          </a:solidFill>
                          <a:latin typeface="Arial" pitchFamily="34"/>
                          <a:cs typeface="Arial" pitchFamily="34"/>
                        </a:rPr>
                        <a:t>Boshqalarga yordam bersang, </a:t>
                      </a:r>
                    </a:p>
                  </a:txBody>
                  <a:tcPr/>
                </a:tc>
                <a:tc>
                  <a:txBody>
                    <a:bodyPr/>
                    <a:lstStyle/>
                    <a:p>
                      <a:pPr marL="0" marR="0" lvl="0" indent="0" algn="l" defTabSz="914400" rtl="0" fontAlgn="auto" hangingPunct="1">
                        <a:lnSpc>
                          <a:spcPct val="100000"/>
                        </a:lnSpc>
                        <a:spcBef>
                          <a:spcPts val="0"/>
                        </a:spcBef>
                        <a:spcAft>
                          <a:spcPts val="0"/>
                        </a:spcAft>
                        <a:buNone/>
                        <a:tabLst/>
                      </a:pPr>
                      <a:r>
                        <a:rPr lang="de-DE" sz="3200" b="0">
                          <a:solidFill>
                            <a:srgbClr val="002060"/>
                          </a:solidFill>
                          <a:latin typeface="Arial" pitchFamily="34"/>
                          <a:cs typeface="Arial" pitchFamily="34"/>
                        </a:rPr>
                        <a:t>kulfat seni chetlab o‘tadi. </a:t>
                      </a:r>
                    </a:p>
                  </a:txBody>
                  <a:tcPr/>
                </a:tc>
                <a:extLst>
                  <a:ext uri="{0D108BD9-81ED-4DB2-BD59-A6C34878D82A}">
                    <a16:rowId xmlns:a16="http://schemas.microsoft.com/office/drawing/2014/main" val="4215313579"/>
                  </a:ext>
                </a:extLst>
              </a:tr>
              <a:tr h="733979">
                <a:tc>
                  <a:txBody>
                    <a:bodyPr/>
                    <a:lstStyle/>
                    <a:p>
                      <a:pPr lvl="0"/>
                      <a:r>
                        <a:rPr lang="de-DE" sz="3200">
                          <a:solidFill>
                            <a:srgbClr val="002060"/>
                          </a:solidFill>
                          <a:latin typeface="Arial" pitchFamily="34"/>
                          <a:cs typeface="Arial" pitchFamily="34"/>
                        </a:rPr>
                        <a:t>Yaxshi so‘z eshitmoqchi bo‘lsang, </a:t>
                      </a:r>
                    </a:p>
                  </a:txBody>
                  <a:tcPr/>
                </a:tc>
                <a:tc>
                  <a:txBody>
                    <a:bodyPr/>
                    <a:lstStyle/>
                    <a:p>
                      <a:pPr marL="0" marR="0" lvl="0" indent="0" algn="l" defTabSz="914400" rtl="0" fontAlgn="auto" hangingPunct="1">
                        <a:lnSpc>
                          <a:spcPct val="100000"/>
                        </a:lnSpc>
                        <a:spcBef>
                          <a:spcPts val="0"/>
                        </a:spcBef>
                        <a:spcAft>
                          <a:spcPts val="0"/>
                        </a:spcAft>
                        <a:buNone/>
                        <a:tabLst/>
                      </a:pPr>
                      <a:r>
                        <a:rPr lang="de-DE" sz="3200">
                          <a:solidFill>
                            <a:srgbClr val="002060"/>
                          </a:solidFill>
                          <a:latin typeface="Arial" pitchFamily="34"/>
                          <a:cs typeface="Arial" pitchFamily="34"/>
                        </a:rPr>
                        <a:t>yomon gap aytma. </a:t>
                      </a:r>
                    </a:p>
                  </a:txBody>
                  <a:tcPr/>
                </a:tc>
                <a:extLst>
                  <a:ext uri="{0D108BD9-81ED-4DB2-BD59-A6C34878D82A}">
                    <a16:rowId xmlns:a16="http://schemas.microsoft.com/office/drawing/2014/main" val="3320029097"/>
                  </a:ext>
                </a:extLst>
              </a:tr>
              <a:tr h="785387">
                <a:tc>
                  <a:txBody>
                    <a:bodyPr/>
                    <a:lstStyle/>
                    <a:p>
                      <a:pPr lvl="0"/>
                      <a:r>
                        <a:rPr lang="de-DE" sz="3200">
                          <a:solidFill>
                            <a:srgbClr val="002060"/>
                          </a:solidFill>
                          <a:latin typeface="Arial" pitchFamily="34"/>
                          <a:cs typeface="Arial" pitchFamily="34"/>
                        </a:rPr>
                        <a:t> Qatra-qatra yig‘ilib, daryo bo‘lur,</a:t>
                      </a:r>
                    </a:p>
                  </a:txBody>
                  <a:tcPr/>
                </a:tc>
                <a:tc>
                  <a:txBody>
                    <a:bodyPr/>
                    <a:lstStyle/>
                    <a:p>
                      <a:pPr marL="0" marR="0" lvl="0" indent="0" algn="l" defTabSz="914400" rtl="0" fontAlgn="auto" hangingPunct="1">
                        <a:lnSpc>
                          <a:spcPct val="100000"/>
                        </a:lnSpc>
                        <a:spcBef>
                          <a:spcPts val="0"/>
                        </a:spcBef>
                        <a:spcAft>
                          <a:spcPts val="0"/>
                        </a:spcAft>
                        <a:buNone/>
                        <a:tabLst/>
                      </a:pPr>
                      <a:r>
                        <a:rPr lang="pt-BR" sz="3200">
                          <a:solidFill>
                            <a:srgbClr val="002060"/>
                          </a:solidFill>
                          <a:latin typeface="Arial" pitchFamily="34"/>
                          <a:cs typeface="Arial" pitchFamily="34"/>
                        </a:rPr>
                        <a:t>oz-ozdan o‘rganib, dono bo‘lur.</a:t>
                      </a:r>
                      <a:endParaRPr lang="de-DE" sz="3200">
                        <a:solidFill>
                          <a:srgbClr val="002060"/>
                        </a:solidFill>
                        <a:latin typeface="Arial" pitchFamily="34"/>
                        <a:cs typeface="Arial" pitchFamily="34"/>
                      </a:endParaRPr>
                    </a:p>
                  </a:txBody>
                  <a:tcPr/>
                </a:tc>
                <a:extLst>
                  <a:ext uri="{0D108BD9-81ED-4DB2-BD59-A6C34878D82A}">
                    <a16:rowId xmlns:a16="http://schemas.microsoft.com/office/drawing/2014/main" val="2450594380"/>
                  </a:ext>
                </a:extLst>
              </a:tr>
              <a:tr h="733979">
                <a:tc>
                  <a:txBody>
                    <a:bodyPr/>
                    <a:lstStyle/>
                    <a:p>
                      <a:pPr lvl="0"/>
                      <a:r>
                        <a:rPr lang="de-DE" sz="3200">
                          <a:solidFill>
                            <a:srgbClr val="002060"/>
                          </a:solidFill>
                          <a:latin typeface="Arial" pitchFamily="34"/>
                          <a:cs typeface="Arial" pitchFamily="34"/>
                        </a:rPr>
                        <a:t>Olim bo‘lsang, </a:t>
                      </a:r>
                    </a:p>
                  </a:txBody>
                  <a:tcPr/>
                </a:tc>
                <a:tc>
                  <a:txBody>
                    <a:bodyPr/>
                    <a:lstStyle/>
                    <a:p>
                      <a:pPr marL="0" marR="0" lvl="0" indent="0" algn="l" defTabSz="914400" rtl="0" fontAlgn="auto" hangingPunct="1">
                        <a:lnSpc>
                          <a:spcPct val="100000"/>
                        </a:lnSpc>
                        <a:spcBef>
                          <a:spcPts val="0"/>
                        </a:spcBef>
                        <a:spcAft>
                          <a:spcPts val="0"/>
                        </a:spcAft>
                        <a:buNone/>
                        <a:tabLst/>
                      </a:pPr>
                      <a:r>
                        <a:rPr lang="de-DE" sz="3200">
                          <a:solidFill>
                            <a:srgbClr val="002060"/>
                          </a:solidFill>
                          <a:latin typeface="Arial" pitchFamily="34"/>
                          <a:cs typeface="Arial" pitchFamily="34"/>
                        </a:rPr>
                        <a:t>olam seniki. </a:t>
                      </a:r>
                    </a:p>
                  </a:txBody>
                  <a:tcPr/>
                </a:tc>
                <a:extLst>
                  <a:ext uri="{0D108BD9-81ED-4DB2-BD59-A6C34878D82A}">
                    <a16:rowId xmlns:a16="http://schemas.microsoft.com/office/drawing/2014/main" val="458112810"/>
                  </a:ext>
                </a:extLst>
              </a:tr>
              <a:tr h="768973">
                <a:tc>
                  <a:txBody>
                    <a:bodyPr/>
                    <a:lstStyle/>
                    <a:p>
                      <a:pPr lvl="0"/>
                      <a:r>
                        <a:rPr lang="de-DE" sz="3200">
                          <a:solidFill>
                            <a:srgbClr val="002060"/>
                          </a:solidFill>
                          <a:latin typeface="Arial" pitchFamily="34"/>
                          <a:cs typeface="Arial" pitchFamily="34"/>
                        </a:rPr>
                        <a:t>Agar do‘stim ko‘p bo‘lsin desang, </a:t>
                      </a:r>
                    </a:p>
                  </a:txBody>
                  <a:tcPr/>
                </a:tc>
                <a:tc>
                  <a:txBody>
                    <a:bodyPr/>
                    <a:lstStyle/>
                    <a:p>
                      <a:pPr marL="0" marR="0" lvl="0" indent="0" algn="l" defTabSz="914400" rtl="0" fontAlgn="auto" hangingPunct="1">
                        <a:lnSpc>
                          <a:spcPct val="100000"/>
                        </a:lnSpc>
                        <a:spcBef>
                          <a:spcPts val="0"/>
                        </a:spcBef>
                        <a:spcAft>
                          <a:spcPts val="0"/>
                        </a:spcAft>
                        <a:buNone/>
                        <a:tabLst/>
                      </a:pPr>
                      <a:r>
                        <a:rPr lang="de-DE" sz="3200">
                          <a:solidFill>
                            <a:srgbClr val="002060"/>
                          </a:solidFill>
                          <a:latin typeface="Arial" pitchFamily="34"/>
                          <a:cs typeface="Arial" pitchFamily="34"/>
                        </a:rPr>
                        <a:t>hech kimga dushmanlik qilma. </a:t>
                      </a:r>
                    </a:p>
                  </a:txBody>
                  <a:tcPr/>
                </a:tc>
                <a:extLst>
                  <a:ext uri="{0D108BD9-81ED-4DB2-BD59-A6C34878D82A}">
                    <a16:rowId xmlns:a16="http://schemas.microsoft.com/office/drawing/2014/main" val="1180349586"/>
                  </a:ext>
                </a:extLst>
              </a:tr>
              <a:tr h="1083481">
                <a:tc>
                  <a:txBody>
                    <a:bodyPr/>
                    <a:lstStyle/>
                    <a:p>
                      <a:pPr lvl="0"/>
                      <a:r>
                        <a:rPr lang="pt-BR" sz="3200">
                          <a:solidFill>
                            <a:srgbClr val="002060"/>
                          </a:solidFill>
                          <a:latin typeface="Arial" pitchFamily="34"/>
                          <a:cs typeface="Arial" pitchFamily="34"/>
                        </a:rPr>
                        <a:t>Yaxshining yaxshiligi tegar har yerda, </a:t>
                      </a:r>
                      <a:endParaRPr lang="de-DE" sz="3200">
                        <a:solidFill>
                          <a:srgbClr val="002060"/>
                        </a:solidFill>
                        <a:latin typeface="Arial" pitchFamily="34"/>
                        <a:cs typeface="Arial" pitchFamily="34"/>
                      </a:endParaRPr>
                    </a:p>
                  </a:txBody>
                  <a:tcPr/>
                </a:tc>
                <a:tc>
                  <a:txBody>
                    <a:bodyPr/>
                    <a:lstStyle/>
                    <a:p>
                      <a:pPr marL="0" marR="0" lvl="0" indent="0" algn="l" defTabSz="914400" rtl="0" fontAlgn="auto" hangingPunct="1">
                        <a:lnSpc>
                          <a:spcPct val="100000"/>
                        </a:lnSpc>
                        <a:spcBef>
                          <a:spcPts val="0"/>
                        </a:spcBef>
                        <a:spcAft>
                          <a:spcPts val="0"/>
                        </a:spcAft>
                        <a:buNone/>
                        <a:tabLst/>
                      </a:pPr>
                      <a:r>
                        <a:rPr lang="de-DE" sz="3200">
                          <a:solidFill>
                            <a:srgbClr val="002060"/>
                          </a:solidFill>
                          <a:latin typeface="Arial" pitchFamily="34"/>
                          <a:cs typeface="Arial" pitchFamily="34"/>
                        </a:rPr>
                        <a:t>yomonning yomonligi tegar tor yerda. </a:t>
                      </a:r>
                    </a:p>
                  </a:txBody>
                  <a:tcPr/>
                </a:tc>
                <a:extLst>
                  <a:ext uri="{0D108BD9-81ED-4DB2-BD59-A6C34878D82A}">
                    <a16:rowId xmlns:a16="http://schemas.microsoft.com/office/drawing/2014/main" val="4187389456"/>
                  </a:ext>
                </a:extLst>
              </a:tr>
            </a:tbl>
          </a:graphicData>
        </a:graphic>
      </p:graphicFrame>
      <p:sp>
        <p:nvSpPr>
          <p:cNvPr id="3" name="object 2"/>
          <p:cNvSpPr/>
          <p:nvPr/>
        </p:nvSpPr>
        <p:spPr>
          <a:xfrm>
            <a:off x="0" y="0"/>
            <a:ext cx="13438717" cy="1432563"/>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a:solidFill>
                <a:srgbClr val="0070C0"/>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0" cap="none" spc="0" baseline="0">
                <a:solidFill>
                  <a:srgbClr val="FFFFFF"/>
                </a:solidFill>
                <a:uFillTx/>
                <a:latin typeface="Arial" pitchFamily="34"/>
                <a:cs typeface="Arial" pitchFamily="34"/>
              </a:rPr>
              <a:t>4-mashqni solishtiring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object 2"/>
          <p:cNvSpPr/>
          <p:nvPr/>
        </p:nvSpPr>
        <p:spPr>
          <a:xfrm>
            <a:off x="1060" y="6126"/>
            <a:ext cx="13438717" cy="1167350"/>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0" cap="none" spc="0" baseline="0">
                <a:solidFill>
                  <a:srgbClr val="FFFFFF"/>
                </a:solidFill>
                <a:uFillTx/>
                <a:latin typeface="Arial" pitchFamily="34"/>
                <a:cs typeface="Arial" pitchFamily="34"/>
              </a:rPr>
              <a:t>“BOSHQOTIRMA” USULI</a:t>
            </a:r>
            <a:endParaRPr lang="en-US" sz="5400" b="1" i="0" u="none" strike="noStrike" kern="1200" cap="none" spc="0" baseline="0">
              <a:solidFill>
                <a:srgbClr val="FFFFFF"/>
              </a:solidFill>
              <a:uFillTx/>
              <a:latin typeface="Arial" pitchFamily="34"/>
              <a:cs typeface="Arial" pitchFamily="34"/>
            </a:endParaRPr>
          </a:p>
        </p:txBody>
      </p:sp>
      <p:graphicFrame>
        <p:nvGraphicFramePr>
          <p:cNvPr id="3" name="Объект 3"/>
          <p:cNvGraphicFramePr>
            <a:graphicFrameLocks noGrp="1"/>
          </p:cNvGraphicFramePr>
          <p:nvPr/>
        </p:nvGraphicFramePr>
        <p:xfrm>
          <a:off x="1615433" y="1341113"/>
          <a:ext cx="9037371" cy="6218560"/>
        </p:xfrm>
        <a:graphic>
          <a:graphicData uri="http://schemas.openxmlformats.org/drawingml/2006/table">
            <a:tbl>
              <a:tblPr firstRow="1" bandRow="1">
                <a:effectLst/>
                <a:tableStyleId>{5940675A-B579-460E-94D1-54222C63F5DA}</a:tableStyleId>
              </a:tblPr>
              <a:tblGrid>
                <a:gridCol w="821579">
                  <a:extLst>
                    <a:ext uri="{9D8B030D-6E8A-4147-A177-3AD203B41FA5}">
                      <a16:colId xmlns:a16="http://schemas.microsoft.com/office/drawing/2014/main" val="2207471624"/>
                    </a:ext>
                  </a:extLst>
                </a:gridCol>
                <a:gridCol w="821579">
                  <a:extLst>
                    <a:ext uri="{9D8B030D-6E8A-4147-A177-3AD203B41FA5}">
                      <a16:colId xmlns:a16="http://schemas.microsoft.com/office/drawing/2014/main" val="88327465"/>
                    </a:ext>
                  </a:extLst>
                </a:gridCol>
                <a:gridCol w="821579">
                  <a:extLst>
                    <a:ext uri="{9D8B030D-6E8A-4147-A177-3AD203B41FA5}">
                      <a16:colId xmlns:a16="http://schemas.microsoft.com/office/drawing/2014/main" val="4023871335"/>
                    </a:ext>
                  </a:extLst>
                </a:gridCol>
                <a:gridCol w="821579">
                  <a:extLst>
                    <a:ext uri="{9D8B030D-6E8A-4147-A177-3AD203B41FA5}">
                      <a16:colId xmlns:a16="http://schemas.microsoft.com/office/drawing/2014/main" val="13843508"/>
                    </a:ext>
                  </a:extLst>
                </a:gridCol>
                <a:gridCol w="821579">
                  <a:extLst>
                    <a:ext uri="{9D8B030D-6E8A-4147-A177-3AD203B41FA5}">
                      <a16:colId xmlns:a16="http://schemas.microsoft.com/office/drawing/2014/main" val="2459253843"/>
                    </a:ext>
                  </a:extLst>
                </a:gridCol>
                <a:gridCol w="821579">
                  <a:extLst>
                    <a:ext uri="{9D8B030D-6E8A-4147-A177-3AD203B41FA5}">
                      <a16:colId xmlns:a16="http://schemas.microsoft.com/office/drawing/2014/main" val="542799159"/>
                    </a:ext>
                  </a:extLst>
                </a:gridCol>
                <a:gridCol w="821579">
                  <a:extLst>
                    <a:ext uri="{9D8B030D-6E8A-4147-A177-3AD203B41FA5}">
                      <a16:colId xmlns:a16="http://schemas.microsoft.com/office/drawing/2014/main" val="816078722"/>
                    </a:ext>
                  </a:extLst>
                </a:gridCol>
                <a:gridCol w="821579">
                  <a:extLst>
                    <a:ext uri="{9D8B030D-6E8A-4147-A177-3AD203B41FA5}">
                      <a16:colId xmlns:a16="http://schemas.microsoft.com/office/drawing/2014/main" val="2950331000"/>
                    </a:ext>
                  </a:extLst>
                </a:gridCol>
                <a:gridCol w="821579">
                  <a:extLst>
                    <a:ext uri="{9D8B030D-6E8A-4147-A177-3AD203B41FA5}">
                      <a16:colId xmlns:a16="http://schemas.microsoft.com/office/drawing/2014/main" val="289318540"/>
                    </a:ext>
                  </a:extLst>
                </a:gridCol>
                <a:gridCol w="821579">
                  <a:extLst>
                    <a:ext uri="{9D8B030D-6E8A-4147-A177-3AD203B41FA5}">
                      <a16:colId xmlns:a16="http://schemas.microsoft.com/office/drawing/2014/main" val="2957126726"/>
                    </a:ext>
                  </a:extLst>
                </a:gridCol>
                <a:gridCol w="821579">
                  <a:extLst>
                    <a:ext uri="{9D8B030D-6E8A-4147-A177-3AD203B41FA5}">
                      <a16:colId xmlns:a16="http://schemas.microsoft.com/office/drawing/2014/main" val="1123861909"/>
                    </a:ext>
                  </a:extLst>
                </a:gridCol>
              </a:tblGrid>
              <a:tr h="621856">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B w="12701" cap="flat" cmpd="sng" algn="ctr">
                      <a:solidFill>
                        <a:srgbClr val="000000"/>
                      </a:solidFill>
                      <a:prstDash val="solid"/>
                      <a:round/>
                      <a:headEnd type="none" w="med" len="med"/>
                      <a:tailEnd type="none" w="med" len="med"/>
                    </a:lnB>
                  </a:tcPr>
                </a:tc>
                <a:tc>
                  <a:txBody>
                    <a:bodyPr/>
                    <a:lstStyle/>
                    <a:p>
                      <a:pPr lvl="0" algn="ctr"/>
                      <a:r>
                        <a:rPr lang="en-GB" sz="3200" b="1">
                          <a:solidFill>
                            <a:srgbClr val="002060"/>
                          </a:solidFill>
                          <a:latin typeface="Arial" pitchFamily="34"/>
                          <a:cs typeface="Arial" pitchFamily="34"/>
                        </a:rPr>
                        <a:t>G</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r>
                        <a:rPr lang="en-GB" sz="3200">
                          <a:solidFill>
                            <a:srgbClr val="002060"/>
                          </a:solidFill>
                          <a:latin typeface="Arial" pitchFamily="34"/>
                          <a:cs typeface="Arial" pitchFamily="34"/>
                        </a:rPr>
                        <a:t>S</a:t>
                      </a: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838621638"/>
                  </a:ext>
                </a:extLst>
              </a:tr>
              <a:tr h="621856">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r>
                        <a:rPr lang="en-GB" sz="3200" b="1">
                          <a:solidFill>
                            <a:srgbClr val="002060"/>
                          </a:solidFill>
                          <a:latin typeface="Arial" pitchFamily="34"/>
                          <a:cs typeface="Arial" pitchFamily="34"/>
                        </a:rPr>
                        <a:t>A</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53491567"/>
                  </a:ext>
                </a:extLst>
              </a:tr>
              <a:tr h="621856">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r>
                        <a:rPr lang="de-DE" sz="3200">
                          <a:solidFill>
                            <a:srgbClr val="002060"/>
                          </a:solidFill>
                          <a:latin typeface="Arial" pitchFamily="34"/>
                          <a:cs typeface="Arial" pitchFamily="34"/>
                        </a:rPr>
                        <a:t>R</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tcPr>
                </a:tc>
                <a:tc>
                  <a:txBody>
                    <a:bodyPr/>
                    <a:lstStyle/>
                    <a:p>
                      <a:pPr lvl="0" algn="ctr"/>
                      <a:r>
                        <a:rPr lang="en-GB" sz="3200" b="1">
                          <a:solidFill>
                            <a:srgbClr val="002060"/>
                          </a:solidFill>
                          <a:latin typeface="Arial" pitchFamily="34"/>
                          <a:cs typeface="Arial" pitchFamily="34"/>
                        </a:rPr>
                        <a:t>P</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460670298"/>
                  </a:ext>
                </a:extLst>
              </a:tr>
              <a:tr h="621856">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B w="12701" cap="flat" cmpd="sng" algn="ctr">
                      <a:solidFill>
                        <a:srgbClr val="000000"/>
                      </a:solidFill>
                      <a:prstDash val="solid"/>
                      <a:round/>
                      <a:headEnd type="none" w="med" len="med"/>
                      <a:tailEnd type="none" w="med" len="med"/>
                    </a:lnB>
                  </a:tcPr>
                </a:tc>
                <a:tc>
                  <a:txBody>
                    <a:bodyPr/>
                    <a:lstStyle/>
                    <a:p>
                      <a:pPr lvl="0" algn="ctr"/>
                      <a:r>
                        <a:rPr lang="en-GB" sz="3200" b="1">
                          <a:solidFill>
                            <a:srgbClr val="002060"/>
                          </a:solidFill>
                          <a:latin typeface="Arial" pitchFamily="34"/>
                          <a:cs typeface="Arial" pitchFamily="34"/>
                        </a:rPr>
                        <a:t>T</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239671899"/>
                  </a:ext>
                </a:extLst>
              </a:tr>
              <a:tr h="621856">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r>
                        <a:rPr lang="en-GB" sz="3200" b="1">
                          <a:solidFill>
                            <a:srgbClr val="002060"/>
                          </a:solidFill>
                          <a:latin typeface="Arial" pitchFamily="34"/>
                          <a:cs typeface="Arial" pitchFamily="34"/>
                        </a:rPr>
                        <a:t>U</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881556533"/>
                  </a:ext>
                </a:extLst>
              </a:tr>
              <a:tr h="621856">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tcPr>
                </a:tc>
                <a:tc>
                  <a:txBody>
                    <a:bodyPr/>
                    <a:lstStyle/>
                    <a:p>
                      <a:pPr lvl="0" algn="ctr"/>
                      <a:r>
                        <a:rPr lang="en-GB" sz="3200" b="1">
                          <a:solidFill>
                            <a:srgbClr val="002060"/>
                          </a:solidFill>
                          <a:latin typeface="Arial" pitchFamily="34"/>
                          <a:cs typeface="Arial" pitchFamily="34"/>
                        </a:rPr>
                        <a:t>R</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tc>
                <a:extLst>
                  <a:ext uri="{0D108BD9-81ED-4DB2-BD59-A6C34878D82A}">
                    <a16:rowId xmlns:a16="http://schemas.microsoft.com/office/drawing/2014/main" val="2116405186"/>
                  </a:ext>
                </a:extLst>
              </a:tr>
              <a:tr h="621856">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B w="12701" cap="flat" cmpd="sng" algn="ctr">
                      <a:solidFill>
                        <a:srgbClr val="000000"/>
                      </a:solidFill>
                      <a:prstDash val="solid"/>
                      <a:round/>
                      <a:headEnd type="none" w="med" len="med"/>
                      <a:tailEnd type="none" w="med" len="med"/>
                    </a:lnB>
                  </a:tcPr>
                </a:tc>
                <a:tc>
                  <a:txBody>
                    <a:bodyPr/>
                    <a:lstStyle/>
                    <a:p>
                      <a:pPr lvl="0" algn="ctr"/>
                      <a:r>
                        <a:rPr lang="en-GB" sz="3200" b="1">
                          <a:solidFill>
                            <a:srgbClr val="002060"/>
                          </a:solidFill>
                          <a:latin typeface="Arial" pitchFamily="34"/>
                          <a:cs typeface="Arial" pitchFamily="34"/>
                        </a:rPr>
                        <a:t>L</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892246"/>
                  </a:ext>
                </a:extLst>
              </a:tr>
              <a:tr h="621856">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r>
                        <a:rPr lang="en-GB" sz="3200">
                          <a:solidFill>
                            <a:srgbClr val="002060"/>
                          </a:solidFill>
                          <a:latin typeface="Arial" pitchFamily="34"/>
                          <a:cs typeface="Arial" pitchFamily="34"/>
                        </a:rPr>
                        <a:t>I</a:t>
                      </a: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r>
                        <a:rPr lang="en-GB" sz="3200">
                          <a:solidFill>
                            <a:srgbClr val="002060"/>
                          </a:solidFill>
                          <a:latin typeface="Arial" pitchFamily="34"/>
                          <a:cs typeface="Arial" pitchFamily="34"/>
                        </a:rPr>
                        <a:t>-</a:t>
                      </a: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r>
                        <a:rPr lang="en-GB" sz="3200" b="1">
                          <a:solidFill>
                            <a:srgbClr val="002060"/>
                          </a:solidFill>
                          <a:latin typeface="Arial" pitchFamily="34"/>
                          <a:cs typeface="Arial" pitchFamily="34"/>
                        </a:rPr>
                        <a:t>A</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9019487"/>
                  </a:ext>
                </a:extLst>
              </a:tr>
              <a:tr h="621856">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tcPr>
                </a:tc>
                <a:tc>
                  <a:txBody>
                    <a:bodyPr/>
                    <a:lstStyle/>
                    <a:p>
                      <a:pPr lvl="0" algn="ctr"/>
                      <a:r>
                        <a:rPr lang="en-GB" sz="3200" b="1">
                          <a:solidFill>
                            <a:srgbClr val="002060"/>
                          </a:solidFill>
                          <a:latin typeface="Arial" pitchFamily="34"/>
                          <a:cs typeface="Arial" pitchFamily="34"/>
                        </a:rPr>
                        <a:t>R</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55786937"/>
                  </a:ext>
                </a:extLst>
              </a:tr>
              <a:tr h="621856">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lnT w="12701" cap="flat" cmpd="sng" algn="ctr">
                      <a:solidFill>
                        <a:srgbClr val="000000"/>
                      </a:solidFill>
                      <a:prstDash val="solid"/>
                      <a:round/>
                      <a:headEnd type="none" w="med" len="med"/>
                      <a:tailEnd type="none" w="med" len="med"/>
                    </a:lnT>
                  </a:tcPr>
                </a:tc>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tc>
                <a:tc>
                  <a:txBody>
                    <a:bodyPr/>
                    <a:lstStyle/>
                    <a:p>
                      <a:pPr lvl="0" algn="ctr"/>
                      <a:endParaRPr lang="de-DE" sz="3200">
                        <a:solidFill>
                          <a:srgbClr val="002060"/>
                        </a:solidFill>
                        <a:latin typeface="Arial" pitchFamily="34"/>
                        <a:cs typeface="Arial" pitchFamily="34"/>
                      </a:endParaRPr>
                    </a:p>
                  </a:txBody>
                  <a:tcPr>
                    <a:lnR w="12701" cap="flat" cmpd="sng" algn="ctr">
                      <a:solidFill>
                        <a:srgbClr val="000000"/>
                      </a:solidFill>
                      <a:prstDash val="solid"/>
                      <a:round/>
                      <a:headEnd type="none" w="med" len="med"/>
                      <a:tailEnd type="none" w="med" len="med"/>
                    </a:lnR>
                  </a:tcPr>
                </a:tc>
                <a:tc>
                  <a:txBody>
                    <a:bodyPr/>
                    <a:lstStyle/>
                    <a:p>
                      <a:pPr lvl="0" algn="ctr"/>
                      <a:r>
                        <a:rPr lang="en-GB" sz="3200" b="1">
                          <a:solidFill>
                            <a:srgbClr val="002060"/>
                          </a:solidFill>
                          <a:latin typeface="Arial" pitchFamily="34"/>
                          <a:cs typeface="Arial" pitchFamily="34"/>
                        </a:rPr>
                        <a:t>I</a:t>
                      </a:r>
                      <a:endParaRPr lang="de-DE" sz="3200" b="1">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endParaRPr lang="de-DE" sz="3200">
                        <a:solidFill>
                          <a:srgbClr val="002060"/>
                        </a:solidFill>
                        <a:latin typeface="Arial" pitchFamily="34"/>
                        <a:cs typeface="Arial" pitchFamily="34"/>
                      </a:endParaRPr>
                    </a:p>
                  </a:txBody>
                  <a:tcPr>
                    <a:lnL w="12701"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581524681"/>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Объект 2"/>
          <p:cNvSpPr txBox="1">
            <a:spLocks noGrp="1"/>
          </p:cNvSpPr>
          <p:nvPr>
            <p:ph idx="1"/>
          </p:nvPr>
        </p:nvSpPr>
        <p:spPr>
          <a:xfrm>
            <a:off x="239170" y="2179316"/>
            <a:ext cx="12630323" cy="4495803"/>
          </a:xfrm>
        </p:spPr>
        <p:txBody>
          <a:bodyPr/>
          <a:lstStyle/>
          <a:p>
            <a:pPr marL="0" lvl="0" indent="0" algn="just">
              <a:buNone/>
            </a:pPr>
            <a:r>
              <a:rPr lang="en-US" sz="4800">
                <a:solidFill>
                  <a:srgbClr val="002060"/>
                </a:solidFill>
                <a:latin typeface="Arial" pitchFamily="34"/>
                <a:cs typeface="Arial" pitchFamily="34"/>
              </a:rPr>
              <a:t>   Berilgan maqol mazmunini sharhlab, matn tuzing.</a:t>
            </a:r>
          </a:p>
          <a:p>
            <a:pPr marL="0" lvl="0" indent="0" algn="just">
              <a:buNone/>
            </a:pPr>
            <a:r>
              <a:rPr lang="en-US" sz="4800" b="1">
                <a:solidFill>
                  <a:srgbClr val="002060"/>
                </a:solidFill>
                <a:latin typeface="Arial" pitchFamily="34"/>
                <a:cs typeface="Arial" pitchFamily="34"/>
              </a:rPr>
              <a:t>Yigit kishiga qirq hunar oz.</a:t>
            </a:r>
          </a:p>
          <a:p>
            <a:pPr marL="0" lvl="0" indent="0" algn="just">
              <a:buNone/>
            </a:pPr>
            <a:r>
              <a:rPr lang="en-GB" sz="4800">
                <a:solidFill>
                  <a:srgbClr val="002060"/>
                </a:solidFill>
                <a:latin typeface="Arial" pitchFamily="34"/>
                <a:cs typeface="Arial" pitchFamily="34"/>
              </a:rPr>
              <a:t>   Lug‘at ishida berilgan yangi so‘zlarni yod oling.</a:t>
            </a:r>
            <a:endParaRPr lang="de-DE" sz="4800">
              <a:solidFill>
                <a:srgbClr val="002060"/>
              </a:solidFill>
              <a:latin typeface="Arial" pitchFamily="34"/>
              <a:cs typeface="Arial" pitchFamily="34"/>
            </a:endParaRPr>
          </a:p>
        </p:txBody>
      </p:sp>
      <p:sp>
        <p:nvSpPr>
          <p:cNvPr id="3" name="object 2"/>
          <p:cNvSpPr/>
          <p:nvPr/>
        </p:nvSpPr>
        <p:spPr>
          <a:xfrm>
            <a:off x="-16075" y="0"/>
            <a:ext cx="13455844" cy="1249683"/>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FF"/>
                </a:solidFill>
                <a:uFillTx/>
                <a:latin typeface="Arial" pitchFamily="34"/>
                <a:cs typeface="Arial" pitchFamily="34"/>
              </a:rPr>
              <a:t>MUSTAQIL BAJARISH UCHUN TOPSHIRIQ</a:t>
            </a:r>
            <a:r>
              <a:rPr lang="en-US" sz="4800" b="1" i="0" u="none" strike="noStrike" kern="0" cap="none" spc="0" baseline="0">
                <a:solidFill>
                  <a:srgbClr val="FFFFFF"/>
                </a:solidFill>
                <a:uFillTx/>
                <a:latin typeface="Arial" pitchFamily="34"/>
                <a:cs typeface="Arial" pitchFamily="34"/>
              </a:rPr>
              <a:t>:</a:t>
            </a:r>
            <a:endParaRPr lang="ru-RU" sz="4800" b="1" i="0" u="none" strike="noStrike" kern="1200" cap="none" spc="0" baseline="0">
              <a:solidFill>
                <a:srgbClr val="FFFFFF"/>
              </a:solidFill>
              <a:uFillTx/>
              <a:latin typeface="Arial" pitchFamily="34"/>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object 2"/>
          <p:cNvSpPr/>
          <p:nvPr/>
        </p:nvSpPr>
        <p:spPr>
          <a:xfrm>
            <a:off x="1060" y="0"/>
            <a:ext cx="13438717" cy="1493736"/>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2000" b="1"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4800" b="1" i="0" u="none" strike="noStrike" kern="1200" cap="none" spc="0" baseline="0">
                <a:solidFill>
                  <a:srgbClr val="FFFFFF"/>
                </a:solidFill>
                <a:uFillTx/>
                <a:latin typeface="Arial" pitchFamily="34"/>
                <a:cs typeface="Arial" pitchFamily="34"/>
              </a:rPr>
              <a:t>O‘TILGAN MAVZU YUZASIDAN SAVOLLAR</a:t>
            </a:r>
          </a:p>
        </p:txBody>
      </p:sp>
      <p:sp>
        <p:nvSpPr>
          <p:cNvPr id="3" name="Прямоугольник 2"/>
          <p:cNvSpPr/>
          <p:nvPr/>
        </p:nvSpPr>
        <p:spPr>
          <a:xfrm>
            <a:off x="259086" y="2240279"/>
            <a:ext cx="10088876" cy="4524314"/>
          </a:xfrm>
          <a:prstGeom prst="rect">
            <a:avLst/>
          </a:prstGeom>
          <a:noFill/>
          <a:ln cap="flat">
            <a:noFill/>
            <a:prstDash val="solid"/>
          </a:ln>
        </p:spPr>
        <p:txBody>
          <a:bodyPr vert="horz" wrap="square" lIns="91440" tIns="45720" rIns="91440" bIns="45720" anchor="t" anchorCtr="0" compatLnSpc="1">
            <a:spAutoFit/>
          </a:bodyPr>
          <a:lstStyle/>
          <a:p>
            <a:pPr marL="630241" marR="0" lvl="0" indent="-630241"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2060"/>
                </a:solidFill>
                <a:uFillTx/>
                <a:latin typeface="Arial" pitchFamily="34"/>
                <a:cs typeface="Arial" pitchFamily="34"/>
              </a:rPr>
              <a:t>1. Alisher Navoiyning “Xamsa</a:t>
            </a:r>
            <a:r>
              <a:rPr lang="en-US" sz="4800" b="1" i="0" u="none" strike="noStrike" kern="0" cap="none" spc="0" baseline="0">
                <a:solidFill>
                  <a:srgbClr val="002060"/>
                </a:solidFill>
                <a:uFillTx/>
                <a:latin typeface="Arial" pitchFamily="34"/>
                <a:cs typeface="Arial" pitchFamily="34"/>
              </a:rPr>
              <a:t>” asari nechta misradan tashkil topgan</a:t>
            </a:r>
            <a:r>
              <a:rPr lang="en-US" sz="4800" b="1" i="0" u="none" strike="noStrike" kern="1200" cap="none" spc="0" baseline="0">
                <a:solidFill>
                  <a:srgbClr val="002060"/>
                </a:solidFill>
                <a:uFillTx/>
                <a:latin typeface="Arial" pitchFamily="34"/>
                <a:cs typeface="Arial" pitchFamily="34"/>
              </a:rPr>
              <a:t>?</a:t>
            </a:r>
          </a:p>
          <a:p>
            <a:pPr marL="630241" marR="0" lvl="0" indent="-630241"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2060"/>
                </a:solidFill>
                <a:uFillTx/>
                <a:latin typeface="Arial" pitchFamily="34"/>
                <a:cs typeface="Arial" pitchFamily="34"/>
              </a:rPr>
              <a:t>2. “Xamsa” asarining dostonlarini ketma-ketlikda ayting.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4800" b="0" i="0" u="none" strike="noStrike" kern="1200" cap="none" spc="0" baseline="0">
              <a:solidFill>
                <a:srgbClr val="000000"/>
              </a:solidFill>
              <a:uFillTx/>
              <a:latin typeface="Calibri"/>
            </a:endParaRPr>
          </a:p>
        </p:txBody>
      </p:sp>
      <p:pic>
        <p:nvPicPr>
          <p:cNvPr id="4" name="Рисунок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347963" y="1992852"/>
            <a:ext cx="3005532" cy="4545107"/>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0" y="0"/>
            <a:ext cx="2863827" cy="4531126"/>
          </a:xfrm>
          <a:prstGeom prst="rect">
            <a:avLst/>
          </a:prstGeom>
          <a:noFill/>
          <a:ln cap="flat">
            <a:noFill/>
          </a:ln>
        </p:spPr>
      </p:pic>
      <p:pic>
        <p:nvPicPr>
          <p:cNvPr id="3" name="Рисунок 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842997" y="880402"/>
            <a:ext cx="2705837" cy="4206212"/>
          </a:xfrm>
          <a:prstGeom prst="rect">
            <a:avLst/>
          </a:prstGeom>
          <a:noFill/>
          <a:ln cap="flat">
            <a:noFill/>
          </a:ln>
        </p:spPr>
      </p:pic>
      <p:pic>
        <p:nvPicPr>
          <p:cNvPr id="4" name="Рисунок 3">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5548844" y="1895953"/>
            <a:ext cx="2653241" cy="4150818"/>
          </a:xfrm>
          <a:prstGeom prst="rect">
            <a:avLst/>
          </a:prstGeom>
          <a:noFill/>
          <a:ln cap="flat">
            <a:noFill/>
          </a:ln>
        </p:spPr>
      </p:pic>
      <p:pic>
        <p:nvPicPr>
          <p:cNvPr id="5" name="Рисунок 4">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8202076" y="2947714"/>
            <a:ext cx="2790209" cy="4061792"/>
          </a:xfrm>
          <a:prstGeom prst="rect">
            <a:avLst/>
          </a:prstGeom>
          <a:noFill/>
          <a:ln cap="flat">
            <a:noFill/>
          </a:ln>
        </p:spPr>
      </p:pic>
      <p:pic>
        <p:nvPicPr>
          <p:cNvPr id="6" name="Рисунок 5">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10992285" y="3825703"/>
            <a:ext cx="2447483" cy="3798134"/>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Объект 2"/>
          <p:cNvSpPr txBox="1">
            <a:spLocks noGrp="1"/>
          </p:cNvSpPr>
          <p:nvPr>
            <p:ph idx="1"/>
          </p:nvPr>
        </p:nvSpPr>
        <p:spPr>
          <a:xfrm>
            <a:off x="190076" y="5319302"/>
            <a:ext cx="13060676" cy="2240371"/>
          </a:xfrm>
        </p:spPr>
        <p:txBody>
          <a:bodyPr/>
          <a:lstStyle/>
          <a:p>
            <a:pPr marL="742950" lvl="0" indent="-742950" algn="just">
              <a:buAutoNum type="arabicPeriod"/>
            </a:pPr>
            <a:r>
              <a:rPr lang="en-US" sz="4400">
                <a:solidFill>
                  <a:srgbClr val="002060"/>
                </a:solidFill>
                <a:latin typeface="Arial" pitchFamily="34"/>
                <a:cs typeface="Arial" pitchFamily="34"/>
              </a:rPr>
              <a:t>Rasmda kimlar tasvirlangan? </a:t>
            </a:r>
          </a:p>
          <a:p>
            <a:pPr marL="0" lvl="0" indent="0" algn="just">
              <a:buNone/>
            </a:pPr>
            <a:r>
              <a:rPr lang="en-US" sz="4400">
                <a:solidFill>
                  <a:srgbClr val="002060"/>
                </a:solidFill>
                <a:latin typeface="Arial" pitchFamily="34"/>
                <a:cs typeface="Arial" pitchFamily="34"/>
              </a:rPr>
              <a:t>2. Ularni nima o‘zaro bog‘lab turadi? </a:t>
            </a:r>
          </a:p>
          <a:p>
            <a:pPr marL="0" lvl="0" indent="0" algn="just">
              <a:buNone/>
            </a:pPr>
            <a:r>
              <a:rPr lang="en-US" sz="4400">
                <a:solidFill>
                  <a:srgbClr val="002060"/>
                </a:solidFill>
                <a:latin typeface="Arial" pitchFamily="34"/>
                <a:cs typeface="Arial" pitchFamily="34"/>
              </a:rPr>
              <a:t>3. Rassom bu rasmlar orqali nimani ifodalayapti?</a:t>
            </a:r>
            <a:endParaRPr lang="de-DE" sz="4000"/>
          </a:p>
        </p:txBody>
      </p:sp>
      <p:sp>
        <p:nvSpPr>
          <p:cNvPr id="3" name="object 2"/>
          <p:cNvSpPr/>
          <p:nvPr/>
        </p:nvSpPr>
        <p:spPr>
          <a:xfrm>
            <a:off x="1060" y="0"/>
            <a:ext cx="13438717" cy="1280160"/>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000" b="1"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0" cap="none" spc="0" baseline="0">
                <a:solidFill>
                  <a:srgbClr val="FFFFFF"/>
                </a:solidFill>
                <a:uFillTx/>
                <a:latin typeface="Arial" pitchFamily="34"/>
                <a:cs typeface="Arial" pitchFamily="34"/>
              </a:rPr>
              <a:t>1-topshiriq</a:t>
            </a:r>
            <a:r>
              <a:rPr lang="uz-UZ" sz="3200" b="0" i="0" u="none" strike="noStrike" kern="0" cap="none" spc="0" baseline="0">
                <a:solidFill>
                  <a:srgbClr val="FFFFFF"/>
                </a:solidFill>
                <a:uFillTx/>
                <a:latin typeface="Arial" pitchFamily="34"/>
                <a:cs typeface="Arial" pitchFamily="34"/>
              </a:rPr>
              <a:t>.</a:t>
            </a:r>
            <a:r>
              <a:rPr lang="en-US" sz="3200" b="0" i="0" u="none" strike="noStrike" kern="0" cap="none" spc="0" baseline="0">
                <a:solidFill>
                  <a:srgbClr val="FFFFFF"/>
                </a:solidFill>
                <a:uFillTx/>
                <a:latin typeface="Arial" pitchFamily="34"/>
                <a:cs typeface="Arial" pitchFamily="34"/>
              </a:rPr>
              <a:t>Rasmni diqqat bilan kuzating va berilgan savollar yordamida rasmda kimlar va nimalar ifodalanganini tushuntiring.</a:t>
            </a:r>
          </a:p>
        </p:txBody>
      </p:sp>
      <p:pic>
        <p:nvPicPr>
          <p:cNvPr id="4" name="Рисунок 9">
            <a:extLst>
              <a:ext uri="{FF2B5EF4-FFF2-40B4-BE49-F238E27FC236}">
                <a16:creationId xmlns:a16="http://schemas.microsoft.com/office/drawing/2014/main" id="{00000000-0000-0000-0000-000000000000}"/>
              </a:ext>
            </a:extLst>
          </p:cNvPr>
          <p:cNvPicPr>
            <a:picLocks noChangeAspect="1"/>
          </p:cNvPicPr>
          <p:nvPr/>
        </p:nvPicPr>
        <p:blipFill>
          <a:blip r:embed="rId2"/>
          <a:srcRect l="22815" r="22860" b="29030"/>
          <a:stretch>
            <a:fillRect/>
          </a:stretch>
        </p:blipFill>
        <p:spPr>
          <a:xfrm>
            <a:off x="1402076" y="1280160"/>
            <a:ext cx="4493434" cy="4039142"/>
          </a:xfrm>
          <a:prstGeom prst="rect">
            <a:avLst/>
          </a:prstGeom>
          <a:noFill/>
          <a:ln cap="flat">
            <a:noFill/>
          </a:ln>
        </p:spPr>
      </p:pic>
      <p:pic>
        <p:nvPicPr>
          <p:cNvPr id="5" name="Рисунок 10">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202676" y="1280160"/>
            <a:ext cx="6011750" cy="403914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Объект 2"/>
          <p:cNvSpPr txBox="1">
            <a:spLocks noGrp="1"/>
          </p:cNvSpPr>
          <p:nvPr>
            <p:ph idx="1"/>
          </p:nvPr>
        </p:nvSpPr>
        <p:spPr>
          <a:xfrm>
            <a:off x="198123" y="2407916"/>
            <a:ext cx="9265916" cy="4698306"/>
          </a:xfrm>
        </p:spPr>
        <p:txBody>
          <a:bodyPr/>
          <a:lstStyle/>
          <a:p>
            <a:pPr marL="0" lvl="0" indent="0" algn="ctr">
              <a:buNone/>
            </a:pPr>
            <a:r>
              <a:rPr lang="en-US" sz="5400" b="1">
                <a:solidFill>
                  <a:srgbClr val="0070C0"/>
                </a:solidFill>
                <a:latin typeface="Arial" pitchFamily="34"/>
                <a:cs typeface="Arial" pitchFamily="34"/>
              </a:rPr>
              <a:t>   Shohjahon asri</a:t>
            </a:r>
          </a:p>
          <a:p>
            <a:pPr marL="0" lvl="0" indent="0" algn="just">
              <a:buNone/>
            </a:pPr>
            <a:r>
              <a:rPr lang="en-US" sz="5400">
                <a:solidFill>
                  <a:srgbClr val="002060"/>
                </a:solidFill>
                <a:latin typeface="Arial" pitchFamily="34"/>
                <a:cs typeface="Arial" pitchFamily="34"/>
              </a:rPr>
              <a:t>   Shohjahon zamonasi </a:t>
            </a:r>
            <a:r>
              <a:rPr lang="en-US" sz="5000">
                <a:solidFill>
                  <a:srgbClr val="002060"/>
                </a:solidFill>
                <a:latin typeface="Arial" pitchFamily="34"/>
                <a:cs typeface="Arial" pitchFamily="34"/>
              </a:rPr>
              <a:t>yuqori</a:t>
            </a:r>
            <a:r>
              <a:rPr lang="en-US" sz="5400">
                <a:solidFill>
                  <a:srgbClr val="002060"/>
                </a:solidFill>
                <a:latin typeface="Arial" pitchFamily="34"/>
                <a:cs typeface="Arial" pitchFamily="34"/>
              </a:rPr>
              <a:t> ko‘tarinkilik davri bo‘lib, Hindiston tarixida bunday boyliklarni ko‘rmagan edi. </a:t>
            </a:r>
            <a:endParaRPr lang="de-DE" sz="5400"/>
          </a:p>
        </p:txBody>
      </p:sp>
      <p:sp>
        <p:nvSpPr>
          <p:cNvPr id="3" name="object 2"/>
          <p:cNvSpPr/>
          <p:nvPr/>
        </p:nvSpPr>
        <p:spPr>
          <a:xfrm>
            <a:off x="1060" y="0"/>
            <a:ext cx="13438717" cy="2219870"/>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0" cap="none" spc="0" baseline="0">
                <a:solidFill>
                  <a:srgbClr val="FFFFFF"/>
                </a:solidFill>
                <a:uFillTx/>
                <a:latin typeface="Arial" pitchFamily="34"/>
                <a:cs typeface="Arial" pitchFamily="34"/>
              </a:rPr>
              <a:t> 1-mashq. Matnni diqqat bilan eshiting. Tayanch so‘zlarni yozib boring va matnni qayta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0" cap="none" spc="0" baseline="0">
                <a:solidFill>
                  <a:srgbClr val="FFFFFF"/>
                </a:solidFill>
                <a:uFillTx/>
                <a:latin typeface="Arial" pitchFamily="34"/>
                <a:cs typeface="Arial" pitchFamily="34"/>
              </a:rPr>
              <a:t>hikoya qiling. </a:t>
            </a:r>
            <a:endParaRPr lang="ru-RU" sz="4400" b="1" i="0" u="none" strike="noStrike" kern="1200" cap="none" spc="0" baseline="0">
              <a:solidFill>
                <a:srgbClr val="FFFFFF"/>
              </a:solidFill>
              <a:uFillTx/>
              <a:latin typeface="Arial" pitchFamily="34"/>
              <a:cs typeface="Arial" pitchFamily="34"/>
            </a:endParaRPr>
          </a:p>
        </p:txBody>
      </p:sp>
      <p:pic>
        <p:nvPicPr>
          <p:cNvPr id="4" name="Рисунок 5">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662163" y="2407916"/>
            <a:ext cx="3594734" cy="488636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Объект 2"/>
          <p:cNvSpPr txBox="1">
            <a:spLocks noGrp="1"/>
          </p:cNvSpPr>
          <p:nvPr>
            <p:ph idx="1"/>
          </p:nvPr>
        </p:nvSpPr>
        <p:spPr>
          <a:xfrm>
            <a:off x="340998" y="320040"/>
            <a:ext cx="12603476" cy="3322316"/>
          </a:xfrm>
        </p:spPr>
        <p:txBody>
          <a:bodyPr/>
          <a:lstStyle/>
          <a:p>
            <a:pPr marL="0" lvl="0" indent="0" algn="just">
              <a:buNone/>
            </a:pPr>
            <a:r>
              <a:rPr lang="en-US" sz="4800">
                <a:solidFill>
                  <a:srgbClr val="002060"/>
                </a:solidFill>
                <a:latin typeface="Arial" pitchFamily="34"/>
                <a:cs typeface="Arial" pitchFamily="34"/>
              </a:rPr>
              <a:t>   Ushbu boyliklar Shohjahonning ota-bobolari va ajdodlari tomonidan me’ros bo‘lib, uning ulkanligi urushlarda qozonilgan g‘alabalar bilan emas, balki yaratilgan buyuk me’moriy obidalari bilan belgilanadi.</a:t>
            </a:r>
            <a:endParaRPr lang="de-DE" sz="4800"/>
          </a:p>
          <a:p>
            <a:pPr marL="0" lvl="0" indent="0" algn="just">
              <a:buNone/>
            </a:pPr>
            <a:endParaRPr lang="de-DE" sz="4400"/>
          </a:p>
        </p:txBody>
      </p:sp>
      <p:pic>
        <p:nvPicPr>
          <p:cNvPr id="3" name="Рисунок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46688" y="3830110"/>
            <a:ext cx="5254279" cy="3500332"/>
          </a:xfrm>
          <a:prstGeom prst="rect">
            <a:avLst/>
          </a:prstGeom>
          <a:noFill/>
          <a:ln cap="flat">
            <a:noFill/>
          </a:ln>
        </p:spPr>
      </p:pic>
      <p:pic>
        <p:nvPicPr>
          <p:cNvPr id="4" name="Picture 2" descr="Хумаюн">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5720998" y="3788862"/>
            <a:ext cx="4276438" cy="3536286"/>
          </a:xfrm>
          <a:prstGeom prst="rect">
            <a:avLst/>
          </a:prstGeom>
          <a:noFill/>
          <a:ln cap="flat">
            <a:noFill/>
          </a:ln>
        </p:spPr>
      </p:pic>
      <p:pic>
        <p:nvPicPr>
          <p:cNvPr id="5" name="Рисунок 5">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0317476" y="3830110"/>
            <a:ext cx="2626998" cy="3502664"/>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Объект 2"/>
          <p:cNvSpPr txBox="1">
            <a:spLocks noGrp="1"/>
          </p:cNvSpPr>
          <p:nvPr>
            <p:ph idx="1"/>
          </p:nvPr>
        </p:nvSpPr>
        <p:spPr>
          <a:xfrm>
            <a:off x="152393" y="491490"/>
            <a:ext cx="8153403" cy="6873243"/>
          </a:xfrm>
        </p:spPr>
        <p:txBody>
          <a:bodyPr/>
          <a:lstStyle/>
          <a:p>
            <a:pPr marL="0" lvl="0" indent="0" algn="just">
              <a:buNone/>
            </a:pPr>
            <a:r>
              <a:rPr lang="ru-RU" sz="4800">
                <a:solidFill>
                  <a:srgbClr val="002060"/>
                </a:solidFill>
                <a:latin typeface="Arial" pitchFamily="34"/>
                <a:cs typeface="Arial" pitchFamily="34"/>
              </a:rPr>
              <a:t>  </a:t>
            </a:r>
            <a:r>
              <a:rPr lang="en-US" sz="4800">
                <a:solidFill>
                  <a:srgbClr val="002060"/>
                </a:solidFill>
                <a:latin typeface="Arial" pitchFamily="34"/>
                <a:cs typeface="Arial" pitchFamily="34"/>
              </a:rPr>
              <a:t>Ular bugungi kungacha butun insoniyatni hayratga solib kelmoqda. Bu o‘lmas asarlar Dehlidagi </a:t>
            </a:r>
            <a:r>
              <a:rPr lang="en-GB" sz="4800">
                <a:solidFill>
                  <a:srgbClr val="002060"/>
                </a:solidFill>
                <a:latin typeface="Arial" pitchFamily="34"/>
                <a:cs typeface="Arial" pitchFamily="34"/>
              </a:rPr>
              <a:t>“</a:t>
            </a:r>
            <a:r>
              <a:rPr lang="en-US" sz="4800">
                <a:solidFill>
                  <a:srgbClr val="002060"/>
                </a:solidFill>
                <a:latin typeface="Arial" pitchFamily="34"/>
                <a:cs typeface="Arial" pitchFamily="34"/>
              </a:rPr>
              <a:t>La’l qal’a”, uning ro‘parasidagi “Masjidi jome”, Agradagi “Tojmahal” maqbaralaridir. “La’l qal’a” Jamna daryosi bo‘yida quril-gan bo‘lib, uning ko‘rinishi Agradagiga o‘xshaydi. </a:t>
            </a:r>
            <a:endParaRPr lang="de-DE" sz="4400"/>
          </a:p>
        </p:txBody>
      </p:sp>
      <p:pic>
        <p:nvPicPr>
          <p:cNvPr id="3" name="Рисунок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8486336" y="2724153"/>
            <a:ext cx="4953432" cy="2407916"/>
          </a:xfrm>
          <a:prstGeom prst="rect">
            <a:avLst/>
          </a:prstGeom>
          <a:noFill/>
          <a:ln cap="flat">
            <a:noFill/>
          </a:ln>
        </p:spPr>
      </p:pic>
      <p:pic>
        <p:nvPicPr>
          <p:cNvPr id="4" name="Рисунок 5">
            <a:extLst>
              <a:ext uri="{FF2B5EF4-FFF2-40B4-BE49-F238E27FC236}">
                <a16:creationId xmlns:a16="http://schemas.microsoft.com/office/drawing/2014/main" id="{00000000-0000-0000-0000-000000000000}"/>
              </a:ext>
            </a:extLst>
          </p:cNvPr>
          <p:cNvPicPr>
            <a:picLocks noChangeAspect="1"/>
          </p:cNvPicPr>
          <p:nvPr/>
        </p:nvPicPr>
        <p:blipFill>
          <a:blip r:embed="rId3"/>
          <a:srcRect t="13195" b="10568"/>
          <a:stretch>
            <a:fillRect/>
          </a:stretch>
        </p:blipFill>
        <p:spPr>
          <a:xfrm>
            <a:off x="8460467" y="144776"/>
            <a:ext cx="4979301" cy="2522216"/>
          </a:xfrm>
          <a:prstGeom prst="rect">
            <a:avLst/>
          </a:prstGeom>
          <a:noFill/>
          <a:ln cap="flat">
            <a:noFill/>
          </a:ln>
        </p:spPr>
      </p:pic>
      <p:pic>
        <p:nvPicPr>
          <p:cNvPr id="5" name="Рисунок 6">
            <a:extLst>
              <a:ext uri="{FF2B5EF4-FFF2-40B4-BE49-F238E27FC236}">
                <a16:creationId xmlns:a16="http://schemas.microsoft.com/office/drawing/2014/main" id="{00000000-0000-0000-0000-000000000000}"/>
              </a:ext>
            </a:extLst>
          </p:cNvPr>
          <p:cNvPicPr>
            <a:picLocks noChangeAspect="1"/>
          </p:cNvPicPr>
          <p:nvPr/>
        </p:nvPicPr>
        <p:blipFill>
          <a:blip r:embed="rId4"/>
          <a:srcRect l="10247" t="8643" r="3542" b="16035"/>
          <a:stretch>
            <a:fillRect/>
          </a:stretch>
        </p:blipFill>
        <p:spPr>
          <a:xfrm>
            <a:off x="8486336" y="5189220"/>
            <a:ext cx="4953432" cy="233628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Объект 2"/>
          <p:cNvSpPr txBox="1">
            <a:spLocks noGrp="1"/>
          </p:cNvSpPr>
          <p:nvPr>
            <p:ph idx="1"/>
          </p:nvPr>
        </p:nvSpPr>
        <p:spPr>
          <a:xfrm>
            <a:off x="451539" y="1499862"/>
            <a:ext cx="11591803" cy="4007385"/>
          </a:xfrm>
        </p:spPr>
        <p:txBody>
          <a:bodyPr/>
          <a:lstStyle/>
          <a:p>
            <a:pPr marL="0" lvl="0" indent="0">
              <a:buNone/>
            </a:pPr>
            <a:r>
              <a:rPr lang="en-US" sz="6000" b="1">
                <a:solidFill>
                  <a:srgbClr val="002060"/>
                </a:solidFill>
                <a:latin typeface="Arial" pitchFamily="34"/>
                <a:cs typeface="Arial" pitchFamily="34"/>
              </a:rPr>
              <a:t>zamona</a:t>
            </a:r>
            <a:r>
              <a:rPr lang="en-US" sz="6000">
                <a:solidFill>
                  <a:srgbClr val="002060"/>
                </a:solidFill>
                <a:latin typeface="Arial" pitchFamily="34"/>
                <a:cs typeface="Arial" pitchFamily="34"/>
              </a:rPr>
              <a:t> – </a:t>
            </a:r>
            <a:r>
              <a:rPr lang="ru-RU" sz="6000">
                <a:solidFill>
                  <a:srgbClr val="002060"/>
                </a:solidFill>
                <a:latin typeface="Arial" pitchFamily="34"/>
                <a:cs typeface="Arial" pitchFamily="34"/>
              </a:rPr>
              <a:t>эпоха, время  </a:t>
            </a:r>
            <a:endParaRPr lang="de-DE" sz="6000">
              <a:solidFill>
                <a:srgbClr val="002060"/>
              </a:solidFill>
              <a:latin typeface="Arial" pitchFamily="34"/>
              <a:cs typeface="Arial" pitchFamily="34"/>
            </a:endParaRPr>
          </a:p>
          <a:p>
            <a:pPr marL="0" lvl="0" indent="0">
              <a:buNone/>
            </a:pPr>
            <a:r>
              <a:rPr lang="en-US" sz="6000" b="1">
                <a:solidFill>
                  <a:srgbClr val="002060"/>
                </a:solidFill>
                <a:latin typeface="Arial" pitchFamily="34"/>
                <a:cs typeface="Arial" pitchFamily="34"/>
              </a:rPr>
              <a:t>ajdodlar</a:t>
            </a:r>
            <a:r>
              <a:rPr lang="en-US" sz="6000">
                <a:solidFill>
                  <a:srgbClr val="002060"/>
                </a:solidFill>
                <a:latin typeface="Arial" pitchFamily="34"/>
                <a:cs typeface="Arial" pitchFamily="34"/>
              </a:rPr>
              <a:t> – </a:t>
            </a:r>
            <a:r>
              <a:rPr lang="ru-RU" sz="6000">
                <a:solidFill>
                  <a:srgbClr val="002060"/>
                </a:solidFill>
                <a:latin typeface="Arial" pitchFamily="34"/>
                <a:cs typeface="Arial" pitchFamily="34"/>
              </a:rPr>
              <a:t>предки </a:t>
            </a:r>
            <a:endParaRPr lang="de-DE" sz="6000">
              <a:solidFill>
                <a:srgbClr val="002060"/>
              </a:solidFill>
              <a:latin typeface="Arial" pitchFamily="34"/>
              <a:cs typeface="Arial" pitchFamily="34"/>
            </a:endParaRPr>
          </a:p>
          <a:p>
            <a:pPr marL="0" lvl="0" indent="0">
              <a:buNone/>
            </a:pPr>
            <a:r>
              <a:rPr lang="en-US" sz="6000" b="1">
                <a:solidFill>
                  <a:srgbClr val="002060"/>
                </a:solidFill>
                <a:latin typeface="Arial" pitchFamily="34"/>
                <a:cs typeface="Arial" pitchFamily="34"/>
              </a:rPr>
              <a:t>ulkan</a:t>
            </a:r>
            <a:r>
              <a:rPr lang="en-US" sz="6000">
                <a:solidFill>
                  <a:srgbClr val="002060"/>
                </a:solidFill>
                <a:latin typeface="Arial" pitchFamily="34"/>
                <a:cs typeface="Arial" pitchFamily="34"/>
              </a:rPr>
              <a:t> – </a:t>
            </a:r>
            <a:r>
              <a:rPr lang="ru-RU" sz="6000">
                <a:solidFill>
                  <a:srgbClr val="002060"/>
                </a:solidFill>
                <a:latin typeface="Arial" pitchFamily="34"/>
                <a:cs typeface="Arial" pitchFamily="34"/>
              </a:rPr>
              <a:t>огромный, громадный</a:t>
            </a:r>
            <a:endParaRPr lang="de-DE" sz="6000">
              <a:solidFill>
                <a:srgbClr val="002060"/>
              </a:solidFill>
              <a:latin typeface="Arial" pitchFamily="34"/>
              <a:cs typeface="Arial" pitchFamily="34"/>
            </a:endParaRPr>
          </a:p>
          <a:p>
            <a:pPr marL="0" lvl="0" indent="0">
              <a:buNone/>
            </a:pPr>
            <a:r>
              <a:rPr lang="en-US" sz="6000" b="1">
                <a:solidFill>
                  <a:srgbClr val="002060"/>
                </a:solidFill>
                <a:latin typeface="Arial" pitchFamily="34"/>
                <a:cs typeface="Arial" pitchFamily="34"/>
              </a:rPr>
              <a:t>insoniyat</a:t>
            </a:r>
            <a:r>
              <a:rPr lang="en-US" sz="6000">
                <a:solidFill>
                  <a:srgbClr val="002060"/>
                </a:solidFill>
                <a:latin typeface="Arial" pitchFamily="34"/>
                <a:cs typeface="Arial" pitchFamily="34"/>
              </a:rPr>
              <a:t> – </a:t>
            </a:r>
            <a:r>
              <a:rPr lang="ru-RU" sz="6000">
                <a:solidFill>
                  <a:srgbClr val="002060"/>
                </a:solidFill>
                <a:latin typeface="Arial" pitchFamily="34"/>
                <a:cs typeface="Arial" pitchFamily="34"/>
              </a:rPr>
              <a:t>человечество </a:t>
            </a:r>
            <a:endParaRPr lang="de-DE" sz="6000">
              <a:solidFill>
                <a:srgbClr val="002060"/>
              </a:solidFill>
              <a:latin typeface="Arial" pitchFamily="34"/>
              <a:cs typeface="Arial" pitchFamily="34"/>
            </a:endParaRPr>
          </a:p>
          <a:p>
            <a:pPr marL="0" lvl="0" indent="0">
              <a:buNone/>
            </a:pPr>
            <a:r>
              <a:rPr lang="en-US" sz="6000" b="1">
                <a:solidFill>
                  <a:srgbClr val="002060"/>
                </a:solidFill>
                <a:latin typeface="Arial" pitchFamily="34"/>
                <a:cs typeface="Arial" pitchFamily="34"/>
              </a:rPr>
              <a:t>hayratga solmoq </a:t>
            </a:r>
            <a:r>
              <a:rPr lang="en-US" sz="6000">
                <a:solidFill>
                  <a:srgbClr val="002060"/>
                </a:solidFill>
                <a:latin typeface="Arial" pitchFamily="34"/>
                <a:cs typeface="Arial" pitchFamily="34"/>
              </a:rPr>
              <a:t>– </a:t>
            </a:r>
            <a:r>
              <a:rPr lang="ru-RU" sz="6000">
                <a:solidFill>
                  <a:srgbClr val="002060"/>
                </a:solidFill>
                <a:latin typeface="Arial" pitchFamily="34"/>
                <a:cs typeface="Arial" pitchFamily="34"/>
              </a:rPr>
              <a:t>удивить </a:t>
            </a:r>
            <a:endParaRPr lang="de-DE" sz="6000">
              <a:solidFill>
                <a:srgbClr val="002060"/>
              </a:solidFill>
              <a:latin typeface="Arial" pitchFamily="34"/>
              <a:cs typeface="Arial" pitchFamily="34"/>
            </a:endParaRPr>
          </a:p>
          <a:p>
            <a:pPr marL="0" lvl="0" indent="0">
              <a:buNone/>
            </a:pPr>
            <a:r>
              <a:rPr lang="en-US" sz="6000" b="1">
                <a:solidFill>
                  <a:srgbClr val="002060"/>
                </a:solidFill>
                <a:latin typeface="Arial" pitchFamily="34"/>
                <a:cs typeface="Arial" pitchFamily="34"/>
              </a:rPr>
              <a:t>ro‘parasida</a:t>
            </a:r>
            <a:r>
              <a:rPr lang="en-US" sz="6000">
                <a:solidFill>
                  <a:srgbClr val="002060"/>
                </a:solidFill>
                <a:latin typeface="Arial" pitchFamily="34"/>
                <a:cs typeface="Arial" pitchFamily="34"/>
              </a:rPr>
              <a:t> – </a:t>
            </a:r>
            <a:r>
              <a:rPr lang="ru-RU" sz="6000">
                <a:solidFill>
                  <a:srgbClr val="002060"/>
                </a:solidFill>
                <a:latin typeface="Arial" pitchFamily="34"/>
                <a:cs typeface="Arial" pitchFamily="34"/>
              </a:rPr>
              <a:t>напротив </a:t>
            </a:r>
            <a:endParaRPr lang="de-DE" sz="6000">
              <a:solidFill>
                <a:srgbClr val="002060"/>
              </a:solidFill>
              <a:latin typeface="Arial" pitchFamily="34"/>
              <a:cs typeface="Arial" pitchFamily="34"/>
            </a:endParaRPr>
          </a:p>
          <a:p>
            <a:pPr marL="0" lvl="0" indent="0">
              <a:buNone/>
            </a:pPr>
            <a:endParaRPr lang="de-DE" sz="6000">
              <a:solidFill>
                <a:srgbClr val="002060"/>
              </a:solidFill>
              <a:latin typeface="Arial" pitchFamily="34"/>
              <a:cs typeface="Arial" pitchFamily="34"/>
            </a:endParaRPr>
          </a:p>
          <a:p>
            <a:pPr marL="0" lvl="0" indent="0">
              <a:buNone/>
            </a:pPr>
            <a:r>
              <a:rPr lang="en-US" sz="6000">
                <a:solidFill>
                  <a:srgbClr val="002060"/>
                </a:solidFill>
                <a:latin typeface="Arial" pitchFamily="34"/>
                <a:cs typeface="Arial" pitchFamily="34"/>
              </a:rPr>
              <a:t/>
            </a:r>
            <a:br>
              <a:rPr lang="en-US" sz="6000">
                <a:solidFill>
                  <a:srgbClr val="002060"/>
                </a:solidFill>
                <a:latin typeface="Arial" pitchFamily="34"/>
                <a:cs typeface="Arial" pitchFamily="34"/>
              </a:rPr>
            </a:br>
            <a:endParaRPr lang="de-DE" sz="5400"/>
          </a:p>
        </p:txBody>
      </p:sp>
      <p:sp>
        <p:nvSpPr>
          <p:cNvPr id="3" name="object 2"/>
          <p:cNvSpPr/>
          <p:nvPr/>
        </p:nvSpPr>
        <p:spPr>
          <a:xfrm>
            <a:off x="1060" y="6126"/>
            <a:ext cx="13438717" cy="1493736"/>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FFFFFF"/>
                </a:solidFill>
                <a:uFillTx/>
                <a:latin typeface="Arial" pitchFamily="34"/>
                <a:cs typeface="Arial" pitchFamily="34"/>
              </a:rPr>
              <a:t>LUG‘AT ISHI</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5400"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Объект 2"/>
          <p:cNvSpPr txBox="1">
            <a:spLocks noGrp="1"/>
          </p:cNvSpPr>
          <p:nvPr>
            <p:ph idx="1"/>
          </p:nvPr>
        </p:nvSpPr>
        <p:spPr>
          <a:xfrm>
            <a:off x="725859" y="1631408"/>
            <a:ext cx="11591803" cy="5714268"/>
          </a:xfrm>
        </p:spPr>
        <p:txBody>
          <a:bodyPr/>
          <a:lstStyle/>
          <a:p>
            <a:pPr marL="0" lvl="0" indent="0">
              <a:buNone/>
            </a:pPr>
            <a:r>
              <a:rPr lang="en-US" sz="5400" b="1">
                <a:solidFill>
                  <a:srgbClr val="002060"/>
                </a:solidFill>
                <a:latin typeface="Arial" pitchFamily="34"/>
                <a:cs typeface="Arial" pitchFamily="34"/>
              </a:rPr>
              <a:t>o‘lmas</a:t>
            </a:r>
            <a:r>
              <a:rPr lang="en-US" sz="5400">
                <a:solidFill>
                  <a:srgbClr val="002060"/>
                </a:solidFill>
                <a:latin typeface="Arial" pitchFamily="34"/>
                <a:cs typeface="Arial" pitchFamily="34"/>
              </a:rPr>
              <a:t> – </a:t>
            </a:r>
            <a:r>
              <a:rPr lang="ru-RU" sz="5400">
                <a:solidFill>
                  <a:srgbClr val="002060"/>
                </a:solidFill>
                <a:latin typeface="Arial" pitchFamily="34"/>
                <a:cs typeface="Arial" pitchFamily="34"/>
              </a:rPr>
              <a:t>бессмертный </a:t>
            </a:r>
            <a:endParaRPr lang="de-DE" sz="5400">
              <a:solidFill>
                <a:srgbClr val="002060"/>
              </a:solidFill>
              <a:latin typeface="Arial" pitchFamily="34"/>
              <a:cs typeface="Arial" pitchFamily="34"/>
            </a:endParaRPr>
          </a:p>
          <a:p>
            <a:pPr marL="0" lvl="0" indent="0">
              <a:buNone/>
            </a:pPr>
            <a:r>
              <a:rPr lang="en-US" sz="5400" b="1">
                <a:solidFill>
                  <a:srgbClr val="002060"/>
                </a:solidFill>
                <a:latin typeface="Arial" pitchFamily="34"/>
                <a:cs typeface="Arial" pitchFamily="34"/>
              </a:rPr>
              <a:t>ko‘rinish</a:t>
            </a:r>
            <a:r>
              <a:rPr lang="en-US" sz="5400">
                <a:solidFill>
                  <a:srgbClr val="002060"/>
                </a:solidFill>
                <a:latin typeface="Arial" pitchFamily="34"/>
                <a:cs typeface="Arial" pitchFamily="34"/>
              </a:rPr>
              <a:t> – </a:t>
            </a:r>
            <a:r>
              <a:rPr lang="ru-RU" sz="5400">
                <a:solidFill>
                  <a:srgbClr val="002060"/>
                </a:solidFill>
                <a:latin typeface="Arial" pitchFamily="34"/>
                <a:cs typeface="Arial" pitchFamily="34"/>
              </a:rPr>
              <a:t>вид</a:t>
            </a:r>
            <a:endParaRPr lang="de-DE" sz="5400">
              <a:solidFill>
                <a:srgbClr val="002060"/>
              </a:solidFill>
              <a:latin typeface="Arial" pitchFamily="34"/>
              <a:cs typeface="Arial" pitchFamily="34"/>
            </a:endParaRPr>
          </a:p>
          <a:p>
            <a:pPr marL="0" lvl="0" indent="0">
              <a:buNone/>
            </a:pPr>
            <a:r>
              <a:rPr lang="de-DE" sz="5400" b="1">
                <a:solidFill>
                  <a:srgbClr val="002060"/>
                </a:solidFill>
                <a:latin typeface="Arial" pitchFamily="34"/>
                <a:cs typeface="Arial" pitchFamily="34"/>
              </a:rPr>
              <a:t>buyruq</a:t>
            </a:r>
            <a:r>
              <a:rPr lang="de-DE" sz="5400">
                <a:solidFill>
                  <a:srgbClr val="002060"/>
                </a:solidFill>
                <a:latin typeface="Arial" pitchFamily="34"/>
                <a:cs typeface="Arial" pitchFamily="34"/>
              </a:rPr>
              <a:t> – </a:t>
            </a:r>
            <a:r>
              <a:rPr lang="ru-RU" sz="5400">
                <a:solidFill>
                  <a:srgbClr val="002060"/>
                </a:solidFill>
                <a:latin typeface="Arial" pitchFamily="34"/>
                <a:cs typeface="Arial" pitchFamily="34"/>
              </a:rPr>
              <a:t>приказ, повелевание</a:t>
            </a:r>
            <a:r>
              <a:rPr lang="de-DE" sz="5400">
                <a:solidFill>
                  <a:srgbClr val="002060"/>
                </a:solidFill>
                <a:latin typeface="Arial" pitchFamily="34"/>
                <a:cs typeface="Arial" pitchFamily="34"/>
              </a:rPr>
              <a:t> </a:t>
            </a:r>
          </a:p>
          <a:p>
            <a:pPr marL="0" lvl="0" indent="0">
              <a:buNone/>
            </a:pPr>
            <a:r>
              <a:rPr lang="de-DE" sz="5400" b="1">
                <a:solidFill>
                  <a:srgbClr val="002060"/>
                </a:solidFill>
                <a:latin typeface="Arial" pitchFamily="34"/>
                <a:cs typeface="Arial" pitchFamily="34"/>
              </a:rPr>
              <a:t>istak</a:t>
            </a:r>
            <a:r>
              <a:rPr lang="de-DE" sz="5400">
                <a:solidFill>
                  <a:srgbClr val="002060"/>
                </a:solidFill>
                <a:latin typeface="Arial" pitchFamily="34"/>
                <a:cs typeface="Arial" pitchFamily="34"/>
              </a:rPr>
              <a:t> – </a:t>
            </a:r>
            <a:r>
              <a:rPr lang="ru-RU" sz="5400">
                <a:solidFill>
                  <a:srgbClr val="002060"/>
                </a:solidFill>
                <a:latin typeface="Arial" pitchFamily="34"/>
                <a:cs typeface="Arial" pitchFamily="34"/>
              </a:rPr>
              <a:t>желание</a:t>
            </a:r>
            <a:endParaRPr lang="de-DE" sz="5400">
              <a:solidFill>
                <a:srgbClr val="002060"/>
              </a:solidFill>
              <a:latin typeface="Arial" pitchFamily="34"/>
              <a:cs typeface="Arial" pitchFamily="34"/>
            </a:endParaRPr>
          </a:p>
          <a:p>
            <a:pPr marL="0" lvl="0" indent="0">
              <a:buNone/>
            </a:pPr>
            <a:r>
              <a:rPr lang="de-DE" sz="5400" b="1">
                <a:solidFill>
                  <a:srgbClr val="002060"/>
                </a:solidFill>
                <a:latin typeface="Arial" pitchFamily="34"/>
                <a:cs typeface="Arial" pitchFamily="34"/>
              </a:rPr>
              <a:t>his-hayajon gap</a:t>
            </a:r>
            <a:r>
              <a:rPr lang="ru-RU" sz="5400" b="1">
                <a:solidFill>
                  <a:srgbClr val="002060"/>
                </a:solidFill>
                <a:latin typeface="Arial" pitchFamily="34"/>
                <a:cs typeface="Arial" pitchFamily="34"/>
              </a:rPr>
              <a:t> </a:t>
            </a:r>
            <a:r>
              <a:rPr lang="de-DE" sz="5400">
                <a:solidFill>
                  <a:srgbClr val="002060"/>
                </a:solidFill>
                <a:latin typeface="Arial" pitchFamily="34"/>
                <a:cs typeface="Arial" pitchFamily="34"/>
              </a:rPr>
              <a:t>–</a:t>
            </a:r>
            <a:r>
              <a:rPr lang="ru-RU" sz="5400">
                <a:solidFill>
                  <a:srgbClr val="002060"/>
                </a:solidFill>
                <a:latin typeface="Arial" pitchFamily="34"/>
                <a:cs typeface="Arial" pitchFamily="34"/>
              </a:rPr>
              <a:t> восклицательное предложение</a:t>
            </a:r>
            <a:r>
              <a:rPr lang="de-DE" sz="5400">
                <a:solidFill>
                  <a:srgbClr val="002060"/>
                </a:solidFill>
                <a:latin typeface="Arial" pitchFamily="34"/>
                <a:cs typeface="Arial" pitchFamily="34"/>
              </a:rPr>
              <a:t> </a:t>
            </a:r>
          </a:p>
          <a:p>
            <a:pPr marL="0" lvl="0" indent="0">
              <a:buNone/>
            </a:pPr>
            <a:r>
              <a:rPr lang="ru-RU" sz="5400">
                <a:solidFill>
                  <a:srgbClr val="002060"/>
                </a:solidFill>
                <a:latin typeface="Arial" pitchFamily="34"/>
                <a:cs typeface="Arial" pitchFamily="34"/>
              </a:rPr>
              <a:t> </a:t>
            </a:r>
            <a:r>
              <a:rPr lang="en-US" sz="5400">
                <a:solidFill>
                  <a:srgbClr val="002060"/>
                </a:solidFill>
                <a:latin typeface="Arial" pitchFamily="34"/>
                <a:cs typeface="Arial" pitchFamily="34"/>
              </a:rPr>
              <a:t/>
            </a:r>
            <a:br>
              <a:rPr lang="en-US" sz="5400">
                <a:solidFill>
                  <a:srgbClr val="002060"/>
                </a:solidFill>
                <a:latin typeface="Arial" pitchFamily="34"/>
                <a:cs typeface="Arial" pitchFamily="34"/>
              </a:rPr>
            </a:br>
            <a:endParaRPr lang="de-DE" sz="4800"/>
          </a:p>
        </p:txBody>
      </p:sp>
      <p:sp>
        <p:nvSpPr>
          <p:cNvPr id="3" name="object 2"/>
          <p:cNvSpPr/>
          <p:nvPr/>
        </p:nvSpPr>
        <p:spPr>
          <a:xfrm>
            <a:off x="1060" y="-24350"/>
            <a:ext cx="13438717" cy="1493736"/>
          </a:xfrm>
          <a:custGeom>
            <a:avLst/>
            <a:gdLst>
              <a:gd name="f0" fmla="val w"/>
              <a:gd name="f1" fmla="val h"/>
              <a:gd name="f2" fmla="val 0"/>
              <a:gd name="f3" fmla="val 5760085"/>
              <a:gd name="f4" fmla="val 1021080"/>
              <a:gd name="f5" fmla="val 5759640"/>
              <a:gd name="f6" fmla="val 1020953"/>
              <a:gd name="f7" fmla="*/ f0 1 5760085"/>
              <a:gd name="f8" fmla="*/ f1 1 1021080"/>
              <a:gd name="f9" fmla="+- f4 0 f2"/>
              <a:gd name="f10" fmla="+- f3 0 f2"/>
              <a:gd name="f11" fmla="*/ f10 1 5760085"/>
              <a:gd name="f12" fmla="*/ f9 1 102108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5760085" h="1021080">
                <a:moveTo>
                  <a:pt x="f5" y="f2"/>
                </a:moveTo>
                <a:lnTo>
                  <a:pt x="f2" y="f2"/>
                </a:lnTo>
                <a:lnTo>
                  <a:pt x="f2" y="f6"/>
                </a:lnTo>
                <a:lnTo>
                  <a:pt x="f5" y="f6"/>
                </a:lnTo>
                <a:lnTo>
                  <a:pt x="f5" y="f2"/>
                </a:lnTo>
                <a:close/>
              </a:path>
            </a:pathLst>
          </a:custGeom>
          <a:solidFill>
            <a:srgbClr val="2365C7"/>
          </a:solidFill>
          <a:ln cap="flat">
            <a:noFill/>
            <a:prstDash val="solid"/>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FFFFFF"/>
                </a:solidFill>
                <a:uFillTx/>
                <a:latin typeface="Arial" pitchFamily="34"/>
                <a:cs typeface="Arial" pitchFamily="34"/>
              </a:rPr>
              <a:t>LUG‘AT ISHI</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5400"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Default">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Office%20Theme</Template>
  <TotalTime>20</TotalTime>
  <Words>684</Words>
  <Application>Microsoft Office PowerPoint</Application>
  <PresentationFormat>Широкоэкранный</PresentationFormat>
  <Paragraphs>115</Paragraphs>
  <Slides>18</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Andale Sans UI</vt:lpstr>
      <vt:lpstr>Arial</vt:lpstr>
      <vt:lpstr>Calibri</vt:lpstr>
      <vt:lpstr>Calibri Light</vt:lpstr>
      <vt:lpstr>Tahoma</vt:lpstr>
      <vt:lpstr>Times New Roman</vt:lpstr>
      <vt:lpstr>Default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Hallo</dc:creator>
  <cp:lastModifiedBy>W10</cp:lastModifiedBy>
  <cp:revision>35</cp:revision>
  <dcterms:created xsi:type="dcterms:W3CDTF">2009-04-16T11:32:32Z</dcterms:created>
  <dcterms:modified xsi:type="dcterms:W3CDTF">2022-02-28T07:34:19Z</dcterms:modified>
</cp:coreProperties>
</file>