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62" r:id="rId3"/>
    <p:sldId id="272" r:id="rId4"/>
    <p:sldId id="282" r:id="rId5"/>
    <p:sldId id="283" r:id="rId6"/>
    <p:sldId id="284" r:id="rId7"/>
    <p:sldId id="285" r:id="rId8"/>
    <p:sldId id="286" r:id="rId9"/>
    <p:sldId id="295" r:id="rId10"/>
    <p:sldId id="287" r:id="rId11"/>
    <p:sldId id="288" r:id="rId12"/>
    <p:sldId id="289" r:id="rId13"/>
    <p:sldId id="290" r:id="rId14"/>
    <p:sldId id="291" r:id="rId15"/>
    <p:sldId id="294" r:id="rId16"/>
    <p:sldId id="292" r:id="rId17"/>
    <p:sldId id="293" r:id="rId18"/>
    <p:sldId id="274" r:id="rId19"/>
    <p:sldId id="27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999A"/>
    <a:srgbClr val="A9A7A8"/>
    <a:srgbClr val="F1D18A"/>
    <a:srgbClr val="253B6E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245"/>
            <a:ext cx="12179916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6487" y="471165"/>
            <a:ext cx="8301430" cy="1028423"/>
          </a:xfrm>
          <a:prstGeom prst="rect">
            <a:avLst/>
          </a:prstGeom>
        </p:spPr>
        <p:txBody>
          <a:bodyPr vert="horz" wrap="square" lIns="0" tIns="30925" rIns="0" bIns="0" rtlCol="0">
            <a:spAutoFit/>
          </a:bodyPr>
          <a:lstStyle/>
          <a:p>
            <a:pPr marL="26894" algn="ctr">
              <a:spcBef>
                <a:spcPts val="241"/>
              </a:spcBef>
            </a:pPr>
            <a:r>
              <a:rPr lang="ru-RU" sz="7200" b="1" spc="-1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  <a:endParaRPr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9902" y="2466111"/>
            <a:ext cx="7410753" cy="3346164"/>
          </a:xfrm>
          <a:prstGeom prst="rect">
            <a:avLst/>
          </a:prstGeom>
        </p:spPr>
        <p:txBody>
          <a:bodyPr vert="horz" wrap="square" lIns="0" tIns="29583" rIns="0" bIns="0" rtlCol="0">
            <a:spAutoFit/>
          </a:bodyPr>
          <a:lstStyle/>
          <a:p>
            <a:pPr marL="12700"/>
            <a:r>
              <a:rPr lang="ru-RU" sz="4400" b="1" spc="-10" dirty="0" smtClean="0">
                <a:solidFill>
                  <a:srgbClr val="0070C0"/>
                </a:solidFill>
                <a:latin typeface="Arial"/>
                <a:cs typeface="Arial"/>
              </a:rPr>
              <a:t>К.Г. Паустовский</a:t>
            </a:r>
          </a:p>
          <a:p>
            <a:pPr marL="12700"/>
            <a:r>
              <a:rPr lang="ru-RU" sz="4400" b="1" spc="-10" dirty="0" smtClean="0">
                <a:solidFill>
                  <a:srgbClr val="0070C0"/>
                </a:solidFill>
                <a:latin typeface="Arial"/>
                <a:cs typeface="Arial"/>
              </a:rPr>
              <a:t>«Телеграмма» (2)</a:t>
            </a:r>
            <a:endParaRPr lang="ru-RU" sz="4400" b="1" spc="-1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2730"/>
              </a:lnSpc>
            </a:pPr>
            <a:endParaRPr lang="ru-RU" sz="4000" b="1" spc="-1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4559" y="2561303"/>
            <a:ext cx="727760" cy="160100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8413" y="4502728"/>
            <a:ext cx="727760" cy="13881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15"/>
          <p:cNvGrpSpPr/>
          <p:nvPr/>
        </p:nvGrpSpPr>
        <p:grpSpPr>
          <a:xfrm>
            <a:off x="732757" y="610825"/>
            <a:ext cx="988248" cy="9864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54681" y="367371"/>
            <a:ext cx="1906032" cy="1428760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1115770"/>
            <a:ext cx="117204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2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299" y="435408"/>
            <a:ext cx="1466178" cy="69313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4400" b="1" spc="10" dirty="0" smtClean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 l="12727" r="10000" b="31364"/>
          <a:stretch>
            <a:fillRect/>
          </a:stretch>
        </p:blipFill>
        <p:spPr bwMode="auto">
          <a:xfrm>
            <a:off x="748145" y="422563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3" descr="D:\Маме\Учительская деятельность\школа\учебник 11 класс\11 класс ЮЮ М в печать\фото литер\Константин-Паустовски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354291" y="2523034"/>
            <a:ext cx="3592366" cy="415785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3" descr="D:\клипарт\снеговики\0_6d8d6_43f9683f_M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7757" y="3827759"/>
            <a:ext cx="2325687" cy="2325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1355" y="165637"/>
            <a:ext cx="7132320" cy="43513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Настя быстро встала, вышла, торопливо оделась внизу и выбежала на улицу.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«Поздно! Маму я уже не увижу», – сказала она про себя и вспомнила, что за последний год она впервые произнесла это детское милое слово – «мама».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Она вскочила, быстро пошла против снега, хлеставшего в лицо.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«Что ж что, мама? Что? – думала она, ничего не видя. – Мама! Как же это могло так случиться? Ведь никого же у меня в жизни нет. Нет и не будет роднее. Лишь бы успеть, лишь бы она увидела меня, лишь бы простила».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/>
          <a:srcRect l="24491" t="12826" r="33307" b="13067"/>
          <a:stretch/>
        </p:blipFill>
        <p:spPr bwMode="auto">
          <a:xfrm>
            <a:off x="7807572" y="942535"/>
            <a:ext cx="3910816" cy="3911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15636" y="498762"/>
            <a:ext cx="6603729" cy="613063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Настя вышла на Невский проспект, к городской станции железных дорог.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Она опоздала. Билетов уже не было. Настя стояла около кассы, губы у неё дрожали, она не могла говорить, чувствуя, что от первого же сказанного слова она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расплачется.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Пожилая кассирша в очках выглянула в окошко.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– Что с вами, гражданка? – недовольно спросила она.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– Ничего, – ответила Настя. – У меня мама… Настя повернулась и быстро пошла к выходу.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– Куда вы? – крикнула кассирша. – Сразу надо было сказать. Подождите минутку.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8712" t="19201" r="17832" b="12924"/>
          <a:stretch/>
        </p:blipFill>
        <p:spPr>
          <a:xfrm>
            <a:off x="7511542" y="336175"/>
            <a:ext cx="4348764" cy="38189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43345" y="1233462"/>
            <a:ext cx="6522231" cy="3311644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 тот же вечер Настя уехала. Всю дорогу ей казалось, что «Красная стрела» едва тащится, тогда как поезд стремительно мчался сквозь ночные леса, обдавая их паром и оглашая протяжным предостерегающим криком.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5919" t="20573" r="17830" b="12727"/>
          <a:stretch/>
        </p:blipFill>
        <p:spPr>
          <a:xfrm>
            <a:off x="6965576" y="161364"/>
            <a:ext cx="4861112" cy="324074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6938" y="713102"/>
            <a:ext cx="5629428" cy="540531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/>
              <a:t>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…Тихон пришёл на почту, пошептался с почтарём Василием, взял у него телеграфный бланк, повертел его и долго, вытирая рукавом усы, что-то писал на бланке корявыми буквами. Потом осторожно сложил бланк, засунул в шапку и поплёлся к Катерине Петровне.</a:t>
            </a:r>
          </a:p>
          <a:p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/>
          <a:srcRect l="25329" t="18959" r="20308" b="16864"/>
          <a:stretch/>
        </p:blipFill>
        <p:spPr bwMode="auto">
          <a:xfrm>
            <a:off x="6362981" y="847164"/>
            <a:ext cx="5470431" cy="428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4018" y="789709"/>
            <a:ext cx="6338456" cy="53595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– Вот! – сказал Тихон, осторожно развернул телеграмму и протянул её Катерине Петровне.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Но Катерина Петровна её не взяла, а всё так же умоляюще смотрела на Тихона.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– Прочти, – сказала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Манюшка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 – Бабка уже читать не умеет. У неё слабость в глазах.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  <a:endParaRPr lang="ru-RU" dirty="0"/>
          </a:p>
        </p:txBody>
      </p:sp>
      <p:pic>
        <p:nvPicPr>
          <p:cNvPr id="5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 l="1941"/>
          <a:stretch>
            <a:fillRect/>
          </a:stretch>
        </p:blipFill>
        <p:spPr bwMode="auto">
          <a:xfrm>
            <a:off x="7020995" y="3052622"/>
            <a:ext cx="4249965" cy="346726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/>
          <a:srcRect t="15047"/>
          <a:stretch/>
        </p:blipFill>
        <p:spPr bwMode="auto">
          <a:xfrm>
            <a:off x="7020995" y="161365"/>
            <a:ext cx="4249965" cy="289125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3964" y="457201"/>
            <a:ext cx="6539346" cy="56920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Тихон испуганно огляделся, поправил ворот, пригладил рыжие редкие волосы и глухим, неуверенным голосом прочёл: «Дожидайтесь, выехала. Остаюсь всегда любящая дочь ваша Настя».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– Не надо, Тиша! – тихо сказала Катерина Петровна. – Не надо, милый. Бог с тобой. Спасибо тебе за доброе слово, за ласку.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Катерина Петровна с трудом отвернулась к стене, потом как будто уснула. 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4704" t="9848" r="18328" b="13826"/>
          <a:stretch>
            <a:fillRect/>
          </a:stretch>
        </p:blipFill>
        <p:spPr bwMode="auto">
          <a:xfrm>
            <a:off x="7637928" y="3294529"/>
            <a:ext cx="4611655" cy="356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7928" y="0"/>
            <a:ext cx="4554071" cy="341555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0954870" y="3415553"/>
            <a:ext cx="1237129" cy="28238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9B9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81891"/>
            <a:ext cx="6622473" cy="55950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Хоронили Катерину Петровну на следующий день. Подморозило. Выпал тонкий снежок. День побелел, и небо было сухое, светлое, но серое, будто над головой протянули вымытую, подмёрзшую холстину. Дали за рекой стояли сизые. От них тянуло острым и весёлым запахом снега, схваченной первым морозом ивовой коры.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На похороны собрались старухи и ребята… 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/>
          <a:srcRect l="24704" t="19365" r="18754" b="13258"/>
          <a:stretch/>
        </p:blipFill>
        <p:spPr bwMode="auto">
          <a:xfrm>
            <a:off x="7538505" y="581891"/>
            <a:ext cx="4391890" cy="367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70646"/>
            <a:ext cx="7459537" cy="607807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Заборье Настя приехала на второй день после похорон. Она застала свежий могильный холм на кладбище – земля на нём смёрзлась комками – и холодную тёмную комнату Катерины Петровны, из которой, казалось, жизнь ушла давным-давно.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В этой комнате Настя проплакала всю ночь, пока за окнами не засинел мутный и тяжёлый рассвет.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Уехала Настя из Заборья крадучись, стараясь, чтобы её никто не увидел и ни о чём не расспрашивал. Ей казалось, что никто, кроме Катерины Петровны, не мог снять с неё непоправимой вины, невыносимой тяжести.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9048" y="242047"/>
            <a:ext cx="4309252" cy="255494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6801" y="5330464"/>
            <a:ext cx="7426036" cy="1374774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«Есть на свете прекраснейшее существо, у которого мы всегда в долгу, – это мать».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М.Горький.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69" name="Picture 1" descr="D:\клипарт\снеговики\0_6d8d6_43f9683f_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55" y="2820695"/>
            <a:ext cx="1815737" cy="1815737"/>
          </a:xfrm>
          <a:prstGeom prst="rect">
            <a:avLst/>
          </a:prstGeom>
          <a:noFill/>
        </p:spPr>
      </p:pic>
      <p:pic>
        <p:nvPicPr>
          <p:cNvPr id="1030" name="Picture 6" descr="http://drinking-songs.ru/wp-content/uploads/2016/12/tekst-pesni-orenburgskij-puxovyj-plat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1588" y="249121"/>
            <a:ext cx="6030448" cy="495358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962400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Задание для самостоятельной работы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17719" y="4733113"/>
            <a:ext cx="7738221" cy="1406430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/>
          </a:bodyPr>
          <a:lstStyle/>
          <a:p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вы понимаете заглавие рассказа?</a:t>
            </a:r>
          </a:p>
          <a:p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Сколько телеграмм в рассказе? Какая из них, по-вашему, упоминается в названии?</a:t>
            </a:r>
          </a:p>
          <a:p>
            <a:pPr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s://www.soyuz.ru/public/uploads/files/6/7063608/20170530140238c6c35b6e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2822" y="616940"/>
            <a:ext cx="4659354" cy="343828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 b="8479"/>
          <a:stretch>
            <a:fillRect/>
          </a:stretch>
        </p:blipFill>
        <p:spPr bwMode="auto">
          <a:xfrm>
            <a:off x="700000" y="3846874"/>
            <a:ext cx="1828800" cy="229266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D:\клипарт\снеговики\0_6d8d6_43f9683f_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65815" y="365125"/>
            <a:ext cx="2325687" cy="2325687"/>
          </a:xfrm>
          <a:prstGeom prst="rect">
            <a:avLst/>
          </a:prstGeom>
          <a:noFill/>
        </p:spPr>
      </p:pic>
      <p:pic>
        <p:nvPicPr>
          <p:cNvPr id="2049" name="Picture 1" descr="D:\клипарт\снеговики\0_6d8d6_43f9683f_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3861" y="2112450"/>
            <a:ext cx="2325687" cy="2325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430" y="551215"/>
            <a:ext cx="2857500" cy="4572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3" descr="D:\клипарт\снеговики\0_6d8d6_43f9683f_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900" y="3851115"/>
            <a:ext cx="2325687" cy="2325687"/>
          </a:xfrm>
          <a:prstGeom prst="rect">
            <a:avLst/>
          </a:prstGeom>
          <a:noFill/>
        </p:spPr>
      </p:pic>
      <p:pic>
        <p:nvPicPr>
          <p:cNvPr id="12" name="Picture 3" descr="D:\клипарт\снеговики\0_6d8d6_43f9683f_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1872" y="3928700"/>
            <a:ext cx="2325687" cy="232568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51714" y="5460274"/>
            <a:ext cx="532338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Спешите делать добрые дела.</a:t>
            </a:r>
          </a:p>
          <a:p>
            <a:pPr algn="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К. Паустовский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://www.orenburg-shawl.com/images/pla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7547" y="481425"/>
            <a:ext cx="6000750" cy="3425557"/>
          </a:xfrm>
          <a:prstGeom prst="rect">
            <a:avLst/>
          </a:prstGeom>
          <a:noFill/>
        </p:spPr>
      </p:pic>
      <p:pic>
        <p:nvPicPr>
          <p:cNvPr id="9" name="Picture 2" descr="https://www.kino-teatr.ru/movie/kadr/8831/pv_3845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37861" y="2520933"/>
            <a:ext cx="3544389" cy="265829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3" descr="D:\клипарт\снеговики\0_6d8d6_43f9683f_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66313" y="3065759"/>
            <a:ext cx="2325687" cy="2325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0" y="365125"/>
            <a:ext cx="3581400" cy="133304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Словарная работа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326571"/>
            <a:ext cx="7389223" cy="6296298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неуживчивый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chiqisholmaslik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обрекать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mahkum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qilmoq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отчание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umidsizlik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уязвлённый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ranjigan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tahqirlangan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наигранный 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sun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iy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yasama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извлечь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olmoq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бестолковый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ovsar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скомкать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g‘ijimlamoq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пронзительный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o‘tkir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нервы расходились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asablar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rosa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qo‘zg‘aldi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навзрыд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ho‘ngrab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yig‘lamoq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корявый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egri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bugri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крадучись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yashirincha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непоправимый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tuzalmas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tuzatib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bo‘lmaydigan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невыносимый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badhazm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4642"/>
          <a:stretch>
            <a:fillRect/>
          </a:stretch>
        </p:blipFill>
        <p:spPr bwMode="auto">
          <a:xfrm>
            <a:off x="8627472" y="2170066"/>
            <a:ext cx="2711087" cy="352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3291" y="498764"/>
            <a:ext cx="7793182" cy="580289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Выставка открылась вечером. Тимофеев злился и говорил, что нельзя смотреть скульптуру при электричестве.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– Мертвый свет! – ворчал он. – Убийственная скука! Керосин и то лучше.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– Какой же свет вам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нужен?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 – вспылила Настя.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– Свечи нужны! Свечи! – страдальчески закричал Тимофеев. – Как же можно Гоголя ставить под электрическую лампу. Абсурд!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Нa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открытии были скульпторы, художники. Тимофеев понимал, что выставка удалась.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/>
          <a:srcRect l="26148" t="19853" r="18560" b="15073"/>
          <a:stretch/>
        </p:blipFill>
        <p:spPr bwMode="auto">
          <a:xfrm>
            <a:off x="7802332" y="0"/>
            <a:ext cx="4389667" cy="290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6365" y="651164"/>
            <a:ext cx="10099962" cy="55257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Седой вспыльчивый художник подошёл к Насте и похлопал её по руке: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– Благодарю. Слышал, что это вы извлекли Тимофеева на свет божий. Прекрасно сделали. А то у нас, знаете ли, много болтающих о внимании к художнику, о заботе и чуткости, а как дойдёт до дела, так натыкаешься на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пустые глаза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Ещё раз благодарю!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Началось обсуждение. Говорили много, хвалили, горячились, и мысль, брошенная старым художником о внимании к человеку, к молодому незаслуженно забытому скульптору, повторялась в каждой речи.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Тимофеев сидел нахохлившись, рассматривал паркет, но всё же искоса поглядывал на выступающих, не зная, можно ли им верить или пока ещё рано.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28994"/>
            <a:ext cx="9157853" cy="565049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В дверях появилась курьерша из Союза – добрая и бестолковая Даша. Она делала Насте какие-то знаки. Настя подошла к ней, и Даша подала ей телеграмму.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Настя вернулась на своё место, незаметно вскрыла телеграмму, прочла и ничего не поняла: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«Катя помирает. Тихон».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«Какая Катя? – растерянно подумала Настя. – Какой Тихон? Должно быть, это не мне». Она посмотрела на адрес: нет, телеграмма была ей. Тогда только она заметила тонкие печатные буквы на бумажной ленте: «Заборье».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Настя скомкала телеграмму и нахмурилась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10-11 класс\11 класс литература\картинки\img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07237" y="94129"/>
            <a:ext cx="2784764" cy="2428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/>
          <a:srcRect l="24597" t="18291" r="18648" b="13068"/>
          <a:stretch/>
        </p:blipFill>
        <p:spPr bwMode="auto">
          <a:xfrm>
            <a:off x="8856393" y="4087906"/>
            <a:ext cx="3335608" cy="241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4550" y="154744"/>
            <a:ext cx="7530478" cy="566434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Выступал Першин.</a:t>
            </a:r>
          </a:p>
          <a:p>
            <a:pPr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   – В наши дни, – говорил он, покачиваясь и придерживая очки, – забота о человеке становится той прекрасной реальностью, которая помогает нам расти и работать. Я счастлив отметить в нашей среде, в среде скульпторов и художников, проявление этой заботы. Я говорю о выставке работ товарища Тимофеева. Этой выставкой мы целиком обязаны – да не в обиду будет сказано нашему руководству – одной из рядовых сотрудниц Союза, нашей милой Анастасии Семёновне.</a:t>
            </a:r>
          </a:p>
          <a:p>
            <a:pPr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   Перший поклонился Насте, и все зааплодировали. Аплодировали долго. Настя смутилась до слёз.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/>
          <a:srcRect l="24704" t="19333" r="18009" b="13825"/>
          <a:stretch/>
        </p:blipFill>
        <p:spPr bwMode="auto">
          <a:xfrm>
            <a:off x="7695028" y="661183"/>
            <a:ext cx="4389120" cy="381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6981" y="635679"/>
            <a:ext cx="6821326" cy="559507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Все смотрели на Першина, но чей-то взгляд, тяжелый и пронзительный, Настя все время чувствовала на себе и боялась поднять голову. «Кто бы это мог быть? – подумала она. – Неужели кто-нибудь догадался? Как глупо. Опять расходились нервы».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Она с усилием подняла глаза и тотчас отвела их: Гоголь смотрел на неё, усмехаясь. На его виске как будто тяжело билась тонкая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жилка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Насте показалось, что Гоголь тихо сказал сквозь стиснутые зубы: – «Эх, ты!»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3107" t="4167" r="19819" b="20265"/>
          <a:stretch>
            <a:fillRect/>
          </a:stretch>
        </p:blipFill>
        <p:spPr bwMode="auto">
          <a:xfrm>
            <a:off x="7702084" y="759288"/>
            <a:ext cx="3929621" cy="292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97871" y="675706"/>
            <a:ext cx="8841377" cy="4872446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Как проявила себя Настя в организации выставки художника Тимофеева?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Как вы думаете, для чего в рассказе дан такой персонаж, как Першин?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Похожа ли Настя на него?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Почему Настя, такая внимательная к другим людям, забыла о своей больной матери?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Как оценили деятельность Насти художники?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Радуемся ли мы за Настю, читая о том, как художники благодарят её за чуткость, заботу о человеке?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1586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709</Words>
  <Application>Microsoft Office PowerPoint</Application>
  <PresentationFormat>Широкоэкранный</PresentationFormat>
  <Paragraphs>78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Русский язык</vt:lpstr>
      <vt:lpstr>Презентация PowerPoint</vt:lpstr>
      <vt:lpstr>Словарная работа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для самостоятельной работы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Ulia</cp:lastModifiedBy>
  <cp:revision>116</cp:revision>
  <dcterms:created xsi:type="dcterms:W3CDTF">2018-08-03T11:59:51Z</dcterms:created>
  <dcterms:modified xsi:type="dcterms:W3CDTF">2021-01-14T05:46:38Z</dcterms:modified>
</cp:coreProperties>
</file>