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2" r:id="rId3"/>
    <p:sldId id="278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3" r:id="rId17"/>
    <p:sldId id="275" r:id="rId18"/>
    <p:sldId id="277" r:id="rId19"/>
    <p:sldId id="276" r:id="rId20"/>
    <p:sldId id="263" r:id="rId21"/>
    <p:sldId id="268" r:id="rId22"/>
    <p:sldId id="274" r:id="rId23"/>
    <p:sldId id="270" r:id="rId24"/>
    <p:sldId id="292" r:id="rId25"/>
    <p:sldId id="2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410753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К.Г. Паустовский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«Телеграмма» (2)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3" y="4502728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 descr="D:\Маме\Учительская деятельность\школа\учебник 11 класс\11 класс ЮЮ М в печать\фото литер\Константин-Паустов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54291" y="2523034"/>
            <a:ext cx="3592366" cy="4157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7757" y="3827759"/>
            <a:ext cx="2325687" cy="232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3964" y="346364"/>
            <a:ext cx="5825836" cy="5830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Настя вздрогнула. Насмешливо, зная её насквозь, смотрел на неё остроносый сутулый человек. Настя видела, как на его виске бьётся тонкая склеротическая жилка.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«А письмо-то в сумочке нераспечатанное, – казалось, говорили сверлящие гоголевские глаза. – Эх ты, сорока!»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Ну что? – опросил Тимофеев.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Серёзный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дядя, да?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Замечательно! – с трудом ответила Настя. – Это действительно превосходно.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799" y="398607"/>
            <a:ext cx="5624945" cy="70975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сутулый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bukchaygan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bukilgan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636" y="4696690"/>
            <a:ext cx="26110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замечательно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превосходно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великолепно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чудесно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107" t="4167" r="19819" b="20265"/>
          <a:stretch>
            <a:fillRect/>
          </a:stretch>
        </p:blipFill>
        <p:spPr bwMode="auto">
          <a:xfrm>
            <a:off x="5985164" y="1260763"/>
            <a:ext cx="3592042" cy="267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5083" t="3125" r="19866" b="18845"/>
          <a:stretch>
            <a:fillRect/>
          </a:stretch>
        </p:blipFill>
        <p:spPr bwMode="auto">
          <a:xfrm>
            <a:off x="8465127" y="3888035"/>
            <a:ext cx="3726873" cy="296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3963" y="484909"/>
            <a:ext cx="6497782" cy="5844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Тимофеев поднял со стола груду книг, потряс ими в воздухе и с силой швырнул обратно. Со стола полетела гипсовая пыль.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– Это всё о Гоголе! – сказал он и вдруг успокоился. – Что? Я, кажется, вас напугал? Простите, милая, но, ей-богу, я готов драться.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 Ну что ж, будем драться вместе, – сказал Настя и встала.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Тимофеев крепко пожал ей руку, и она ушла с твердым решением вырвать во что бы то ни стало этого талантливого человека из безвестности.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6036" y="0"/>
            <a:ext cx="4765964" cy="357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7927" y="304800"/>
            <a:ext cx="5631873" cy="587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Настя вернулась в Союз художников, прошла к председателю и долго говорила с ним, горячилась, доказывала, что нужно сейчас же устроить выставку работ Тимофеева. Председатель постукивал карандашом по столу, что-то долго прикидывал и в конце концов согласился.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22681" t="3409" r="20032" b="18750"/>
          <a:stretch>
            <a:fillRect/>
          </a:stretch>
        </p:blipFill>
        <p:spPr bwMode="auto">
          <a:xfrm>
            <a:off x="6207240" y="0"/>
            <a:ext cx="59847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36618" y="5611091"/>
            <a:ext cx="421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Прикидывал = думал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6307" y="343188"/>
            <a:ext cx="7765473" cy="63485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Настя вернулась домой, в свою старинную комнату на Мойке, с лепным золочёным потолком, и только там прочла письмо Катерины Петровны.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– Куда там сейчас ехать! – сказала она и встала, – Разве отсюда вырвешься!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Она подумала о переполненных поездах, пересадке на узкоколейку, тряской телеге, засохшем саде, неизбежных материнских слезах, о тягучей, ничем не скрашенной скуке сельских дней – и положила письмо в ящик письменного стола.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Телеграмма» за 3 минуты. Краткое содержание рассказа Паустов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2880" y="0"/>
            <a:ext cx="4389120" cy="2438400"/>
          </a:xfrm>
          <a:prstGeom prst="rect">
            <a:avLst/>
          </a:prstGeom>
          <a:noFill/>
        </p:spPr>
      </p:pic>
      <p:pic>
        <p:nvPicPr>
          <p:cNvPr id="12290" name="Picture 2" descr="Купить гипсовый лепной декор, купить уникальную лепнину, узнать цену. |  Дизайн потолка, Декор потолка, Дек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3411" y="2604655"/>
            <a:ext cx="405858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7091" y="318655"/>
            <a:ext cx="6331527" cy="58583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Две недели Настя возилась с устройством выставки Тимофеева.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Несколько раз за это время она ссорилась и мирилась с неуживчивым скульптором. Тимофеев отправлял на выставку свои работы с таким видом, будто обрекал их на уничтожение.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– Ни черта у вас не получится, дорогая моя, – со злорадством говорил он Насте, будто она устраивала не его, а свою выставку. – Зря я только трачу время, честное слово.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1683" r="1342"/>
          <a:stretch>
            <a:fillRect/>
          </a:stretch>
        </p:blipFill>
        <p:spPr bwMode="auto">
          <a:xfrm>
            <a:off x="6705600" y="0"/>
            <a:ext cx="5486400" cy="45270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15545" y="4956897"/>
            <a:ext cx="4339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злорадство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ichiqoralik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зря = даром, бесполезно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5582" y="634133"/>
            <a:ext cx="5181600" cy="34529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Настя сначала приходила в отчаяние и обижалась, пока не поняла, что все эти капризы от уязвлённой гордости, что они наигранны и в глубине души Тимофеев очень рад своей будущей выставке.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s://www.kino-teatr.ru/movie/kadr/8831/3845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613236" y="0"/>
            <a:ext cx="5578764" cy="41840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24545" y="4641273"/>
            <a:ext cx="4765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отчаяние 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noumidlik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уязвлённый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xafa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bo‘lgan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гордость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g’urur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наигранный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sun’iy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399" y="952789"/>
            <a:ext cx="6878783" cy="406255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Паустовский переносит читателя в мир большого города, где живёт и работает Настя, в Ленинград.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Мы почти ничего не знаем о детстве Насти, дочери героини. Что вы узнали о её жизни и работе в Ленинграде?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Есть ли описания города, его улиц, природы в этом отрывке?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5602" y="0"/>
            <a:ext cx="2325687" cy="2325687"/>
          </a:xfrm>
          <a:prstGeom prst="rect">
            <a:avLst/>
          </a:prstGeom>
          <a:noFill/>
        </p:spPr>
      </p:pic>
      <p:pic>
        <p:nvPicPr>
          <p:cNvPr id="5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6313" y="2146214"/>
            <a:ext cx="2325687" cy="232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Сольвейг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9382" y="1881440"/>
            <a:ext cx="5506390" cy="43513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Сольвейг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(солнечный путь) – героиня пьесы Г.Ибсена «Пер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Гюнт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 Музыку к пьесе сочинил Э.Григ.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Сольвейг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верно ждала любимого Пера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Гюнта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долгие годы.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Сольвейг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воплощение мечты о вечной юности и верности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4" name="Picture 2" descr="http://www.muz-urok.ru/svetl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4281" y="731995"/>
            <a:ext cx="1695450" cy="21621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96" name="Picture 4" descr="http://s.picture-russia.ru/wpic/l/7/8/781cfff55617817c54d151949f37c3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565" y="0"/>
            <a:ext cx="3892242" cy="4717869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6" name="Picture 2" descr="https://www.kino-teatr.ru/movie/kadr/8831/pv_384502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contrast="20000"/>
          </a:blip>
          <a:srcRect r="9574"/>
          <a:stretch>
            <a:fillRect/>
          </a:stretch>
        </p:blipFill>
        <p:spPr bwMode="auto">
          <a:xfrm>
            <a:off x="8589818" y="3870308"/>
            <a:ext cx="3602182" cy="29876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9" descr="D:\клипарт\снеговики\0_6d8d6_43f9683f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5204" y="4532313"/>
            <a:ext cx="2325687" cy="232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allery.facets.ru/pic.php?id=609&amp;size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147" y="2462936"/>
            <a:ext cx="5448392" cy="41012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4" name="AutoShape 4" descr="http://parnasse.ru/images/photos/medium/article338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://parnasse.ru/images/photos/medium/article338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http://parnasse.ru/images/photos/medium/article338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9448" t="6669" r="8481" b="6325"/>
          <a:stretch>
            <a:fillRect/>
          </a:stretch>
        </p:blipFill>
        <p:spPr bwMode="auto">
          <a:xfrm>
            <a:off x="7563394" y="587828"/>
            <a:ext cx="3699081" cy="54472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51" name="Picture 11" descr="D:\клипарт\снеговики\0_6d8d6_43f9683f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060" y="0"/>
            <a:ext cx="2325687" cy="2325687"/>
          </a:xfrm>
          <a:prstGeom prst="rect">
            <a:avLst/>
          </a:prstGeom>
          <a:noFill/>
        </p:spPr>
      </p:pic>
      <p:pic>
        <p:nvPicPr>
          <p:cNvPr id="8" name="Picture 2" descr="https://www.kino-teatr.ru/movie/kadr/8831/pv_384491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47464" y="346364"/>
            <a:ext cx="3657600" cy="27432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63" y="247559"/>
            <a:ext cx="4386943" cy="1071789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Сольвейг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67451" y="5303520"/>
            <a:ext cx="3122024" cy="87344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Сольвейг</a:t>
            </a:r>
            <a:r>
              <a:rPr lang="ru-RU" dirty="0" smtClean="0"/>
              <a:t>». Т.Юфа, 1937 год</a:t>
            </a:r>
            <a:endParaRPr lang="ru-RU" dirty="0"/>
          </a:p>
        </p:txBody>
      </p:sp>
      <p:pic>
        <p:nvPicPr>
          <p:cNvPr id="348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9970" y="590710"/>
            <a:ext cx="2940322" cy="45160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461" y="1268503"/>
            <a:ext cx="5753100" cy="52292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5" name="Picture 9" descr="D:\клипарт\снеговики\0_6d8d6_43f9683f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773" y="3144982"/>
            <a:ext cx="2325687" cy="2325687"/>
          </a:xfrm>
          <a:prstGeom prst="rect">
            <a:avLst/>
          </a:prstGeom>
          <a:noFill/>
        </p:spPr>
      </p:pic>
      <p:pic>
        <p:nvPicPr>
          <p:cNvPr id="7" name="Picture 2" descr="https://www.kino-teatr.ru/movie/kadr/8831/384490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04510" y="0"/>
            <a:ext cx="3544739" cy="293716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48" y="662051"/>
            <a:ext cx="28575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5357" y="488814"/>
            <a:ext cx="2325687" cy="2325687"/>
          </a:xfrm>
          <a:prstGeom prst="rect">
            <a:avLst/>
          </a:prstGeom>
          <a:noFill/>
        </p:spPr>
      </p:pic>
      <p:pic>
        <p:nvPicPr>
          <p:cNvPr id="11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009" y="3227660"/>
            <a:ext cx="2325687" cy="2325687"/>
          </a:xfrm>
          <a:prstGeom prst="rect">
            <a:avLst/>
          </a:prstGeom>
          <a:noFill/>
        </p:spPr>
      </p:pic>
      <p:pic>
        <p:nvPicPr>
          <p:cNvPr id="12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2890" y="-227662"/>
            <a:ext cx="2325687" cy="23256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0936" y="5679968"/>
            <a:ext cx="532338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Спешите делать добрые дела.</a:t>
            </a:r>
          </a:p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К. Паустовский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ТЕЛЕГРАММА (1957) | KinoYur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4521" y="214745"/>
            <a:ext cx="4381500" cy="61912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D:\клипарт\Снежинки ветки\94724617_elements__43_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37611" y="0"/>
            <a:ext cx="4539872" cy="603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85848" y="3903487"/>
            <a:ext cx="3886200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 потрясло Настю        в мастерской? </a:t>
            </a:r>
          </a:p>
          <a:p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995" y="123290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254" t="15357" r="65929" b="36786"/>
          <a:stretch>
            <a:fillRect/>
          </a:stretch>
        </p:blipFill>
        <p:spPr bwMode="auto">
          <a:xfrm>
            <a:off x="8494699" y="453360"/>
            <a:ext cx="2679806" cy="3225396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7171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9094" y="0"/>
            <a:ext cx="2325687" cy="232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1683" r="1342"/>
          <a:stretch>
            <a:fillRect/>
          </a:stretch>
        </p:blipFill>
        <p:spPr bwMode="auto">
          <a:xfrm>
            <a:off x="2782389" y="685800"/>
            <a:ext cx="6648994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008" y="345122"/>
            <a:ext cx="2325687" cy="2325687"/>
          </a:xfrm>
          <a:prstGeom prst="rect">
            <a:avLst/>
          </a:prstGeom>
          <a:noFill/>
        </p:spPr>
      </p:pic>
      <p:pic>
        <p:nvPicPr>
          <p:cNvPr id="6147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4466" y="3872095"/>
            <a:ext cx="2325687" cy="232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1783" y="1694996"/>
            <a:ext cx="7880070" cy="459496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Какими неотложными делами занималась Настя, если истинного таланта рядом с собой долго не замечала?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Есть ли связь между эпизодом в мастерской и историей жизни Катерины Петровны?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объединяет молодого художника и пожилую женщину?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чем проявляется человеческое равнодушие и непонимание?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5362" y="548640"/>
            <a:ext cx="3383278" cy="25374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https://www.kino-teatr.ru/movie/kadr/8831/384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9348" y="3539399"/>
            <a:ext cx="3327521" cy="24956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69" name="Picture 1" descr="D:\клипарт\снеговики\0_6d8d6_43f9683f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609" y="0"/>
            <a:ext cx="1815737" cy="181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Мозговой штурм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1560" y="2491830"/>
            <a:ext cx="5181600" cy="192341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Нравится ли вам Настя?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вы узнали о ней из этого фрагмента рассказа?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034" y="1600200"/>
            <a:ext cx="28575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9" name="Picture 1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421" y="3872094"/>
            <a:ext cx="2325687" cy="2325687"/>
          </a:xfrm>
          <a:prstGeom prst="rect">
            <a:avLst/>
          </a:prstGeom>
          <a:noFill/>
        </p:spPr>
      </p:pic>
      <p:pic>
        <p:nvPicPr>
          <p:cNvPr id="2050" name="Picture 2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0226" y="554128"/>
            <a:ext cx="2325687" cy="232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окончание рассказа.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вопросы к тексту.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Посмотреть фильм «Телеграмма»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ТЕЛЕГРАММА (1957) | KinoYur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5429" y="1454726"/>
            <a:ext cx="3552998" cy="502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0163" y="263236"/>
            <a:ext cx="6670964" cy="605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Катерина Петровна …в ту же ночь написала Насте письмо.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«Ненаглядная моя, – писала Катерина Петровна. – Зиму эту я не переживу. Приезжай хоть на день. Дай поглядеть на тебя, подержать твои руки. Стара я стала и слаба до того, что тяжело мне не то что ходить, а даже сидеть и лежать, – смерть забыла ко мне дорогу. Сад сохнет – совсем уж не тот, – да я его и не вижу. Нынче осень плохая. Так тяжёло; вся жизнь, кажется, не была такая длинная, как одна эта осень».</a:t>
            </a:r>
          </a:p>
          <a:p>
            <a:endParaRPr lang="ru-RU" dirty="0"/>
          </a:p>
        </p:txBody>
      </p:sp>
      <p:pic>
        <p:nvPicPr>
          <p:cNvPr id="5" name="Picture 4" descr="Краткое содержание рассказа «Телеграмма» и отзыв для читательского дневника  (К.Г. Паустовский) | Литрек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1586" y="3864506"/>
            <a:ext cx="5290414" cy="2993494"/>
          </a:xfrm>
          <a:prstGeom prst="rect">
            <a:avLst/>
          </a:prstGeom>
          <a:noFill/>
        </p:spPr>
      </p:pic>
      <p:pic>
        <p:nvPicPr>
          <p:cNvPr id="4" name="Picture 2" descr="https://www.kino-teatr.ru/movie/kadr/8831/38449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47670" y="174807"/>
            <a:ext cx="4606779" cy="345508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7818" y="387926"/>
            <a:ext cx="6650181" cy="6262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Настя работала секретарём в Союзе художников. Работы было много.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Устройство выставок, конкурсов – всё это проходило через её руки.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Письмо от Катерины Петровны Настя получила на службе. Она спрятала его в сумочку, не читая, – решила прочесть после работы. Письма Катерины Петровны вызывали у Насти вздох облегчения: раз мать пишет – значит, жива. Но вместе с тем от них начиналось глухое беспокойство, будто каждое письмо было безмолвным укором.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3717" y="4779819"/>
            <a:ext cx="53644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облегчение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yengillik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беспокойство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notinchlik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укор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ta‘na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malomat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безмолвный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indamas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so‘zsiz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www.kino-teatr.ru/movie/kadr/8831/384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7548" y="0"/>
            <a:ext cx="5164452" cy="376843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7091" y="318656"/>
            <a:ext cx="7162800" cy="453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 работы Насте надо было пойти    в мастерскую молодого скульптора Тимофеева, посмотреть, как он живёт, чтобы доложить об этом правлению Союза. Тимофеев жаловался на холод    в мастерской и вообще на то, что его затирают и не дают развернуться.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На одной из площадок Настя достала зеркальце, напудрилась и усмехнулась,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сейчас она нравилась самой себе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7204364" y="4236895"/>
            <a:ext cx="4807527" cy="2357869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жаловаться 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shikoyat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q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ilmoq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затереть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o‘chirib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ashlamoq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развернуться 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yozilmoq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o‘smoq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rivojlanmoq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046" y="5403273"/>
            <a:ext cx="4569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доложить  - сделать доклад, рассказать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www.kino-teatr.ru/movie/kadr/8831/pv_384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0910" y="0"/>
            <a:ext cx="4341090" cy="32558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7927" y="568036"/>
            <a:ext cx="5631873" cy="56089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Открыл сам Тимофеев – маленький, решительный, злой. Он был в пальто. Шею он замотал огромным шарфом,        а на его ногах Настя заметила дамские фетровые боты.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Не раздевайтесь, – буркнул Тимофеев. – А то замёрзнете. Прошу!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 провёл Настю по тёмному коридору, поднялся вверх на несколько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ступеней и открыл узкую дверь в мастерскую.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6954982" y="717839"/>
            <a:ext cx="4807527" cy="3297381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решительный 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dadil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фетровые боты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fetrdan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tayorlangan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oyoq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kiyim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буркнуть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to‘ng’illab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qo‘ymoq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s://www.kino-teatr.ru/movie/kadr/8831/384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365" y="3117273"/>
            <a:ext cx="4987636" cy="374072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5999018" cy="61652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 мастерской пахнуло чадом. На полу около бочки 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мокрой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глиной горела керосинка. На станках стояли скульптуры, закрытые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сырыми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тряпками. За широким окном косо летел снег, заносил туманом Неву, таял в её тёмной воде. Ветер посвистывал в рамках и шевелил на полу старые газеты.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– Боже мой, какой холод! – сказала Настя, и ей показалось, что в мастерской ещё холоднее от белых мраморных барельефов, в беспорядке развешанных по стенам.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6504709" y="235529"/>
            <a:ext cx="5451764" cy="1274616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пахнуло - запахло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чад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is,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tutun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6324601" y="1385458"/>
            <a:ext cx="2459181" cy="651161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мокрый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ho‘l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6539347" y="2189019"/>
            <a:ext cx="4987635" cy="4253346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сырой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= влажный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сырая погода, сырой климат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= мокрый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сырая глина, сырая тряпка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= не приготовленный	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сырой кирпич,  сырое мясо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сырой хлеб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3107" t="3220" r="19393" b="20076"/>
          <a:stretch>
            <a:fillRect/>
          </a:stretch>
        </p:blipFill>
        <p:spPr bwMode="auto">
          <a:xfrm>
            <a:off x="9301018" y="824345"/>
            <a:ext cx="2890982" cy="21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 descr="Мастер-класс смотреть онлайн: Делаем барельеф. Тонировка | Журнал Ярмарки  Мастеров"/>
          <p:cNvPicPr>
            <a:picLocks noChangeAspect="1" noChangeArrowheads="1"/>
          </p:cNvPicPr>
          <p:nvPr/>
        </p:nvPicPr>
        <p:blipFill>
          <a:blip r:embed="rId3" cstate="print"/>
          <a:srcRect l="2253" t="19764" r="1288" b="18612"/>
          <a:stretch>
            <a:fillRect/>
          </a:stretch>
        </p:blipFill>
        <p:spPr bwMode="auto">
          <a:xfrm>
            <a:off x="4849092" y="5255602"/>
            <a:ext cx="1634835" cy="1602398"/>
          </a:xfrm>
          <a:prstGeom prst="ellipse">
            <a:avLst/>
          </a:prstGeom>
          <a:noFill/>
        </p:spPr>
      </p:pic>
      <p:pic>
        <p:nvPicPr>
          <p:cNvPr id="18440" name="Picture 8" descr="Аукцион Bidspirit | Барельеф &amp;laquo;голова девушки&amp;raquo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4813" y="3777239"/>
            <a:ext cx="1675492" cy="2609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5527" y="207818"/>
            <a:ext cx="6373091" cy="66501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Вот, полюбуйтесь! – сказал Тимофеев, пододвигая Насте испачканное глиной кресло. – Непонятно, как я ещё не издох в этой берлоге. А у Першина в мастерской от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калориферов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дует теплом, как из Сахары.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– Вы не любите Першина? – осторожно спросила Настя.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– Выскочка! – сердито сказал Тимофеев. – Ремесленник! У его фигур не плечи, а вешалки для пальто. Его колхозница – каменная баба в фартуке. Его рабочий похож на неандертальского человека. Лепит деревянной лопатой. А хитёр, милая моя, хитёр, как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кардинал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6345382" y="318656"/>
            <a:ext cx="5361709" cy="1343890"/>
          </a:xfr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берлога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выскочка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mahmadona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ремесленник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hunarmand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липарт\исторический\0_a145d_e39634e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2630" y="256604"/>
            <a:ext cx="1659370" cy="2542014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 l="1683" r="1342"/>
          <a:stretch>
            <a:fillRect/>
          </a:stretch>
        </p:blipFill>
        <p:spPr bwMode="auto">
          <a:xfrm>
            <a:off x="7329055" y="2845355"/>
            <a:ext cx="4862945" cy="40126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0" name="Picture 2" descr="Калорифер ПГС-018/5 кВт цена, фото, где купить Ташкент, Flagma.uz #17945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3248" y="1676400"/>
            <a:ext cx="1816597" cy="1964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1672" y="609601"/>
            <a:ext cx="5779078" cy="56504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 Покажите мне вашего Гоголя, – попросила Настя, чтобы переменить разговор.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 Перейдите! – угрюмо приказал скульптор. – Да нет, не туда! Вон в тот угол. Так!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Он снял с одной из фигур мокрые тряпки, придирчиво осмотрел её со всех сторон, присел на корточки около керосинки, грея руки, и сказал: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 Ну вот он, Николай Васильевич! Теперь прошу!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64532" y="3948545"/>
            <a:ext cx="4429124" cy="251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угрюмо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g’amgin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придирчиво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yopishib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греть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isitmoq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присесть на корточки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cho‘kkalab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o‘tirmoq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7491" y="0"/>
            <a:ext cx="4904509" cy="38173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1280</Words>
  <Application>Microsoft Office PowerPoint</Application>
  <PresentationFormat>Широкоэкранный</PresentationFormat>
  <Paragraphs>108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Сольвейг</vt:lpstr>
      <vt:lpstr>Презентация PowerPoint</vt:lpstr>
      <vt:lpstr>Сольвейг</vt:lpstr>
      <vt:lpstr>Презентация PowerPoint</vt:lpstr>
      <vt:lpstr>Презентация PowerPoint</vt:lpstr>
      <vt:lpstr>Презентация PowerPoint</vt:lpstr>
      <vt:lpstr>Мозговой штурм</vt:lpstr>
      <vt:lpstr>Задание для самостоятельной работы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Teacher</cp:lastModifiedBy>
  <cp:revision>110</cp:revision>
  <dcterms:created xsi:type="dcterms:W3CDTF">2018-08-03T11:59:51Z</dcterms:created>
  <dcterms:modified xsi:type="dcterms:W3CDTF">2020-12-29T05:49:34Z</dcterms:modified>
</cp:coreProperties>
</file>