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4" r:id="rId1"/>
  </p:sldMasterIdLst>
  <p:notesMasterIdLst>
    <p:notesMasterId r:id="rId12"/>
  </p:notesMasterIdLst>
  <p:sldIdLst>
    <p:sldId id="28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</p:sldIdLst>
  <p:sldSz cx="5765800" cy="3244850"/>
  <p:notesSz cx="5765800" cy="3244850"/>
  <p:defaultTextStyle>
    <a:defPPr>
      <a:defRPr lang="ru-RU"/>
    </a:defPPr>
    <a:lvl1pPr marL="0" algn="l" defTabSz="913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94" algn="l" defTabSz="913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89" algn="l" defTabSz="913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84" algn="l" defTabSz="913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978" algn="l" defTabSz="913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974" algn="l" defTabSz="913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968" algn="l" defTabSz="913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963" algn="l" defTabSz="913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956" algn="l" defTabSz="913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1B1C"/>
    <a:srgbClr val="005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87971" autoAdjust="0"/>
  </p:normalViewPr>
  <p:slideViewPr>
    <p:cSldViewPr>
      <p:cViewPr varScale="1">
        <p:scale>
          <a:sx n="143" d="100"/>
          <a:sy n="143" d="100"/>
        </p:scale>
        <p:origin x="62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8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48939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40302-458F-4B74-A808-3EA6FC8447E9}" type="datetimeFigureOut">
              <a:rPr lang="ru-RU" smtClean="0"/>
              <a:t>чт 14.01.21</a:t>
            </a:fld>
            <a:endParaRPr lang="ru-RU"/>
          </a:p>
        </p:txBody>
      </p:sp>
      <p:sp>
        <p:nvSpPr>
          <p:cNvPr id="1048940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1048941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942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48943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6E1D5-DB8F-493E-998F-1E74A1E6C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779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94" algn="l" defTabSz="9139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89" algn="l" defTabSz="9139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84" algn="l" defTabSz="9139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978" algn="l" defTabSz="9139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974" algn="l" defTabSz="9139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68" algn="l" defTabSz="9139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963" algn="l" defTabSz="9139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956" algn="l" defTabSz="9139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619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620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621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1/14/2021</a:t>
            </a:fld>
            <a:endParaRPr lang="en-US"/>
          </a:p>
        </p:txBody>
      </p:sp>
      <p:sp>
        <p:nvSpPr>
          <p:cNvPr id="1048622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48584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48585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586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1/14/2021</a:t>
            </a:fld>
            <a:endParaRPr lang="en-US"/>
          </a:p>
        </p:txBody>
      </p:sp>
      <p:sp>
        <p:nvSpPr>
          <p:cNvPr id="1048587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4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48925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926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927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928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1/14/2021</a:t>
            </a:fld>
            <a:endParaRPr lang="en-US"/>
          </a:p>
        </p:txBody>
      </p:sp>
      <p:sp>
        <p:nvSpPr>
          <p:cNvPr id="1048929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0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31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48932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933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1/14/2021</a:t>
            </a:fld>
            <a:endParaRPr lang="en-US"/>
          </a:p>
        </p:txBody>
      </p:sp>
      <p:sp>
        <p:nvSpPr>
          <p:cNvPr id="1048934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5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936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1/14/2021</a:t>
            </a:fld>
            <a:endParaRPr lang="en-US"/>
          </a:p>
        </p:txBody>
      </p:sp>
      <p:sp>
        <p:nvSpPr>
          <p:cNvPr id="1048937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57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578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48579" name="Holder 3"/>
          <p:cNvSpPr>
            <a:spLocks noGrp="1"/>
          </p:cNvSpPr>
          <p:nvPr>
            <p:ph type="body" idx="1"/>
          </p:nvPr>
        </p:nvSpPr>
        <p:spPr>
          <a:xfrm>
            <a:off x="436105" y="982040"/>
            <a:ext cx="4893589" cy="201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48580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581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1/14/2021</a:t>
            </a:fld>
            <a:endParaRPr lang="en-US"/>
          </a:p>
        </p:txBody>
      </p:sp>
      <p:sp>
        <p:nvSpPr>
          <p:cNvPr id="1048582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object 2"/>
          <p:cNvSpPr/>
          <p:nvPr/>
        </p:nvSpPr>
        <p:spPr>
          <a:xfrm>
            <a:off x="1" y="1535"/>
            <a:ext cx="5778500" cy="101045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04" name="object 3"/>
          <p:cNvSpPr txBox="1">
            <a:spLocks noGrp="1"/>
          </p:cNvSpPr>
          <p:nvPr>
            <p:ph type="title"/>
          </p:nvPr>
        </p:nvSpPr>
        <p:spPr>
          <a:xfrm>
            <a:off x="1026799" y="222935"/>
            <a:ext cx="3913501" cy="537960"/>
          </a:xfrm>
          <a:prstGeom prst="rect">
            <a:avLst/>
          </a:prstGeom>
        </p:spPr>
        <p:txBody>
          <a:bodyPr vert="horz" wrap="square" lIns="0" tIns="14597" rIns="0" bIns="0" rtlCol="0">
            <a:spAutoFit/>
          </a:bodyPr>
          <a:lstStyle/>
          <a:p>
            <a:pPr marL="12694">
              <a:spcBef>
                <a:spcPts val="114"/>
              </a:spcBef>
            </a:pPr>
            <a:r>
              <a:rPr lang="en-US" sz="3400" spc="-5" dirty="0" err="1" smtClean="0"/>
              <a:t>O‘zbekiston</a:t>
            </a:r>
            <a:r>
              <a:rPr lang="en-US" sz="3400" spc="-5" dirty="0"/>
              <a:t> </a:t>
            </a:r>
            <a:r>
              <a:rPr lang="en-US" sz="3400" spc="-5" dirty="0" err="1" smtClean="0"/>
              <a:t>tarixi</a:t>
            </a:r>
            <a:endParaRPr sz="3400" dirty="0"/>
          </a:p>
        </p:txBody>
      </p:sp>
      <p:sp>
        <p:nvSpPr>
          <p:cNvPr id="1048606" name="object 5"/>
          <p:cNvSpPr/>
          <p:nvPr/>
        </p:nvSpPr>
        <p:spPr>
          <a:xfrm>
            <a:off x="761002" y="1144968"/>
            <a:ext cx="344170" cy="931152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48607" name="object 6"/>
          <p:cNvSpPr/>
          <p:nvPr/>
        </p:nvSpPr>
        <p:spPr>
          <a:xfrm>
            <a:off x="761002" y="2308225"/>
            <a:ext cx="344170" cy="6807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object 8"/>
          <p:cNvGrpSpPr/>
          <p:nvPr/>
        </p:nvGrpSpPr>
        <p:grpSpPr>
          <a:xfrm>
            <a:off x="4647563" y="174625"/>
            <a:ext cx="945515" cy="672607"/>
            <a:chOff x="4686759" y="212867"/>
            <a:chExt cx="634365" cy="634365"/>
          </a:xfrm>
        </p:grpSpPr>
        <p:sp>
          <p:nvSpPr>
            <p:cNvPr id="1048608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48609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610" name="object 11"/>
          <p:cNvSpPr txBox="1"/>
          <p:nvPr/>
        </p:nvSpPr>
        <p:spPr>
          <a:xfrm>
            <a:off x="4754124" y="291773"/>
            <a:ext cx="414776" cy="369966"/>
          </a:xfrm>
          <a:prstGeom prst="rect">
            <a:avLst/>
          </a:prstGeom>
        </p:spPr>
        <p:txBody>
          <a:bodyPr vert="horz" wrap="square" lIns="0" tIns="15868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300" b="1" spc="10" dirty="0" smtClean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1048611" name="object 12"/>
          <p:cNvSpPr txBox="1"/>
          <p:nvPr/>
        </p:nvSpPr>
        <p:spPr>
          <a:xfrm>
            <a:off x="4959118" y="347523"/>
            <a:ext cx="614389" cy="227620"/>
          </a:xfrm>
          <a:prstGeom prst="rect">
            <a:avLst/>
          </a:prstGeom>
        </p:spPr>
        <p:txBody>
          <a:bodyPr vert="horz" wrap="square" lIns="0" tIns="12059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ru-RU" sz="13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3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300" spc="5" dirty="0" smtClean="0">
                <a:solidFill>
                  <a:srgbClr val="FFFFFF"/>
                </a:solidFill>
                <a:latin typeface="Arial"/>
                <a:cs typeface="Arial"/>
              </a:rPr>
              <a:t> -</a:t>
            </a:r>
            <a:r>
              <a:rPr lang="en-US" sz="1400" b="1" spc="5" dirty="0" err="1" smtClean="0">
                <a:solidFill>
                  <a:srgbClr val="FFFFFF"/>
                </a:solidFill>
                <a:latin typeface="Arial"/>
                <a:cs typeface="Arial"/>
              </a:rPr>
              <a:t>sinf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64663" y="745262"/>
            <a:ext cx="2882900" cy="369291"/>
          </a:xfrm>
          <a:prstGeom prst="rect">
            <a:avLst/>
          </a:prstGeom>
        </p:spPr>
        <p:txBody>
          <a:bodyPr lIns="91399" tIns="45700" rIns="91399" bIns="4570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       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05172" y="1354320"/>
            <a:ext cx="4368528" cy="1092566"/>
          </a:xfrm>
          <a:prstGeom prst="rect">
            <a:avLst/>
          </a:prstGeom>
        </p:spPr>
        <p:txBody>
          <a:bodyPr wrap="square" lIns="91399" tIns="45700" rIns="91399" bIns="4570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b="1" dirty="0" err="1"/>
              <a:t>O‘zbekiston</a:t>
            </a:r>
            <a:r>
              <a:rPr lang="en-US" b="1" dirty="0"/>
              <a:t> </a:t>
            </a:r>
            <a:r>
              <a:rPr lang="en-US" b="1" dirty="0" err="1"/>
              <a:t>Respublikasida</a:t>
            </a:r>
            <a:r>
              <a:rPr lang="en-US" b="1" dirty="0"/>
              <a:t> </a:t>
            </a:r>
            <a:r>
              <a:rPr lang="en-US" b="1" dirty="0" err="1"/>
              <a:t>jismoniy</a:t>
            </a:r>
            <a:r>
              <a:rPr lang="en-US" b="1" dirty="0"/>
              <a:t> </a:t>
            </a:r>
            <a:r>
              <a:rPr lang="en-US" b="1" dirty="0" err="1"/>
              <a:t>tarbiya</a:t>
            </a:r>
            <a:endParaRPr lang="en-US" b="1" dirty="0"/>
          </a:p>
          <a:p>
            <a:r>
              <a:rPr lang="en-US" b="1" dirty="0" err="1"/>
              <a:t>va</a:t>
            </a:r>
            <a:r>
              <a:rPr lang="en-US" b="1" dirty="0"/>
              <a:t> </a:t>
            </a:r>
            <a:r>
              <a:rPr lang="en-US" b="1" dirty="0" err="1"/>
              <a:t>sportning</a:t>
            </a:r>
            <a:r>
              <a:rPr lang="en-US" b="1" dirty="0"/>
              <a:t> </a:t>
            </a:r>
            <a:r>
              <a:rPr lang="en-US" b="1" dirty="0" err="1"/>
              <a:t>rivojlanishi</a:t>
            </a:r>
            <a:endParaRPr lang="en-US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en-US" dirty="0" err="1"/>
              <a:t>Savol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topshiriqlar</a:t>
            </a:r>
            <a:r>
              <a:rPr lang="en-US" b="0"/>
              <a:t>: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6105" y="982040"/>
            <a:ext cx="4893589" cy="1723549"/>
          </a:xfrm>
        </p:spPr>
        <p:txBody>
          <a:bodyPr/>
          <a:lstStyle/>
          <a:p>
            <a:r>
              <a:rPr lang="en-US" i="0" dirty="0"/>
              <a:t>1. </a:t>
            </a:r>
            <a:r>
              <a:rPr lang="en-US" i="0" dirty="0" err="1"/>
              <a:t>Mustaqillikning</a:t>
            </a:r>
            <a:r>
              <a:rPr lang="en-US" i="0" dirty="0"/>
              <a:t> </a:t>
            </a:r>
            <a:r>
              <a:rPr lang="en-US" i="0" dirty="0" err="1"/>
              <a:t>dastlabki</a:t>
            </a:r>
            <a:r>
              <a:rPr lang="en-US" i="0" dirty="0"/>
              <a:t> </a:t>
            </a:r>
            <a:r>
              <a:rPr lang="en-US" i="0" dirty="0" err="1"/>
              <a:t>yillarida</a:t>
            </a:r>
            <a:r>
              <a:rPr lang="en-US" i="0" dirty="0"/>
              <a:t> </a:t>
            </a:r>
            <a:r>
              <a:rPr lang="en-US" i="0" dirty="0" err="1"/>
              <a:t>spor</a:t>
            </a:r>
            <a:r>
              <a:rPr lang="en-US" i="0" dirty="0"/>
              <a:t> </a:t>
            </a:r>
            <a:r>
              <a:rPr lang="en-US" i="0" dirty="0" err="1"/>
              <a:t>sohasida</a:t>
            </a:r>
            <a:r>
              <a:rPr lang="en-US" i="0" dirty="0"/>
              <a:t> </a:t>
            </a:r>
            <a:r>
              <a:rPr lang="en-US" i="0" dirty="0" err="1"/>
              <a:t>qanday</a:t>
            </a:r>
            <a:r>
              <a:rPr lang="en-US" i="0" dirty="0"/>
              <a:t> </a:t>
            </a:r>
            <a:r>
              <a:rPr lang="en-US" i="0" dirty="0" err="1"/>
              <a:t>tadbirlar</a:t>
            </a:r>
            <a:r>
              <a:rPr lang="en-US" i="0" dirty="0"/>
              <a:t> </a:t>
            </a:r>
            <a:r>
              <a:rPr lang="en-US" i="0" dirty="0" err="1"/>
              <a:t>amalga</a:t>
            </a:r>
            <a:endParaRPr lang="en-US" i="0" dirty="0"/>
          </a:p>
          <a:p>
            <a:r>
              <a:rPr lang="en-US" i="0" dirty="0" err="1"/>
              <a:t>oshirildi</a:t>
            </a:r>
            <a:r>
              <a:rPr lang="en-US" i="0" dirty="0"/>
              <a:t>?</a:t>
            </a:r>
          </a:p>
          <a:p>
            <a:r>
              <a:rPr lang="en-US" i="0" dirty="0"/>
              <a:t>2. </a:t>
            </a:r>
            <a:r>
              <a:rPr lang="en-US" i="0" dirty="0" err="1"/>
              <a:t>Uch</a:t>
            </a:r>
            <a:r>
              <a:rPr lang="en-US" i="0" dirty="0"/>
              <a:t> </a:t>
            </a:r>
            <a:r>
              <a:rPr lang="en-US" i="0" dirty="0" err="1"/>
              <a:t>bosqichli</a:t>
            </a:r>
            <a:r>
              <a:rPr lang="en-US" i="0" dirty="0"/>
              <a:t> sport </a:t>
            </a:r>
            <a:r>
              <a:rPr lang="en-US" i="0" dirty="0" err="1"/>
              <a:t>o‘yinlari</a:t>
            </a:r>
            <a:r>
              <a:rPr lang="en-US" i="0" dirty="0"/>
              <a:t> </a:t>
            </a:r>
            <a:r>
              <a:rPr lang="en-US" i="0" dirty="0" err="1"/>
              <a:t>o‘tkazilishidan</a:t>
            </a:r>
            <a:r>
              <a:rPr lang="en-US" i="0" dirty="0"/>
              <a:t> </a:t>
            </a:r>
            <a:r>
              <a:rPr lang="en-US" i="0" dirty="0" err="1"/>
              <a:t>maqsad</a:t>
            </a:r>
            <a:r>
              <a:rPr lang="en-US" i="0" dirty="0"/>
              <a:t> </a:t>
            </a:r>
            <a:r>
              <a:rPr lang="en-US" i="0" dirty="0" err="1"/>
              <a:t>nima</a:t>
            </a:r>
            <a:r>
              <a:rPr lang="en-US" i="0" dirty="0"/>
              <a:t>?</a:t>
            </a:r>
          </a:p>
          <a:p>
            <a:r>
              <a:rPr lang="it-IT" i="0" dirty="0"/>
              <a:t>3. Olimpiada o‘yinlaridagi muvaffaqiyatlarni sanang.</a:t>
            </a:r>
          </a:p>
          <a:p>
            <a:r>
              <a:rPr lang="en-US" i="0" dirty="0"/>
              <a:t>4. </a:t>
            </a:r>
            <a:r>
              <a:rPr lang="en-US" i="0" dirty="0" err="1"/>
              <a:t>O‘zbekiston</a:t>
            </a:r>
            <a:r>
              <a:rPr lang="en-US" i="0" dirty="0"/>
              <a:t> </a:t>
            </a:r>
            <a:r>
              <a:rPr lang="en-US" i="0" dirty="0" err="1"/>
              <a:t>futbol</a:t>
            </a:r>
            <a:r>
              <a:rPr lang="en-US" i="0" dirty="0"/>
              <a:t> </a:t>
            </a:r>
            <a:r>
              <a:rPr lang="en-US" i="0" dirty="0" err="1"/>
              <a:t>terma</a:t>
            </a:r>
            <a:r>
              <a:rPr lang="en-US" i="0" dirty="0"/>
              <a:t> </a:t>
            </a:r>
            <a:r>
              <a:rPr lang="en-US" i="0" dirty="0" err="1"/>
              <a:t>jamoalarining</a:t>
            </a:r>
            <a:r>
              <a:rPr lang="en-US" i="0" dirty="0"/>
              <a:t> </a:t>
            </a:r>
            <a:r>
              <a:rPr lang="en-US" i="0" dirty="0" err="1"/>
              <a:t>muvaffaqiyatlari</a:t>
            </a:r>
            <a:r>
              <a:rPr lang="en-US" i="0" dirty="0"/>
              <a:t> </a:t>
            </a:r>
            <a:r>
              <a:rPr lang="en-US" i="0" dirty="0" err="1"/>
              <a:t>qaysi</a:t>
            </a:r>
            <a:r>
              <a:rPr lang="en-US" i="0" dirty="0"/>
              <a:t> </a:t>
            </a:r>
            <a:r>
              <a:rPr lang="en-US" i="0" dirty="0" err="1"/>
              <a:t>yillarda</a:t>
            </a:r>
            <a:endParaRPr lang="en-US" i="0" dirty="0"/>
          </a:p>
          <a:p>
            <a:r>
              <a:rPr lang="en-US" i="0" dirty="0" err="1"/>
              <a:t>amalga</a:t>
            </a:r>
            <a:r>
              <a:rPr lang="en-US" i="0" dirty="0"/>
              <a:t> </a:t>
            </a:r>
            <a:r>
              <a:rPr lang="en-US" i="0" dirty="0" err="1"/>
              <a:t>oshirilgan</a:t>
            </a:r>
            <a:r>
              <a:rPr lang="en-US" i="0" dirty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8477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4099" y="102424"/>
            <a:ext cx="4410959" cy="630942"/>
          </a:xfrm>
        </p:spPr>
        <p:txBody>
          <a:bodyPr/>
          <a:lstStyle/>
          <a:p>
            <a:r>
              <a:rPr lang="en-US" dirty="0" err="1"/>
              <a:t>Jismoniy</a:t>
            </a:r>
            <a:r>
              <a:rPr lang="en-US" dirty="0"/>
              <a:t> </a:t>
            </a:r>
            <a:r>
              <a:rPr lang="en-US" dirty="0" err="1"/>
              <a:t>tarbiya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smtClean="0"/>
              <a:t>sport 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1" y="631825"/>
            <a:ext cx="2133599" cy="2585323"/>
          </a:xfrm>
        </p:spPr>
        <p:txBody>
          <a:bodyPr/>
          <a:lstStyle/>
          <a:p>
            <a:r>
              <a:rPr lang="en-US" i="0" dirty="0"/>
              <a:t>1992-yili </a:t>
            </a:r>
            <a:r>
              <a:rPr lang="en-US" i="0" dirty="0" err="1"/>
              <a:t>O‘zbekiston</a:t>
            </a:r>
            <a:r>
              <a:rPr lang="en-US" i="0" dirty="0"/>
              <a:t> </a:t>
            </a:r>
            <a:r>
              <a:rPr lang="en-US" i="0" dirty="0" err="1"/>
              <a:t>Respublikasi</a:t>
            </a:r>
            <a:r>
              <a:rPr lang="en-US" i="0" dirty="0"/>
              <a:t> </a:t>
            </a:r>
            <a:r>
              <a:rPr lang="en-US" i="0" dirty="0" err="1"/>
              <a:t>Oliy</a:t>
            </a:r>
            <a:r>
              <a:rPr lang="en-US" i="0" dirty="0"/>
              <a:t> </a:t>
            </a:r>
            <a:r>
              <a:rPr lang="en-US" i="0" dirty="0" err="1"/>
              <a:t>Majlisining</a:t>
            </a:r>
            <a:r>
              <a:rPr lang="en-US" i="0" dirty="0"/>
              <a:t> IX </a:t>
            </a:r>
            <a:r>
              <a:rPr lang="en-US" i="0" dirty="0" err="1"/>
              <a:t>sessiyasida</a:t>
            </a:r>
            <a:endParaRPr lang="en-US" i="0" dirty="0"/>
          </a:p>
          <a:p>
            <a:r>
              <a:rPr lang="en-US" i="0" dirty="0"/>
              <a:t>«</a:t>
            </a:r>
            <a:r>
              <a:rPr lang="en-US" i="0" dirty="0" err="1"/>
              <a:t>Jismoniy</a:t>
            </a:r>
            <a:r>
              <a:rPr lang="en-US" i="0" dirty="0"/>
              <a:t> </a:t>
            </a:r>
            <a:r>
              <a:rPr lang="en-US" i="0" dirty="0" err="1"/>
              <a:t>tarbiya</a:t>
            </a:r>
            <a:r>
              <a:rPr lang="en-US" i="0" dirty="0"/>
              <a:t> </a:t>
            </a:r>
            <a:r>
              <a:rPr lang="en-US" i="0" dirty="0" err="1"/>
              <a:t>va</a:t>
            </a:r>
            <a:r>
              <a:rPr lang="en-US" i="0" dirty="0"/>
              <a:t> sport </a:t>
            </a:r>
            <a:r>
              <a:rPr lang="en-US" i="0" dirty="0" err="1"/>
              <a:t>to‘g‘risida</a:t>
            </a:r>
            <a:r>
              <a:rPr lang="en-US" i="0" dirty="0"/>
              <a:t>» </a:t>
            </a:r>
            <a:r>
              <a:rPr lang="en-US" i="0" dirty="0" err="1"/>
              <a:t>Qonun</a:t>
            </a:r>
            <a:r>
              <a:rPr lang="en-US" i="0" dirty="0"/>
              <a:t> </a:t>
            </a:r>
            <a:r>
              <a:rPr lang="en-US" i="0" dirty="0" err="1"/>
              <a:t>qabul</a:t>
            </a:r>
            <a:r>
              <a:rPr lang="en-US" i="0" dirty="0"/>
              <a:t> </a:t>
            </a:r>
            <a:r>
              <a:rPr lang="en-US" i="0" dirty="0" err="1"/>
              <a:t>qilinishi</a:t>
            </a:r>
            <a:r>
              <a:rPr lang="en-US" i="0" dirty="0"/>
              <a:t> </a:t>
            </a:r>
            <a:r>
              <a:rPr lang="en-US" i="0" dirty="0" err="1" smtClean="0"/>
              <a:t>va</a:t>
            </a:r>
            <a:r>
              <a:rPr lang="ru-RU" i="0" dirty="0"/>
              <a:t> </a:t>
            </a:r>
            <a:r>
              <a:rPr lang="en-US" i="0" dirty="0" err="1" smtClean="0"/>
              <a:t>unga</a:t>
            </a:r>
            <a:r>
              <a:rPr lang="en-US" i="0" dirty="0" smtClean="0"/>
              <a:t> </a:t>
            </a:r>
            <a:r>
              <a:rPr lang="en-US" i="0" dirty="0" err="1"/>
              <a:t>o‘zgartirish</a:t>
            </a:r>
            <a:r>
              <a:rPr lang="en-US" i="0" dirty="0"/>
              <a:t> </a:t>
            </a:r>
            <a:r>
              <a:rPr lang="en-US" i="0" dirty="0" err="1"/>
              <a:t>va</a:t>
            </a:r>
            <a:r>
              <a:rPr lang="en-US" i="0" dirty="0"/>
              <a:t> </a:t>
            </a:r>
            <a:r>
              <a:rPr lang="en-US" i="0" dirty="0" err="1"/>
              <a:t>qo‘shimchalar</a:t>
            </a:r>
            <a:r>
              <a:rPr lang="en-US" i="0" dirty="0"/>
              <a:t> </a:t>
            </a:r>
            <a:r>
              <a:rPr lang="en-US" i="0" dirty="0" err="1"/>
              <a:t>kiritilib</a:t>
            </a:r>
            <a:r>
              <a:rPr lang="en-US" i="0" dirty="0"/>
              <a:t>, 2015-yilda </a:t>
            </a:r>
            <a:r>
              <a:rPr lang="en-US" i="0" dirty="0" err="1"/>
              <a:t>yangi</a:t>
            </a:r>
            <a:r>
              <a:rPr lang="en-US" i="0" dirty="0"/>
              <a:t> </a:t>
            </a:r>
            <a:r>
              <a:rPr lang="en-US" i="0" dirty="0" err="1"/>
              <a:t>tahriri</a:t>
            </a:r>
            <a:endParaRPr lang="en-US" i="0" dirty="0"/>
          </a:p>
          <a:p>
            <a:r>
              <a:rPr lang="en-US" i="0" dirty="0" err="1"/>
              <a:t>tasdiqlanishi</a:t>
            </a:r>
            <a:r>
              <a:rPr lang="en-US" i="0" dirty="0"/>
              <a:t> sport </a:t>
            </a:r>
            <a:r>
              <a:rPr lang="en-US" i="0" dirty="0" err="1"/>
              <a:t>sohasini</a:t>
            </a:r>
            <a:r>
              <a:rPr lang="en-US" i="0" dirty="0"/>
              <a:t> </a:t>
            </a:r>
            <a:r>
              <a:rPr lang="en-US" i="0" dirty="0" err="1"/>
              <a:t>yanada</a:t>
            </a:r>
            <a:r>
              <a:rPr lang="en-US" i="0" dirty="0"/>
              <a:t> </a:t>
            </a:r>
            <a:r>
              <a:rPr lang="en-US" i="0" dirty="0" err="1"/>
              <a:t>rivojlanishiga</a:t>
            </a:r>
            <a:r>
              <a:rPr lang="en-US" i="0" dirty="0"/>
              <a:t> </a:t>
            </a:r>
            <a:r>
              <a:rPr lang="en-US" i="0" dirty="0" err="1"/>
              <a:t>xizmat</a:t>
            </a:r>
            <a:r>
              <a:rPr lang="en-US" i="0" dirty="0"/>
              <a:t> </a:t>
            </a:r>
            <a:r>
              <a:rPr lang="en-US" i="0" dirty="0" err="1"/>
              <a:t>qildi</a:t>
            </a:r>
            <a:r>
              <a:rPr lang="en-US" i="0" dirty="0"/>
              <a:t> .</a:t>
            </a:r>
            <a:endParaRPr lang="ru-RU" dirty="0"/>
          </a:p>
        </p:txBody>
      </p:sp>
      <p:pic>
        <p:nvPicPr>
          <p:cNvPr id="1026" name="Picture 2" descr="JISMONIY TARBIYA VA SPORT: HUQUQIY ASOSLAR YANADA MUSTAHKAMLANDI -  O'zbekiston ovozi gazeta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631825"/>
            <a:ext cx="3130550" cy="208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693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1" y="555625"/>
            <a:ext cx="3428999" cy="2585323"/>
          </a:xfrm>
        </p:spPr>
        <p:txBody>
          <a:bodyPr/>
          <a:lstStyle/>
          <a:p>
            <a:r>
              <a:rPr lang="en-US" i="0" dirty="0" err="1"/>
              <a:t>Respublikada</a:t>
            </a:r>
            <a:r>
              <a:rPr lang="en-US" i="0" dirty="0"/>
              <a:t> </a:t>
            </a:r>
            <a:r>
              <a:rPr lang="en-US" i="0" dirty="0" err="1"/>
              <a:t>yuqori</a:t>
            </a:r>
            <a:r>
              <a:rPr lang="en-US" i="0" dirty="0"/>
              <a:t> </a:t>
            </a:r>
            <a:r>
              <a:rPr lang="en-US" i="0" dirty="0" err="1"/>
              <a:t>malakali</a:t>
            </a:r>
            <a:r>
              <a:rPr lang="en-US" i="0" dirty="0"/>
              <a:t> </a:t>
            </a:r>
            <a:r>
              <a:rPr lang="en-US" i="0" dirty="0" err="1"/>
              <a:t>sportchilarni</a:t>
            </a:r>
            <a:r>
              <a:rPr lang="en-US" i="0" dirty="0"/>
              <a:t> </a:t>
            </a:r>
            <a:r>
              <a:rPr lang="en-US" i="0" dirty="0" err="1"/>
              <a:t>tayyorlashga</a:t>
            </a:r>
            <a:r>
              <a:rPr lang="en-US" i="0" dirty="0"/>
              <a:t> </a:t>
            </a:r>
            <a:r>
              <a:rPr lang="en-US" i="0" dirty="0" err="1"/>
              <a:t>ixtisoslashtirilgan</a:t>
            </a:r>
            <a:endParaRPr lang="en-US" i="0" dirty="0"/>
          </a:p>
          <a:p>
            <a:r>
              <a:rPr lang="sv-SE" i="0" dirty="0"/>
              <a:t>536 ta bolalar-o‘smirlar sport maktablari, 5 ta olimpiya </a:t>
            </a:r>
            <a:r>
              <a:rPr lang="sv-SE" i="0" dirty="0" smtClean="0"/>
              <a:t>zaxiralari</a:t>
            </a:r>
            <a:r>
              <a:rPr lang="ru-RU" i="0" dirty="0" smtClean="0"/>
              <a:t> </a:t>
            </a:r>
            <a:r>
              <a:rPr lang="en-US" i="0" dirty="0" err="1" smtClean="0"/>
              <a:t>kollejlari</a:t>
            </a:r>
            <a:r>
              <a:rPr lang="en-US" i="0" dirty="0"/>
              <a:t>, 8 ta </a:t>
            </a:r>
            <a:r>
              <a:rPr lang="en-US" i="0" dirty="0" err="1"/>
              <a:t>respublika</a:t>
            </a:r>
            <a:r>
              <a:rPr lang="en-US" i="0" dirty="0"/>
              <a:t> </a:t>
            </a:r>
            <a:r>
              <a:rPr lang="en-US" i="0" dirty="0" err="1"/>
              <a:t>oliy</a:t>
            </a:r>
            <a:r>
              <a:rPr lang="en-US" i="0" dirty="0"/>
              <a:t> sport </a:t>
            </a:r>
            <a:r>
              <a:rPr lang="en-US" i="0" dirty="0" err="1"/>
              <a:t>mahorati</a:t>
            </a:r>
            <a:r>
              <a:rPr lang="en-US" i="0" dirty="0"/>
              <a:t> </a:t>
            </a:r>
            <a:r>
              <a:rPr lang="en-US" i="0" dirty="0" err="1"/>
              <a:t>maktablari</a:t>
            </a:r>
            <a:r>
              <a:rPr lang="en-US" i="0" dirty="0"/>
              <a:t> </a:t>
            </a:r>
            <a:r>
              <a:rPr lang="en-US" i="0" dirty="0" err="1"/>
              <a:t>faoliyat</a:t>
            </a:r>
            <a:r>
              <a:rPr lang="en-US" i="0" dirty="0"/>
              <a:t> </a:t>
            </a:r>
            <a:r>
              <a:rPr lang="en-US" i="0" dirty="0" err="1"/>
              <a:t>ko‘rsatmoqda</a:t>
            </a:r>
            <a:r>
              <a:rPr lang="en-US" i="0" dirty="0"/>
              <a:t>.</a:t>
            </a:r>
          </a:p>
          <a:p>
            <a:r>
              <a:rPr lang="en-US" i="0" dirty="0" err="1"/>
              <a:t>O‘zbekiston</a:t>
            </a:r>
            <a:r>
              <a:rPr lang="en-US" i="0" dirty="0"/>
              <a:t> </a:t>
            </a:r>
            <a:r>
              <a:rPr lang="en-US" i="0" dirty="0" err="1"/>
              <a:t>Respublikasi</a:t>
            </a:r>
            <a:r>
              <a:rPr lang="en-US" i="0" dirty="0"/>
              <a:t> </a:t>
            </a:r>
            <a:r>
              <a:rPr lang="en-US" i="0" dirty="0" err="1"/>
              <a:t>Prezidenti</a:t>
            </a:r>
            <a:r>
              <a:rPr lang="en-US" i="0" dirty="0"/>
              <a:t> </a:t>
            </a:r>
            <a:r>
              <a:rPr lang="en-US" i="0" dirty="0" err="1"/>
              <a:t>Shavkat</a:t>
            </a:r>
            <a:r>
              <a:rPr lang="en-US" i="0" dirty="0"/>
              <a:t> </a:t>
            </a:r>
            <a:r>
              <a:rPr lang="en-US" i="0" dirty="0" err="1"/>
              <a:t>Mirziyoyev</a:t>
            </a:r>
            <a:r>
              <a:rPr lang="en-US" i="0" dirty="0"/>
              <a:t> 2017-yil</a:t>
            </a:r>
          </a:p>
          <a:p>
            <a:r>
              <a:rPr lang="en-US" i="0" dirty="0"/>
              <a:t>10-avgustda «</a:t>
            </a:r>
            <a:r>
              <a:rPr lang="en-US" i="0" dirty="0" err="1"/>
              <a:t>O‘zbekiston</a:t>
            </a:r>
            <a:r>
              <a:rPr lang="en-US" i="0" dirty="0"/>
              <a:t> </a:t>
            </a:r>
            <a:r>
              <a:rPr lang="en-US" i="0" dirty="0" err="1"/>
              <a:t>davlat</a:t>
            </a:r>
            <a:r>
              <a:rPr lang="en-US" i="0" dirty="0"/>
              <a:t> </a:t>
            </a:r>
            <a:r>
              <a:rPr lang="en-US" i="0" dirty="0" err="1"/>
              <a:t>jismoniy</a:t>
            </a:r>
            <a:r>
              <a:rPr lang="en-US" i="0" dirty="0"/>
              <a:t> </a:t>
            </a:r>
            <a:r>
              <a:rPr lang="en-US" i="0" dirty="0" err="1"/>
              <a:t>tarbiya</a:t>
            </a:r>
            <a:r>
              <a:rPr lang="en-US" i="0" dirty="0"/>
              <a:t> </a:t>
            </a:r>
            <a:r>
              <a:rPr lang="en-US" i="0" dirty="0" err="1"/>
              <a:t>instituti</a:t>
            </a:r>
            <a:r>
              <a:rPr lang="en-US" i="0" dirty="0"/>
              <a:t> </a:t>
            </a:r>
            <a:r>
              <a:rPr lang="en-US" i="0" dirty="0" err="1"/>
              <a:t>faoliyatini</a:t>
            </a:r>
            <a:r>
              <a:rPr lang="en-US" i="0" dirty="0"/>
              <a:t> </a:t>
            </a:r>
            <a:r>
              <a:rPr lang="en-US" i="0" dirty="0" err="1"/>
              <a:t>yanada</a:t>
            </a:r>
            <a:endParaRPr lang="en-US" i="0" dirty="0"/>
          </a:p>
          <a:p>
            <a:r>
              <a:rPr lang="en-US" i="0" dirty="0" err="1"/>
              <a:t>takomillashtirish</a:t>
            </a:r>
            <a:r>
              <a:rPr lang="en-US" i="0" dirty="0"/>
              <a:t> </a:t>
            </a:r>
            <a:r>
              <a:rPr lang="en-US" i="0" dirty="0" err="1"/>
              <a:t>chora-tadbirlari</a:t>
            </a:r>
            <a:r>
              <a:rPr lang="en-US" i="0" dirty="0"/>
              <a:t> </a:t>
            </a:r>
            <a:r>
              <a:rPr lang="en-US" i="0" dirty="0" err="1"/>
              <a:t>to‘g‘risida»gi</a:t>
            </a:r>
            <a:r>
              <a:rPr lang="en-US" i="0" dirty="0"/>
              <a:t> </a:t>
            </a:r>
            <a:r>
              <a:rPr lang="en-US" i="0" dirty="0" err="1"/>
              <a:t>qarorni</a:t>
            </a:r>
            <a:r>
              <a:rPr lang="en-US" i="0" dirty="0"/>
              <a:t> </a:t>
            </a:r>
            <a:r>
              <a:rPr lang="en-US" i="0" dirty="0" err="1"/>
              <a:t>imzoladi</a:t>
            </a:r>
            <a:endParaRPr lang="ru-RU" dirty="0"/>
          </a:p>
        </p:txBody>
      </p:sp>
      <p:pic>
        <p:nvPicPr>
          <p:cNvPr id="2050" name="Picture 2" descr="Islom Karimov yangi tahrirdagi “Jismoniy tarbiya va sport to'g'risida”gi  qonunni imzoladi » Скачать музыку бесплатно новинки музыки 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899" y="631826"/>
            <a:ext cx="199074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951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en-US" b="0" dirty="0" err="1"/>
              <a:t>Mamlakatimizda</a:t>
            </a:r>
            <a:r>
              <a:rPr lang="en-US" b="0" dirty="0"/>
              <a:t> </a:t>
            </a:r>
            <a:r>
              <a:rPr lang="en-US" b="0" dirty="0" err="1"/>
              <a:t>jismoniy</a:t>
            </a:r>
            <a:r>
              <a:rPr lang="en-US" b="0" dirty="0"/>
              <a:t> </a:t>
            </a:r>
            <a:r>
              <a:rPr lang="en-US" b="0" dirty="0" err="1"/>
              <a:t>tarbiya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1" y="555625"/>
            <a:ext cx="2819399" cy="2369880"/>
          </a:xfrm>
        </p:spPr>
        <p:txBody>
          <a:bodyPr/>
          <a:lstStyle/>
          <a:p>
            <a:r>
              <a:rPr lang="en-US" i="0" dirty="0" smtClean="0"/>
              <a:t> </a:t>
            </a:r>
            <a:r>
              <a:rPr lang="en-US" i="0" dirty="0" err="1"/>
              <a:t>O‘zbekiston</a:t>
            </a:r>
            <a:r>
              <a:rPr lang="en-US" i="0" dirty="0"/>
              <a:t> </a:t>
            </a:r>
            <a:r>
              <a:rPr lang="en-US" i="0" dirty="0" err="1"/>
              <a:t>davlat</a:t>
            </a:r>
            <a:r>
              <a:rPr lang="en-US" i="0" dirty="0"/>
              <a:t> </a:t>
            </a:r>
            <a:r>
              <a:rPr lang="en-US" i="0" dirty="0" err="1"/>
              <a:t>jismoniy</a:t>
            </a:r>
            <a:r>
              <a:rPr lang="en-US" i="0" dirty="0"/>
              <a:t> </a:t>
            </a:r>
            <a:r>
              <a:rPr lang="en-US" i="0" dirty="0" err="1"/>
              <a:t>tarbiya</a:t>
            </a:r>
            <a:r>
              <a:rPr lang="en-US" i="0" dirty="0"/>
              <a:t> </a:t>
            </a:r>
            <a:r>
              <a:rPr lang="en-US" i="0" dirty="0" err="1"/>
              <a:t>institutini</a:t>
            </a:r>
            <a:r>
              <a:rPr lang="en-US" i="0" dirty="0"/>
              <a:t> Toshkent </a:t>
            </a:r>
            <a:r>
              <a:rPr lang="en-US" i="0" dirty="0" err="1"/>
              <a:t>viloyati</a:t>
            </a:r>
            <a:r>
              <a:rPr lang="en-US" i="0" dirty="0" smtClean="0"/>
              <a:t>,</a:t>
            </a:r>
            <a:endParaRPr lang="ru-RU" i="0" dirty="0"/>
          </a:p>
          <a:p>
            <a:r>
              <a:rPr lang="en-US" i="0" dirty="0" err="1"/>
              <a:t>Chirchiq</a:t>
            </a:r>
            <a:r>
              <a:rPr lang="en-US" i="0" dirty="0"/>
              <a:t> </a:t>
            </a:r>
            <a:r>
              <a:rPr lang="en-US" i="0" dirty="0" err="1"/>
              <a:t>shahriga</a:t>
            </a:r>
            <a:r>
              <a:rPr lang="en-US" i="0" dirty="0"/>
              <a:t> </a:t>
            </a:r>
            <a:r>
              <a:rPr lang="en-US" i="0" dirty="0" err="1"/>
              <a:t>ko‘chirildi</a:t>
            </a:r>
            <a:r>
              <a:rPr lang="en-US" i="0" dirty="0"/>
              <a:t>. </a:t>
            </a:r>
            <a:r>
              <a:rPr lang="en-US" i="0" dirty="0" err="1"/>
              <a:t>O‘zbekiston</a:t>
            </a:r>
            <a:r>
              <a:rPr lang="en-US" i="0" dirty="0"/>
              <a:t> </a:t>
            </a:r>
            <a:r>
              <a:rPr lang="en-US" i="0" dirty="0" err="1"/>
              <a:t>davlat</a:t>
            </a:r>
            <a:r>
              <a:rPr lang="en-US" i="0" dirty="0"/>
              <a:t> </a:t>
            </a:r>
            <a:r>
              <a:rPr lang="en-US" i="0" dirty="0" err="1"/>
              <a:t>jismoniy</a:t>
            </a:r>
            <a:r>
              <a:rPr lang="en-US" i="0" dirty="0"/>
              <a:t> </a:t>
            </a:r>
            <a:r>
              <a:rPr lang="en-US" i="0" dirty="0" err="1" smtClean="0"/>
              <a:t>tarbiya</a:t>
            </a:r>
            <a:r>
              <a:rPr lang="en-US" i="0" dirty="0" smtClean="0"/>
              <a:t> </a:t>
            </a:r>
            <a:r>
              <a:rPr lang="en-US" i="0" dirty="0" err="1" smtClean="0"/>
              <a:t>va</a:t>
            </a:r>
            <a:r>
              <a:rPr lang="en-US" i="0" dirty="0" smtClean="0"/>
              <a:t> Sport  </a:t>
            </a:r>
            <a:r>
              <a:rPr lang="en-US" i="0" dirty="0" err="1" smtClean="0"/>
              <a:t>Universiteti</a:t>
            </a:r>
            <a:r>
              <a:rPr lang="en-US" i="0" dirty="0" smtClean="0"/>
              <a:t>  2017–2018-o‘quv </a:t>
            </a:r>
            <a:r>
              <a:rPr lang="en-US" i="0" dirty="0" err="1"/>
              <a:t>yilidan</a:t>
            </a:r>
            <a:r>
              <a:rPr lang="en-US" i="0" dirty="0"/>
              <a:t> </a:t>
            </a:r>
            <a:r>
              <a:rPr lang="en-US" i="0" dirty="0" err="1"/>
              <a:t>boshlab</a:t>
            </a:r>
            <a:r>
              <a:rPr lang="en-US" i="0" dirty="0"/>
              <a:t> </a:t>
            </a:r>
            <a:r>
              <a:rPr lang="en-US" i="0" dirty="0" err="1"/>
              <a:t>ta’limning</a:t>
            </a:r>
            <a:r>
              <a:rPr lang="en-US" i="0" dirty="0"/>
              <a:t> </a:t>
            </a:r>
            <a:r>
              <a:rPr lang="en-US" i="0" dirty="0" err="1"/>
              <a:t>sirtqi</a:t>
            </a:r>
            <a:r>
              <a:rPr lang="en-US" i="0" dirty="0"/>
              <a:t> </a:t>
            </a:r>
            <a:r>
              <a:rPr lang="en-US" i="0" dirty="0" err="1"/>
              <a:t>bo‘limi</a:t>
            </a:r>
            <a:r>
              <a:rPr lang="en-US" i="0" dirty="0"/>
              <a:t> </a:t>
            </a:r>
            <a:r>
              <a:rPr lang="en-US" i="0" dirty="0" err="1"/>
              <a:t>tashkil</a:t>
            </a:r>
            <a:r>
              <a:rPr lang="en-US" i="0" dirty="0"/>
              <a:t> </a:t>
            </a:r>
            <a:r>
              <a:rPr lang="en-US" i="0" dirty="0" err="1" smtClean="0"/>
              <a:t>etildi</a:t>
            </a:r>
            <a:r>
              <a:rPr lang="en-US" i="0" dirty="0" smtClean="0"/>
              <a:t>. </a:t>
            </a:r>
            <a:r>
              <a:rPr lang="en-US" i="0" dirty="0" err="1" smtClean="0"/>
              <a:t>Mamlakatimizda</a:t>
            </a:r>
            <a:r>
              <a:rPr lang="en-US" i="0" dirty="0" smtClean="0"/>
              <a:t> </a:t>
            </a:r>
            <a:r>
              <a:rPr lang="en-US" i="0" dirty="0" err="1"/>
              <a:t>jismoniy</a:t>
            </a:r>
            <a:r>
              <a:rPr lang="en-US" i="0" dirty="0"/>
              <a:t> </a:t>
            </a:r>
            <a:r>
              <a:rPr lang="en-US" i="0" dirty="0" err="1"/>
              <a:t>tarbiya</a:t>
            </a:r>
            <a:r>
              <a:rPr lang="en-US" i="0" dirty="0"/>
              <a:t> </a:t>
            </a:r>
            <a:r>
              <a:rPr lang="en-US" i="0" dirty="0" err="1"/>
              <a:t>va</a:t>
            </a:r>
            <a:r>
              <a:rPr lang="en-US" i="0" dirty="0"/>
              <a:t> </a:t>
            </a:r>
            <a:r>
              <a:rPr lang="en-US" i="0" dirty="0" err="1"/>
              <a:t>sportning</a:t>
            </a:r>
            <a:r>
              <a:rPr lang="en-US" i="0" dirty="0"/>
              <a:t> </a:t>
            </a:r>
            <a:r>
              <a:rPr lang="en-US" i="0" dirty="0" err="1"/>
              <a:t>moddiy-texnika</a:t>
            </a:r>
            <a:r>
              <a:rPr lang="en-US" i="0" dirty="0"/>
              <a:t> </a:t>
            </a:r>
            <a:r>
              <a:rPr lang="en-US" i="0" dirty="0" err="1" smtClean="0"/>
              <a:t>bazasini</a:t>
            </a:r>
            <a:r>
              <a:rPr lang="en-US" i="0" dirty="0"/>
              <a:t> </a:t>
            </a:r>
            <a:r>
              <a:rPr lang="en-US" i="0" dirty="0" err="1" smtClean="0"/>
              <a:t>rivojlantirish</a:t>
            </a:r>
            <a:r>
              <a:rPr lang="en-US" i="0" dirty="0" smtClean="0"/>
              <a:t> </a:t>
            </a:r>
            <a:r>
              <a:rPr lang="en-US" i="0" dirty="0" err="1"/>
              <a:t>yuzasidan</a:t>
            </a:r>
            <a:r>
              <a:rPr lang="en-US" i="0" dirty="0"/>
              <a:t> </a:t>
            </a:r>
            <a:r>
              <a:rPr lang="en-US" i="0" dirty="0" err="1"/>
              <a:t>bir</a:t>
            </a:r>
            <a:r>
              <a:rPr lang="en-US" i="0" dirty="0"/>
              <a:t> </a:t>
            </a:r>
            <a:r>
              <a:rPr lang="en-US" i="0" dirty="0" err="1"/>
              <a:t>qator</a:t>
            </a:r>
            <a:r>
              <a:rPr lang="en-US" i="0" dirty="0"/>
              <a:t> </a:t>
            </a:r>
            <a:r>
              <a:rPr lang="en-US" i="0" dirty="0" err="1"/>
              <a:t>ishlar</a:t>
            </a:r>
            <a:r>
              <a:rPr lang="en-US" i="0" dirty="0"/>
              <a:t> </a:t>
            </a:r>
            <a:r>
              <a:rPr lang="en-US" i="0" dirty="0" err="1"/>
              <a:t>amalga</a:t>
            </a:r>
            <a:r>
              <a:rPr lang="en-US" i="0" dirty="0"/>
              <a:t> </a:t>
            </a:r>
            <a:r>
              <a:rPr lang="en-US" i="0" dirty="0" err="1"/>
              <a:t>oshirildi</a:t>
            </a:r>
            <a:r>
              <a:rPr lang="en-US" i="0" dirty="0"/>
              <a:t>. </a:t>
            </a:r>
            <a:endParaRPr lang="ru-RU" dirty="0"/>
          </a:p>
        </p:txBody>
      </p:sp>
      <p:pic>
        <p:nvPicPr>
          <p:cNvPr id="3074" name="Picture 2" descr="UzDJTSU - O'zbekiston davlat jismoniy tarbiya va sport universitet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35" y="559465"/>
            <a:ext cx="2595562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827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en-US" dirty="0" err="1"/>
              <a:t>Uch</a:t>
            </a:r>
            <a:r>
              <a:rPr lang="en-US" dirty="0"/>
              <a:t> </a:t>
            </a:r>
            <a:r>
              <a:rPr lang="en-US" dirty="0" err="1"/>
              <a:t>bosqichli</a:t>
            </a:r>
            <a:r>
              <a:rPr lang="en-US" dirty="0"/>
              <a:t> sport </a:t>
            </a:r>
            <a:r>
              <a:rPr lang="en-US" dirty="0" err="1"/>
              <a:t>o‘yinlari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1" y="555626"/>
            <a:ext cx="3047999" cy="2585323"/>
          </a:xfrm>
        </p:spPr>
        <p:txBody>
          <a:bodyPr/>
          <a:lstStyle/>
          <a:p>
            <a:r>
              <a:rPr lang="en-US" sz="1200" i="0" dirty="0" smtClean="0"/>
              <a:t>2000-yildan </a:t>
            </a:r>
            <a:r>
              <a:rPr lang="en-US" sz="1200" i="0" dirty="0" err="1"/>
              <a:t>boshlab</a:t>
            </a:r>
            <a:r>
              <a:rPr lang="en-US" sz="1200" i="0" dirty="0"/>
              <a:t> </a:t>
            </a:r>
            <a:r>
              <a:rPr lang="en-US" sz="1200" i="0" dirty="0" err="1"/>
              <a:t>oliy</a:t>
            </a:r>
            <a:r>
              <a:rPr lang="en-US" sz="1200" i="0" dirty="0"/>
              <a:t> </a:t>
            </a:r>
            <a:r>
              <a:rPr lang="en-US" sz="1200" i="0" dirty="0" err="1"/>
              <a:t>o‘quv</a:t>
            </a:r>
            <a:endParaRPr lang="en-US" sz="1200" i="0" dirty="0"/>
          </a:p>
          <a:p>
            <a:r>
              <a:rPr lang="en-US" sz="1200" i="0" dirty="0" err="1"/>
              <a:t>yurtlari</a:t>
            </a:r>
            <a:r>
              <a:rPr lang="en-US" sz="1200" i="0" dirty="0"/>
              <a:t> </a:t>
            </a:r>
            <a:r>
              <a:rPr lang="en-US" sz="1200" i="0" dirty="0" err="1"/>
              <a:t>talabalari</a:t>
            </a:r>
            <a:r>
              <a:rPr lang="en-US" sz="1200" i="0" dirty="0"/>
              <a:t> </a:t>
            </a:r>
            <a:r>
              <a:rPr lang="en-US" sz="1200" i="0" dirty="0" err="1"/>
              <a:t>o‘rtasida</a:t>
            </a:r>
            <a:r>
              <a:rPr lang="en-US" sz="1200" i="0" dirty="0"/>
              <a:t> «</a:t>
            </a:r>
            <a:r>
              <a:rPr lang="en-US" sz="1200" i="0" dirty="0" err="1"/>
              <a:t>Universiada</a:t>
            </a:r>
            <a:r>
              <a:rPr lang="en-US" sz="1200" i="0" dirty="0"/>
              <a:t>», </a:t>
            </a:r>
            <a:r>
              <a:rPr lang="en-US" sz="1200" i="0" dirty="0" err="1"/>
              <a:t>o‘rta</a:t>
            </a:r>
            <a:r>
              <a:rPr lang="en-US" sz="1200" i="0" dirty="0"/>
              <a:t> </a:t>
            </a:r>
            <a:r>
              <a:rPr lang="en-US" sz="1200" i="0" dirty="0" err="1"/>
              <a:t>maxsus</a:t>
            </a:r>
            <a:r>
              <a:rPr lang="en-US" sz="1200" i="0" dirty="0"/>
              <a:t> </a:t>
            </a:r>
            <a:r>
              <a:rPr lang="en-US" sz="1200" i="0" dirty="0" err="1" smtClean="0"/>
              <a:t>kasb-hunar</a:t>
            </a:r>
            <a:r>
              <a:rPr lang="en-US" sz="1200" i="0" dirty="0"/>
              <a:t> </a:t>
            </a:r>
            <a:r>
              <a:rPr lang="en-US" sz="1200" i="0" dirty="0" err="1" smtClean="0"/>
              <a:t>kollejlari</a:t>
            </a:r>
            <a:r>
              <a:rPr lang="en-US" sz="1200" i="0" dirty="0" smtClean="0"/>
              <a:t> </a:t>
            </a:r>
            <a:r>
              <a:rPr lang="en-US" sz="1200" i="0" dirty="0" err="1"/>
              <a:t>talabalari</a:t>
            </a:r>
            <a:r>
              <a:rPr lang="en-US" sz="1200" i="0" dirty="0"/>
              <a:t> </a:t>
            </a:r>
            <a:r>
              <a:rPr lang="en-US" sz="1200" i="0" dirty="0" err="1"/>
              <a:t>o‘rtasida</a:t>
            </a:r>
            <a:r>
              <a:rPr lang="en-US" sz="1200" i="0" dirty="0"/>
              <a:t> «</a:t>
            </a:r>
            <a:r>
              <a:rPr lang="en-US" sz="1200" i="0" dirty="0" err="1"/>
              <a:t>Barkamol</a:t>
            </a:r>
            <a:r>
              <a:rPr lang="en-US" sz="1200" i="0" dirty="0"/>
              <a:t> </a:t>
            </a:r>
            <a:r>
              <a:rPr lang="en-US" sz="1200" i="0" dirty="0" err="1"/>
              <a:t>avlod</a:t>
            </a:r>
            <a:r>
              <a:rPr lang="en-US" sz="1200" i="0" dirty="0"/>
              <a:t>», </a:t>
            </a:r>
            <a:r>
              <a:rPr lang="en-US" sz="1200" i="0" dirty="0" err="1"/>
              <a:t>umumta’lim</a:t>
            </a:r>
            <a:r>
              <a:rPr lang="en-US" sz="1200" i="0" dirty="0"/>
              <a:t> </a:t>
            </a:r>
            <a:r>
              <a:rPr lang="en-US" sz="1200" i="0" dirty="0" err="1" smtClean="0"/>
              <a:t>maktablar</a:t>
            </a:r>
            <a:r>
              <a:rPr lang="en-US" sz="1200" i="0" dirty="0"/>
              <a:t> </a:t>
            </a:r>
            <a:r>
              <a:rPr lang="en-US" sz="1200" i="0" dirty="0" err="1" smtClean="0"/>
              <a:t>o‘quvchilari</a:t>
            </a:r>
            <a:r>
              <a:rPr lang="en-US" sz="1200" i="0" dirty="0" smtClean="0"/>
              <a:t> </a:t>
            </a:r>
            <a:r>
              <a:rPr lang="en-US" sz="1200" i="0" dirty="0" err="1"/>
              <a:t>o‘rtasida</a:t>
            </a:r>
            <a:r>
              <a:rPr lang="en-US" sz="1200" i="0" dirty="0"/>
              <a:t> «</a:t>
            </a:r>
            <a:r>
              <a:rPr lang="en-US" sz="1200" i="0" dirty="0" err="1"/>
              <a:t>Umid</a:t>
            </a:r>
            <a:r>
              <a:rPr lang="en-US" sz="1200" i="0" dirty="0"/>
              <a:t> </a:t>
            </a:r>
            <a:r>
              <a:rPr lang="en-US" sz="1200" i="0" dirty="0" err="1"/>
              <a:t>nihollari</a:t>
            </a:r>
            <a:r>
              <a:rPr lang="en-US" sz="1200" i="0" dirty="0"/>
              <a:t>» sport </a:t>
            </a:r>
            <a:r>
              <a:rPr lang="en-US" sz="1200" i="0" dirty="0" err="1"/>
              <a:t>musobaqalarining</a:t>
            </a:r>
            <a:endParaRPr lang="en-US" sz="1200" i="0" dirty="0"/>
          </a:p>
          <a:p>
            <a:r>
              <a:rPr lang="en-US" sz="1200" i="0" dirty="0" err="1"/>
              <a:t>uyushtirilishi</a:t>
            </a:r>
            <a:r>
              <a:rPr lang="en-US" sz="1200" i="0" dirty="0"/>
              <a:t> </a:t>
            </a:r>
            <a:r>
              <a:rPr lang="en-US" sz="1200" i="0" dirty="0" err="1"/>
              <a:t>muhim</a:t>
            </a:r>
            <a:r>
              <a:rPr lang="en-US" sz="1200" i="0" dirty="0"/>
              <a:t> </a:t>
            </a:r>
            <a:r>
              <a:rPr lang="en-US" sz="1200" i="0" dirty="0" err="1"/>
              <a:t>ahamiyatga</a:t>
            </a:r>
            <a:r>
              <a:rPr lang="en-US" sz="1200" i="0" dirty="0"/>
              <a:t> </a:t>
            </a:r>
            <a:r>
              <a:rPr lang="en-US" sz="1200" i="0" dirty="0" err="1"/>
              <a:t>ega</a:t>
            </a:r>
            <a:r>
              <a:rPr lang="en-US" sz="1200" i="0" dirty="0"/>
              <a:t> </a:t>
            </a:r>
            <a:r>
              <a:rPr lang="en-US" sz="1200" i="0" dirty="0" err="1"/>
              <a:t>voqealardir</a:t>
            </a:r>
            <a:r>
              <a:rPr lang="en-US" sz="1200" i="0" dirty="0"/>
              <a:t>. </a:t>
            </a:r>
            <a:r>
              <a:rPr lang="en-US" sz="1200" i="0" dirty="0" err="1"/>
              <a:t>Uch</a:t>
            </a:r>
            <a:r>
              <a:rPr lang="en-US" sz="1200" i="0" dirty="0"/>
              <a:t> </a:t>
            </a:r>
            <a:r>
              <a:rPr lang="en-US" sz="1200" i="0" dirty="0" err="1"/>
              <a:t>bosqichli</a:t>
            </a:r>
            <a:r>
              <a:rPr lang="en-US" sz="1200" i="0" dirty="0"/>
              <a:t> sport</a:t>
            </a:r>
          </a:p>
          <a:p>
            <a:r>
              <a:rPr lang="en-US" sz="1200" i="0" dirty="0" err="1"/>
              <a:t>turnirlari</a:t>
            </a:r>
            <a:r>
              <a:rPr lang="en-US" sz="1200" i="0" dirty="0"/>
              <a:t> </a:t>
            </a:r>
            <a:r>
              <a:rPr lang="en-US" sz="1200" i="0" dirty="0" err="1"/>
              <a:t>tashkil</a:t>
            </a:r>
            <a:r>
              <a:rPr lang="en-US" sz="1200" i="0" dirty="0"/>
              <a:t> </a:t>
            </a:r>
            <a:r>
              <a:rPr lang="en-US" sz="1200" i="0" dirty="0" err="1"/>
              <a:t>etilishidan</a:t>
            </a:r>
            <a:r>
              <a:rPr lang="en-US" sz="1200" i="0" dirty="0"/>
              <a:t> </a:t>
            </a:r>
            <a:r>
              <a:rPr lang="en-US" sz="1200" i="0" dirty="0" err="1"/>
              <a:t>asosiy</a:t>
            </a:r>
            <a:r>
              <a:rPr lang="en-US" sz="1200" i="0" dirty="0"/>
              <a:t> </a:t>
            </a:r>
            <a:r>
              <a:rPr lang="en-US" sz="1200" i="0" dirty="0" err="1"/>
              <a:t>maqsad</a:t>
            </a:r>
            <a:r>
              <a:rPr lang="en-US" sz="1200" i="0" dirty="0"/>
              <a:t> </a:t>
            </a:r>
            <a:r>
              <a:rPr lang="en-US" sz="1200" i="0" dirty="0" err="1"/>
              <a:t>yoshlar</a:t>
            </a:r>
            <a:r>
              <a:rPr lang="en-US" sz="1200" i="0" dirty="0"/>
              <a:t> </a:t>
            </a:r>
            <a:r>
              <a:rPr lang="en-US" sz="1200" i="0" dirty="0" err="1"/>
              <a:t>o‘rtasida</a:t>
            </a:r>
            <a:r>
              <a:rPr lang="en-US" sz="1200" i="0" dirty="0"/>
              <a:t> </a:t>
            </a:r>
            <a:r>
              <a:rPr lang="en-US" sz="1200" i="0" dirty="0" err="1"/>
              <a:t>sog‘lom</a:t>
            </a:r>
            <a:endParaRPr lang="en-US" sz="1200" i="0" dirty="0"/>
          </a:p>
          <a:p>
            <a:r>
              <a:rPr lang="en-US" sz="1200" i="0" dirty="0" err="1"/>
              <a:t>turmush</a:t>
            </a:r>
            <a:r>
              <a:rPr lang="en-US" sz="1200" i="0" dirty="0"/>
              <a:t> </a:t>
            </a:r>
            <a:r>
              <a:rPr lang="en-US" sz="1200" i="0" dirty="0" err="1"/>
              <a:t>tarzini</a:t>
            </a:r>
            <a:r>
              <a:rPr lang="en-US" sz="1200" i="0" dirty="0"/>
              <a:t> </a:t>
            </a:r>
            <a:r>
              <a:rPr lang="en-US" sz="1200" i="0" dirty="0" err="1"/>
              <a:t>targ‘ib</a:t>
            </a:r>
            <a:r>
              <a:rPr lang="en-US" sz="1200" i="0" dirty="0"/>
              <a:t> </a:t>
            </a:r>
            <a:r>
              <a:rPr lang="en-US" sz="1200" i="0" dirty="0" err="1"/>
              <a:t>qilish</a:t>
            </a:r>
            <a:r>
              <a:rPr lang="en-US" sz="1200" i="0" dirty="0"/>
              <a:t> </a:t>
            </a:r>
            <a:r>
              <a:rPr lang="en-US" sz="1200" i="0" dirty="0" err="1"/>
              <a:t>hamda</a:t>
            </a:r>
            <a:r>
              <a:rPr lang="en-US" sz="1200" i="0" dirty="0"/>
              <a:t> </a:t>
            </a:r>
            <a:r>
              <a:rPr lang="en-US" sz="1200" i="0" dirty="0" err="1"/>
              <a:t>xalqaro</a:t>
            </a:r>
            <a:r>
              <a:rPr lang="en-US" sz="1200" i="0" dirty="0"/>
              <a:t> </a:t>
            </a:r>
            <a:r>
              <a:rPr lang="en-US" sz="1200" i="0" dirty="0" err="1"/>
              <a:t>musobaqalar</a:t>
            </a:r>
            <a:r>
              <a:rPr lang="en-US" sz="1200" i="0" dirty="0"/>
              <a:t> </a:t>
            </a:r>
            <a:r>
              <a:rPr lang="en-US" sz="1200" i="0" dirty="0" err="1"/>
              <a:t>uchun</a:t>
            </a:r>
            <a:endParaRPr lang="en-US" sz="1200" i="0" dirty="0"/>
          </a:p>
          <a:p>
            <a:r>
              <a:rPr lang="en-US" sz="1200" i="0" dirty="0" err="1"/>
              <a:t>mamlakat</a:t>
            </a:r>
            <a:r>
              <a:rPr lang="en-US" sz="1200" i="0" dirty="0"/>
              <a:t> </a:t>
            </a:r>
            <a:r>
              <a:rPr lang="en-US" sz="1200" i="0" dirty="0" err="1"/>
              <a:t>terma</a:t>
            </a:r>
            <a:r>
              <a:rPr lang="en-US" sz="1200" i="0" dirty="0"/>
              <a:t> </a:t>
            </a:r>
            <a:r>
              <a:rPr lang="en-US" sz="1200" i="0" dirty="0" err="1"/>
              <a:t>jamoasiga</a:t>
            </a:r>
            <a:r>
              <a:rPr lang="en-US" sz="1200" i="0" dirty="0"/>
              <a:t> </a:t>
            </a:r>
            <a:r>
              <a:rPr lang="en-US" sz="1200" i="0" dirty="0" err="1"/>
              <a:t>nomzodlarni</a:t>
            </a:r>
            <a:r>
              <a:rPr lang="en-US" sz="1200" i="0" dirty="0"/>
              <a:t> </a:t>
            </a:r>
            <a:r>
              <a:rPr lang="en-US" sz="1200" i="0" dirty="0" err="1"/>
              <a:t>tayyorlashdan</a:t>
            </a:r>
            <a:r>
              <a:rPr lang="en-US" sz="1200" i="0" dirty="0"/>
              <a:t> </a:t>
            </a:r>
            <a:r>
              <a:rPr lang="en-US" sz="1200" i="0" dirty="0" err="1"/>
              <a:t>iborat</a:t>
            </a:r>
            <a:r>
              <a:rPr lang="en-US" sz="1200" i="0" dirty="0"/>
              <a:t>.</a:t>
            </a:r>
            <a:endParaRPr lang="ru-RU" sz="1200" dirty="0"/>
          </a:p>
        </p:txBody>
      </p:sp>
      <p:pic>
        <p:nvPicPr>
          <p:cNvPr id="4098" name="Picture 2" descr="Умид ниҳоллар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442" y="784225"/>
            <a:ext cx="2375857" cy="213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683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4699" y="102424"/>
            <a:ext cx="3420359" cy="315471"/>
          </a:xfrm>
        </p:spPr>
        <p:txBody>
          <a:bodyPr/>
          <a:lstStyle/>
          <a:p>
            <a:r>
              <a:rPr lang="en-US" dirty="0" err="1" smtClean="0"/>
              <a:t>Kurash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1" y="555625"/>
            <a:ext cx="3200399" cy="2154436"/>
          </a:xfrm>
        </p:spPr>
        <p:txBody>
          <a:bodyPr/>
          <a:lstStyle/>
          <a:p>
            <a:r>
              <a:rPr lang="en-US" i="0" dirty="0" err="1"/>
              <a:t>Mustaqillik</a:t>
            </a:r>
            <a:r>
              <a:rPr lang="en-US" i="0" dirty="0"/>
              <a:t> </a:t>
            </a:r>
            <a:r>
              <a:rPr lang="en-US" i="0" dirty="0" err="1"/>
              <a:t>sharofati</a:t>
            </a:r>
            <a:r>
              <a:rPr lang="en-US" i="0" dirty="0"/>
              <a:t> </a:t>
            </a:r>
            <a:r>
              <a:rPr lang="en-US" i="0" dirty="0" err="1"/>
              <a:t>bilan</a:t>
            </a:r>
            <a:r>
              <a:rPr lang="en-US" i="0" dirty="0"/>
              <a:t> </a:t>
            </a:r>
            <a:r>
              <a:rPr lang="en-US" i="0" dirty="0" err="1"/>
              <a:t>milliy</a:t>
            </a:r>
            <a:r>
              <a:rPr lang="en-US" i="0" dirty="0"/>
              <a:t> sport </a:t>
            </a:r>
            <a:r>
              <a:rPr lang="en-US" i="0" dirty="0" err="1"/>
              <a:t>turlarining</a:t>
            </a:r>
            <a:r>
              <a:rPr lang="en-US" i="0" dirty="0"/>
              <a:t> </a:t>
            </a:r>
            <a:r>
              <a:rPr lang="en-US" i="0" dirty="0" err="1" smtClean="0"/>
              <a:t>qayta</a:t>
            </a:r>
            <a:r>
              <a:rPr lang="en-US" i="0" dirty="0"/>
              <a:t> </a:t>
            </a:r>
            <a:r>
              <a:rPr lang="en-US" i="0" dirty="0" err="1" smtClean="0"/>
              <a:t>tiklanishiga</a:t>
            </a:r>
            <a:r>
              <a:rPr lang="en-US" i="0" dirty="0" smtClean="0"/>
              <a:t> </a:t>
            </a:r>
            <a:r>
              <a:rPr lang="en-US" i="0" dirty="0" err="1"/>
              <a:t>va</a:t>
            </a:r>
            <a:r>
              <a:rPr lang="en-US" i="0" dirty="0"/>
              <a:t> </a:t>
            </a:r>
            <a:r>
              <a:rPr lang="en-US" i="0" dirty="0" err="1"/>
              <a:t>ularning</a:t>
            </a:r>
            <a:r>
              <a:rPr lang="en-US" i="0" dirty="0"/>
              <a:t> sport </a:t>
            </a:r>
            <a:r>
              <a:rPr lang="en-US" i="0" dirty="0" err="1"/>
              <a:t>turi</a:t>
            </a:r>
            <a:r>
              <a:rPr lang="en-US" i="0" dirty="0"/>
              <a:t> </a:t>
            </a:r>
            <a:r>
              <a:rPr lang="en-US" i="0" dirty="0" err="1"/>
              <a:t>sifatida</a:t>
            </a:r>
            <a:r>
              <a:rPr lang="en-US" i="0" dirty="0"/>
              <a:t> </a:t>
            </a:r>
            <a:r>
              <a:rPr lang="en-US" i="0" dirty="0" err="1"/>
              <a:t>xalqaro</a:t>
            </a:r>
            <a:r>
              <a:rPr lang="en-US" i="0" dirty="0"/>
              <a:t> </a:t>
            </a:r>
            <a:r>
              <a:rPr lang="en-US" i="0" dirty="0" err="1"/>
              <a:t>miqyosda</a:t>
            </a:r>
            <a:r>
              <a:rPr lang="en-US" i="0" dirty="0"/>
              <a:t> </a:t>
            </a:r>
            <a:r>
              <a:rPr lang="en-US" i="0" dirty="0" err="1"/>
              <a:t>e’tirof</a:t>
            </a:r>
            <a:r>
              <a:rPr lang="en-US" i="0" dirty="0"/>
              <a:t> </a:t>
            </a:r>
            <a:r>
              <a:rPr lang="en-US" i="0" dirty="0" err="1" smtClean="0"/>
              <a:t>etilishiga</a:t>
            </a:r>
            <a:r>
              <a:rPr lang="en-US" i="0" dirty="0"/>
              <a:t> </a:t>
            </a:r>
            <a:r>
              <a:rPr lang="en-US" i="0" dirty="0" err="1" smtClean="0"/>
              <a:t>imkoniyatlar</a:t>
            </a:r>
            <a:r>
              <a:rPr lang="en-US" i="0" dirty="0" smtClean="0"/>
              <a:t> </a:t>
            </a:r>
            <a:r>
              <a:rPr lang="en-US" i="0" dirty="0" err="1"/>
              <a:t>yaratildi</a:t>
            </a:r>
            <a:r>
              <a:rPr lang="en-US" i="0" dirty="0"/>
              <a:t>. 1992-yildayoq </a:t>
            </a:r>
            <a:r>
              <a:rPr lang="en-US" i="0" dirty="0" err="1"/>
              <a:t>Termiz</a:t>
            </a:r>
            <a:r>
              <a:rPr lang="en-US" i="0" dirty="0"/>
              <a:t> </a:t>
            </a:r>
            <a:r>
              <a:rPr lang="en-US" i="0" dirty="0" err="1"/>
              <a:t>va</a:t>
            </a:r>
            <a:r>
              <a:rPr lang="en-US" i="0" dirty="0"/>
              <a:t> </a:t>
            </a:r>
            <a:r>
              <a:rPr lang="en-US" i="0" dirty="0" err="1"/>
              <a:t>Shahrisabz</a:t>
            </a:r>
            <a:r>
              <a:rPr lang="en-US" i="0" dirty="0"/>
              <a:t> </a:t>
            </a:r>
            <a:r>
              <a:rPr lang="en-US" i="0" dirty="0" err="1" smtClean="0"/>
              <a:t>shaharlarida</a:t>
            </a:r>
            <a:r>
              <a:rPr lang="en-US" i="0" dirty="0"/>
              <a:t> </a:t>
            </a:r>
            <a:r>
              <a:rPr lang="en-US" i="0" dirty="0" err="1" smtClean="0"/>
              <a:t>milliy</a:t>
            </a:r>
            <a:r>
              <a:rPr lang="en-US" i="0" dirty="0" smtClean="0"/>
              <a:t> </a:t>
            </a:r>
            <a:r>
              <a:rPr lang="en-US" i="0" dirty="0" err="1"/>
              <a:t>kurash</a:t>
            </a:r>
            <a:r>
              <a:rPr lang="en-US" i="0" dirty="0"/>
              <a:t> </a:t>
            </a:r>
            <a:r>
              <a:rPr lang="en-US" i="0" dirty="0" err="1"/>
              <a:t>bo‘yicha</a:t>
            </a:r>
            <a:r>
              <a:rPr lang="en-US" i="0" dirty="0"/>
              <a:t> ilk </a:t>
            </a:r>
            <a:r>
              <a:rPr lang="en-US" i="0" dirty="0" err="1"/>
              <a:t>xalqaro</a:t>
            </a:r>
            <a:r>
              <a:rPr lang="en-US" i="0" dirty="0"/>
              <a:t> </a:t>
            </a:r>
            <a:r>
              <a:rPr lang="en-US" i="0" dirty="0" err="1"/>
              <a:t>musobaqa</a:t>
            </a:r>
            <a:r>
              <a:rPr lang="en-US" i="0" dirty="0"/>
              <a:t> </a:t>
            </a:r>
            <a:r>
              <a:rPr lang="en-US" i="0" dirty="0" err="1"/>
              <a:t>o‘tkazildi</a:t>
            </a:r>
            <a:r>
              <a:rPr lang="en-US" i="0" dirty="0"/>
              <a:t>. 1992-yilda </a:t>
            </a:r>
            <a:r>
              <a:rPr lang="en-US" i="0" dirty="0" err="1" smtClean="0"/>
              <a:t>Oʻzbekistonda</a:t>
            </a:r>
            <a:r>
              <a:rPr lang="en-US" i="0" dirty="0"/>
              <a:t> </a:t>
            </a:r>
            <a:r>
              <a:rPr lang="en-US" i="0" dirty="0" err="1" smtClean="0"/>
              <a:t>kurash</a:t>
            </a:r>
            <a:r>
              <a:rPr lang="en-US" i="0" dirty="0" smtClean="0"/>
              <a:t> </a:t>
            </a:r>
            <a:r>
              <a:rPr lang="en-US" i="0" dirty="0" err="1"/>
              <a:t>federatsiyasi</a:t>
            </a:r>
            <a:r>
              <a:rPr lang="en-US" i="0" dirty="0"/>
              <a:t>, 2001-yilda </a:t>
            </a:r>
            <a:r>
              <a:rPr lang="en-US" i="0" dirty="0" err="1"/>
              <a:t>belbogʻli</a:t>
            </a:r>
            <a:r>
              <a:rPr lang="en-US" i="0" dirty="0"/>
              <a:t> </a:t>
            </a:r>
            <a:r>
              <a:rPr lang="en-US" i="0" dirty="0" err="1"/>
              <a:t>kurash</a:t>
            </a:r>
            <a:r>
              <a:rPr lang="en-US" i="0" dirty="0"/>
              <a:t> </a:t>
            </a:r>
            <a:r>
              <a:rPr lang="en-US" i="0" dirty="0" err="1"/>
              <a:t>federatsiyasi</a:t>
            </a:r>
            <a:endParaRPr lang="en-US" i="0" dirty="0"/>
          </a:p>
          <a:p>
            <a:r>
              <a:rPr lang="en-US" i="0" dirty="0" err="1" smtClean="0"/>
              <a:t>Tuzildi</a:t>
            </a:r>
            <a:r>
              <a:rPr lang="en-US" i="0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300" y="555625"/>
            <a:ext cx="1743959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06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en-US" b="0" dirty="0"/>
              <a:t>2016-yilgi Rio-de-</a:t>
            </a:r>
            <a:r>
              <a:rPr lang="en-US" b="0" dirty="0" err="1"/>
              <a:t>Janeyro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1" y="631826"/>
            <a:ext cx="3124199" cy="1938992"/>
          </a:xfrm>
        </p:spPr>
        <p:txBody>
          <a:bodyPr/>
          <a:lstStyle/>
          <a:p>
            <a:r>
              <a:rPr lang="pt-BR" i="0" dirty="0"/>
              <a:t>2016-yilgi Rio-de-Janeyro shahrida (Braziliya) bo‘lib o‘tgan XXXI</a:t>
            </a:r>
          </a:p>
          <a:p>
            <a:r>
              <a:rPr lang="en-US" i="0" dirty="0" err="1"/>
              <a:t>yozgi</a:t>
            </a:r>
            <a:r>
              <a:rPr lang="en-US" i="0" dirty="0"/>
              <a:t> </a:t>
            </a:r>
            <a:r>
              <a:rPr lang="en-US" i="0" dirty="0" err="1"/>
              <a:t>Olimpiada</a:t>
            </a:r>
            <a:r>
              <a:rPr lang="en-US" i="0" dirty="0"/>
              <a:t> </a:t>
            </a:r>
            <a:r>
              <a:rPr lang="en-US" i="0" dirty="0" err="1"/>
              <a:t>mamlakatimiz</a:t>
            </a:r>
            <a:r>
              <a:rPr lang="en-US" i="0" dirty="0"/>
              <a:t> </a:t>
            </a:r>
            <a:r>
              <a:rPr lang="en-US" i="0" dirty="0" err="1"/>
              <a:t>tarixidagi</a:t>
            </a:r>
            <a:r>
              <a:rPr lang="en-US" i="0" dirty="0"/>
              <a:t> </a:t>
            </a:r>
            <a:r>
              <a:rPr lang="en-US" i="0" dirty="0" err="1"/>
              <a:t>eng</a:t>
            </a:r>
            <a:r>
              <a:rPr lang="en-US" i="0" dirty="0"/>
              <a:t> </a:t>
            </a:r>
            <a:r>
              <a:rPr lang="en-US" i="0" dirty="0" err="1"/>
              <a:t>sermahsul</a:t>
            </a:r>
            <a:r>
              <a:rPr lang="en-US" i="0" dirty="0"/>
              <a:t> </a:t>
            </a:r>
            <a:r>
              <a:rPr lang="en-US" i="0" dirty="0" err="1"/>
              <a:t>musobaqa</a:t>
            </a:r>
            <a:r>
              <a:rPr lang="en-US" i="0" dirty="0"/>
              <a:t> </a:t>
            </a:r>
            <a:r>
              <a:rPr lang="en-US" i="0" dirty="0" err="1" smtClean="0"/>
              <a:t>bo‘ldi</a:t>
            </a:r>
            <a:r>
              <a:rPr lang="en-US" i="0" dirty="0" smtClean="0"/>
              <a:t>. </a:t>
            </a:r>
            <a:r>
              <a:rPr lang="en-US" i="0" dirty="0" err="1" smtClean="0"/>
              <a:t>Ushbu</a:t>
            </a:r>
            <a:r>
              <a:rPr lang="en-US" i="0" dirty="0" smtClean="0"/>
              <a:t> </a:t>
            </a:r>
            <a:r>
              <a:rPr lang="en-US" i="0" dirty="0" err="1"/>
              <a:t>Olimpiadada</a:t>
            </a:r>
            <a:r>
              <a:rPr lang="en-US" i="0" dirty="0"/>
              <a:t> </a:t>
            </a:r>
            <a:r>
              <a:rPr lang="en-US" i="0" dirty="0" err="1"/>
              <a:t>eng</a:t>
            </a:r>
            <a:r>
              <a:rPr lang="en-US" i="0" dirty="0"/>
              <a:t> </a:t>
            </a:r>
            <a:r>
              <a:rPr lang="en-US" i="0" dirty="0" err="1"/>
              <a:t>ko‘p</a:t>
            </a:r>
            <a:r>
              <a:rPr lang="en-US" i="0" dirty="0"/>
              <a:t> </a:t>
            </a:r>
            <a:r>
              <a:rPr lang="en-US" i="0" dirty="0" err="1" smtClean="0"/>
              <a:t>medalni</a:t>
            </a:r>
            <a:r>
              <a:rPr lang="en-US" i="0" dirty="0"/>
              <a:t> </a:t>
            </a:r>
            <a:r>
              <a:rPr lang="en-US" i="0" dirty="0" err="1" smtClean="0"/>
              <a:t>bokschilarimiz</a:t>
            </a:r>
            <a:r>
              <a:rPr lang="en-US" i="0" dirty="0" smtClean="0"/>
              <a:t> </a:t>
            </a:r>
            <a:r>
              <a:rPr lang="en-US" i="0" dirty="0" err="1"/>
              <a:t>qo‘lga</a:t>
            </a:r>
            <a:r>
              <a:rPr lang="en-US" i="0" dirty="0"/>
              <a:t> </a:t>
            </a:r>
            <a:r>
              <a:rPr lang="en-US" i="0" dirty="0" err="1"/>
              <a:t>kiritishdi</a:t>
            </a:r>
            <a:r>
              <a:rPr lang="en-US" i="0" dirty="0"/>
              <a:t>.</a:t>
            </a:r>
          </a:p>
          <a:p>
            <a:r>
              <a:rPr lang="en-US" i="0" dirty="0"/>
              <a:t>Charm </a:t>
            </a:r>
            <a:r>
              <a:rPr lang="en-US" i="0" dirty="0" err="1"/>
              <a:t>qo‘lqop</a:t>
            </a:r>
            <a:r>
              <a:rPr lang="en-US" i="0" dirty="0"/>
              <a:t> </a:t>
            </a:r>
            <a:r>
              <a:rPr lang="en-US" i="0" dirty="0" err="1"/>
              <a:t>ustalarimizning</a:t>
            </a:r>
            <a:r>
              <a:rPr lang="en-US" i="0" dirty="0"/>
              <a:t> 7 </a:t>
            </a:r>
            <a:r>
              <a:rPr lang="en-US" i="0" dirty="0" err="1"/>
              <a:t>nafari</a:t>
            </a:r>
            <a:r>
              <a:rPr lang="en-US" i="0" dirty="0"/>
              <a:t> </a:t>
            </a:r>
            <a:r>
              <a:rPr lang="en-US" i="0" dirty="0" err="1"/>
              <a:t>Riodan</a:t>
            </a:r>
            <a:r>
              <a:rPr lang="en-US" i="0" dirty="0"/>
              <a:t> medal </a:t>
            </a:r>
            <a:r>
              <a:rPr lang="en-US" i="0" dirty="0" err="1"/>
              <a:t>bilan</a:t>
            </a:r>
            <a:r>
              <a:rPr lang="en-US" i="0" dirty="0"/>
              <a:t> </a:t>
            </a:r>
            <a:r>
              <a:rPr lang="en-US" i="0" dirty="0" err="1"/>
              <a:t>qaytishga</a:t>
            </a:r>
            <a:endParaRPr lang="en-US" i="0" dirty="0"/>
          </a:p>
          <a:p>
            <a:r>
              <a:rPr lang="en-US" i="0" dirty="0" err="1"/>
              <a:t>muvaffaq</a:t>
            </a:r>
            <a:r>
              <a:rPr lang="en-US" i="0" dirty="0"/>
              <a:t> </a:t>
            </a:r>
            <a:r>
              <a:rPr lang="en-US" i="0" dirty="0" err="1"/>
              <a:t>bo‘ldilar</a:t>
            </a:r>
            <a:r>
              <a:rPr lang="en-US" i="0" dirty="0"/>
              <a:t>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633269"/>
            <a:ext cx="2209800" cy="229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0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en-US" dirty="0" err="1"/>
              <a:t>Yodda</a:t>
            </a:r>
            <a:r>
              <a:rPr lang="en-US" dirty="0"/>
              <a:t> </a:t>
            </a:r>
            <a:r>
              <a:rPr lang="en-US" dirty="0" err="1"/>
              <a:t>tuting</a:t>
            </a:r>
            <a:r>
              <a:rPr lang="en-US" b="0" dirty="0"/>
              <a:t>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1" y="555626"/>
            <a:ext cx="2971799" cy="2149964"/>
          </a:xfrm>
        </p:spPr>
        <p:txBody>
          <a:bodyPr/>
          <a:lstStyle/>
          <a:p>
            <a:r>
              <a:rPr lang="en-US" i="0" dirty="0" err="1"/>
              <a:t>O‘zbekiston</a:t>
            </a:r>
            <a:r>
              <a:rPr lang="en-US" i="0" dirty="0"/>
              <a:t> </a:t>
            </a:r>
            <a:r>
              <a:rPr lang="en-US" i="0" dirty="0" err="1"/>
              <a:t>futbol</a:t>
            </a:r>
            <a:r>
              <a:rPr lang="en-US" i="0" dirty="0"/>
              <a:t> </a:t>
            </a:r>
            <a:r>
              <a:rPr lang="en-US" i="0" dirty="0" err="1"/>
              <a:t>terma</a:t>
            </a:r>
            <a:r>
              <a:rPr lang="en-US" i="0" dirty="0"/>
              <a:t> </a:t>
            </a:r>
            <a:r>
              <a:rPr lang="en-US" i="0" dirty="0" err="1"/>
              <a:t>jamoasi</a:t>
            </a:r>
            <a:r>
              <a:rPr lang="en-US" i="0" dirty="0"/>
              <a:t> </a:t>
            </a:r>
            <a:r>
              <a:rPr lang="en-US" i="0" dirty="0" err="1"/>
              <a:t>xalqaro</a:t>
            </a:r>
            <a:r>
              <a:rPr lang="en-US" i="0" dirty="0"/>
              <a:t> </a:t>
            </a:r>
            <a:r>
              <a:rPr lang="en-US" i="0" dirty="0" err="1"/>
              <a:t>turnirlarda</a:t>
            </a:r>
            <a:r>
              <a:rPr lang="en-US" i="0" dirty="0"/>
              <a:t> </a:t>
            </a:r>
            <a:r>
              <a:rPr lang="en-US" i="0" dirty="0" err="1"/>
              <a:t>uch</a:t>
            </a:r>
            <a:r>
              <a:rPr lang="en-US" i="0" dirty="0"/>
              <a:t> </a:t>
            </a:r>
            <a:r>
              <a:rPr lang="en-US" i="0" dirty="0" err="1"/>
              <a:t>marta</a:t>
            </a:r>
            <a:endParaRPr lang="en-US" i="0" dirty="0"/>
          </a:p>
          <a:p>
            <a:r>
              <a:rPr lang="en-US" i="0" dirty="0"/>
              <a:t>bosh </a:t>
            </a:r>
            <a:r>
              <a:rPr lang="en-US" i="0" dirty="0" err="1"/>
              <a:t>mukofotni</a:t>
            </a:r>
            <a:r>
              <a:rPr lang="en-US" i="0" dirty="0"/>
              <a:t> </a:t>
            </a:r>
            <a:r>
              <a:rPr lang="en-US" i="0" dirty="0" err="1"/>
              <a:t>qo‘lga</a:t>
            </a:r>
            <a:r>
              <a:rPr lang="en-US" i="0" dirty="0"/>
              <a:t> </a:t>
            </a:r>
            <a:r>
              <a:rPr lang="en-US" i="0" dirty="0" err="1"/>
              <a:t>kiritgan</a:t>
            </a:r>
            <a:r>
              <a:rPr lang="en-US" i="0" dirty="0"/>
              <a:t>. </a:t>
            </a:r>
            <a:r>
              <a:rPr lang="en-US" i="0" dirty="0" err="1"/>
              <a:t>Birinchisi</a:t>
            </a:r>
            <a:r>
              <a:rPr lang="en-US" i="0" dirty="0"/>
              <a:t>, 1994-yilgi </a:t>
            </a:r>
            <a:r>
              <a:rPr lang="en-US" i="0" dirty="0" err="1"/>
              <a:t>Osiyo</a:t>
            </a:r>
            <a:r>
              <a:rPr lang="en-US" i="0" dirty="0"/>
              <a:t> </a:t>
            </a:r>
            <a:r>
              <a:rPr lang="en-US" i="0" dirty="0" err="1"/>
              <a:t>o‘yinlarida</a:t>
            </a:r>
            <a:endParaRPr lang="en-US" i="0" dirty="0"/>
          </a:p>
          <a:p>
            <a:r>
              <a:rPr lang="en-US" i="0" dirty="0" err="1"/>
              <a:t>olimpiya</a:t>
            </a:r>
            <a:r>
              <a:rPr lang="en-US" i="0" dirty="0"/>
              <a:t> </a:t>
            </a:r>
            <a:r>
              <a:rPr lang="en-US" i="0" dirty="0" err="1"/>
              <a:t>terma</a:t>
            </a:r>
            <a:r>
              <a:rPr lang="en-US" i="0" dirty="0"/>
              <a:t> </a:t>
            </a:r>
            <a:r>
              <a:rPr lang="en-US" i="0" dirty="0" err="1"/>
              <a:t>jamoasi</a:t>
            </a:r>
            <a:r>
              <a:rPr lang="en-US" i="0" dirty="0"/>
              <a:t>, 2012-yil 17 </a:t>
            </a:r>
            <a:r>
              <a:rPr lang="en-US" i="0" dirty="0" err="1"/>
              <a:t>yoshgacha</a:t>
            </a:r>
            <a:r>
              <a:rPr lang="en-US" i="0" dirty="0"/>
              <a:t> </a:t>
            </a:r>
            <a:r>
              <a:rPr lang="en-US" i="0" dirty="0" err="1"/>
              <a:t>bo‘lgan</a:t>
            </a:r>
            <a:r>
              <a:rPr lang="en-US" i="0" dirty="0"/>
              <a:t> </a:t>
            </a:r>
            <a:r>
              <a:rPr lang="en-US" i="0" dirty="0" err="1"/>
              <a:t>o‘smirlar</a:t>
            </a:r>
            <a:r>
              <a:rPr lang="en-US" i="0" dirty="0"/>
              <a:t> </a:t>
            </a:r>
            <a:r>
              <a:rPr lang="en-US" i="0" dirty="0" err="1"/>
              <a:t>Osiyo</a:t>
            </a:r>
            <a:endParaRPr lang="en-US" i="0" dirty="0"/>
          </a:p>
          <a:p>
            <a:r>
              <a:rPr lang="en-US" i="0" dirty="0" err="1"/>
              <a:t>chempionati</a:t>
            </a:r>
            <a:r>
              <a:rPr lang="en-US" i="0" dirty="0"/>
              <a:t> </a:t>
            </a:r>
            <a:r>
              <a:rPr lang="en-US" i="0" dirty="0" err="1"/>
              <a:t>g‘olibi</a:t>
            </a:r>
            <a:r>
              <a:rPr lang="en-US" i="0" dirty="0"/>
              <a:t>, 2018-yilda 23 </a:t>
            </a:r>
            <a:r>
              <a:rPr lang="en-US" i="0" dirty="0" err="1"/>
              <a:t>yoshgacha</a:t>
            </a:r>
            <a:r>
              <a:rPr lang="en-US" i="0" dirty="0"/>
              <a:t> </a:t>
            </a:r>
            <a:r>
              <a:rPr lang="en-US" i="0" dirty="0" err="1"/>
              <a:t>bo‘lgan</a:t>
            </a:r>
            <a:r>
              <a:rPr lang="en-US" i="0" dirty="0"/>
              <a:t> </a:t>
            </a:r>
            <a:r>
              <a:rPr lang="en-US" i="0" dirty="0" err="1"/>
              <a:t>olimpiya</a:t>
            </a:r>
            <a:r>
              <a:rPr lang="en-US" i="0" dirty="0"/>
              <a:t> </a:t>
            </a:r>
            <a:r>
              <a:rPr lang="en-US" i="0" dirty="0" err="1"/>
              <a:t>terma</a:t>
            </a:r>
            <a:endParaRPr lang="en-US" i="0" dirty="0"/>
          </a:p>
          <a:p>
            <a:r>
              <a:rPr lang="en-US" i="0" dirty="0" err="1"/>
              <a:t>jamoasi</a:t>
            </a:r>
            <a:r>
              <a:rPr lang="en-US" i="0" dirty="0"/>
              <a:t> </a:t>
            </a:r>
            <a:r>
              <a:rPr lang="en-US" i="0" dirty="0" err="1"/>
              <a:t>Osiyo</a:t>
            </a:r>
            <a:r>
              <a:rPr lang="en-US" i="0" dirty="0"/>
              <a:t> </a:t>
            </a:r>
            <a:r>
              <a:rPr lang="en-US" i="0" dirty="0" err="1"/>
              <a:t>chempioni</a:t>
            </a:r>
            <a:r>
              <a:rPr lang="en-US" i="0" dirty="0"/>
              <a:t> </a:t>
            </a:r>
            <a:r>
              <a:rPr lang="en-US" i="0" dirty="0" err="1"/>
              <a:t>unvoniga</a:t>
            </a:r>
            <a:r>
              <a:rPr lang="en-US" i="0" dirty="0"/>
              <a:t> </a:t>
            </a:r>
            <a:r>
              <a:rPr lang="en-US" i="0" dirty="0" err="1"/>
              <a:t>sazavor</a:t>
            </a:r>
            <a:r>
              <a:rPr lang="en-US" i="0" dirty="0"/>
              <a:t> </a:t>
            </a:r>
            <a:r>
              <a:rPr lang="en-US" i="0" dirty="0" err="1"/>
              <a:t>bo‘ldi</a:t>
            </a:r>
            <a:r>
              <a:rPr lang="en-US" i="0" dirty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700" y="631825"/>
            <a:ext cx="2487813" cy="236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462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en-US" dirty="0" err="1" smtClean="0"/>
              <a:t>Futbol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1" y="555626"/>
            <a:ext cx="5113794" cy="3011738"/>
          </a:xfrm>
        </p:spPr>
        <p:txBody>
          <a:bodyPr/>
          <a:lstStyle/>
          <a:p>
            <a:r>
              <a:rPr lang="en-US" i="0" dirty="0" err="1"/>
              <a:t>Dunyoga</a:t>
            </a:r>
            <a:r>
              <a:rPr lang="en-US" i="0" dirty="0"/>
              <a:t> </a:t>
            </a:r>
            <a:r>
              <a:rPr lang="en-US" i="0" dirty="0" err="1"/>
              <a:t>O‘zbekiston</a:t>
            </a:r>
            <a:r>
              <a:rPr lang="en-US" i="0" dirty="0"/>
              <a:t> </a:t>
            </a:r>
            <a:r>
              <a:rPr lang="en-US" i="0" dirty="0" err="1"/>
              <a:t>sportchilarining</a:t>
            </a:r>
            <a:endParaRPr lang="en-US" i="0" dirty="0"/>
          </a:p>
          <a:p>
            <a:r>
              <a:rPr lang="en-US" i="0" dirty="0" err="1"/>
              <a:t>salohiyati</a:t>
            </a:r>
            <a:r>
              <a:rPr lang="en-US" i="0" dirty="0"/>
              <a:t> </a:t>
            </a:r>
            <a:r>
              <a:rPr lang="en-US" i="0" dirty="0" err="1"/>
              <a:t>va</a:t>
            </a:r>
            <a:r>
              <a:rPr lang="en-US" i="0" dirty="0"/>
              <a:t> </a:t>
            </a:r>
            <a:r>
              <a:rPr lang="en-US" i="0" dirty="0" err="1"/>
              <a:t>qudratini</a:t>
            </a:r>
            <a:r>
              <a:rPr lang="en-US" i="0" dirty="0"/>
              <a:t> </a:t>
            </a:r>
            <a:r>
              <a:rPr lang="en-US" i="0" dirty="0" err="1"/>
              <a:t>namoyon</a:t>
            </a:r>
            <a:r>
              <a:rPr lang="en-US" i="0" dirty="0"/>
              <a:t> </a:t>
            </a:r>
            <a:r>
              <a:rPr lang="en-US" i="0" dirty="0" err="1"/>
              <a:t>etayotgan</a:t>
            </a:r>
            <a:endParaRPr lang="en-US" i="0" dirty="0"/>
          </a:p>
          <a:p>
            <a:r>
              <a:rPr lang="en-US" i="0" dirty="0" err="1"/>
              <a:t>o‘zbek</a:t>
            </a:r>
            <a:r>
              <a:rPr lang="en-US" i="0" dirty="0"/>
              <a:t> </a:t>
            </a:r>
            <a:r>
              <a:rPr lang="en-US" i="0" dirty="0" err="1"/>
              <a:t>hakami</a:t>
            </a:r>
            <a:r>
              <a:rPr lang="en-US" i="0" dirty="0"/>
              <a:t> </a:t>
            </a:r>
            <a:r>
              <a:rPr lang="en-US" i="0" dirty="0" err="1"/>
              <a:t>Ravshan</a:t>
            </a:r>
            <a:r>
              <a:rPr lang="en-US" i="0" dirty="0"/>
              <a:t> </a:t>
            </a:r>
            <a:r>
              <a:rPr lang="en-US" i="0" dirty="0" err="1"/>
              <a:t>Ermatov</a:t>
            </a:r>
            <a:endParaRPr lang="en-US" i="0" dirty="0"/>
          </a:p>
          <a:p>
            <a:r>
              <a:rPr lang="en-US" i="0" dirty="0" err="1"/>
              <a:t>O‘zbekiston</a:t>
            </a:r>
            <a:r>
              <a:rPr lang="en-US" i="0" dirty="0"/>
              <a:t> </a:t>
            </a:r>
            <a:r>
              <a:rPr lang="en-US" i="0" dirty="0" err="1"/>
              <a:t>futbol</a:t>
            </a:r>
            <a:r>
              <a:rPr lang="en-US" i="0" dirty="0"/>
              <a:t> </a:t>
            </a:r>
            <a:r>
              <a:rPr lang="en-US" i="0" dirty="0" err="1"/>
              <a:t>federatsiyasining</a:t>
            </a:r>
            <a:r>
              <a:rPr lang="en-US" i="0" dirty="0"/>
              <a:t> </a:t>
            </a:r>
            <a:r>
              <a:rPr lang="en-US" i="0" dirty="0" err="1"/>
              <a:t>xalqaro</a:t>
            </a:r>
            <a:endParaRPr lang="en-US" i="0" dirty="0"/>
          </a:p>
          <a:p>
            <a:r>
              <a:rPr lang="en-US" i="0" dirty="0" err="1"/>
              <a:t>toifadagi</a:t>
            </a:r>
            <a:r>
              <a:rPr lang="en-US" i="0" dirty="0"/>
              <a:t> </a:t>
            </a:r>
            <a:r>
              <a:rPr lang="en-US" i="0" dirty="0" err="1"/>
              <a:t>hakami</a:t>
            </a:r>
            <a:r>
              <a:rPr lang="en-US" i="0" dirty="0"/>
              <a:t>, 2003-yildan FIFA</a:t>
            </a:r>
          </a:p>
          <a:p>
            <a:r>
              <a:rPr lang="it-IT" i="0" dirty="0"/>
              <a:t>hakami statusini olgan. 2008, 2009,</a:t>
            </a:r>
          </a:p>
          <a:p>
            <a:r>
              <a:rPr lang="es-ES" i="0" dirty="0"/>
              <a:t>2010, 2011 va 2014-yillarda besh marotaba</a:t>
            </a:r>
          </a:p>
          <a:p>
            <a:r>
              <a:rPr lang="en-US" i="0" dirty="0" err="1"/>
              <a:t>Osiyoning</a:t>
            </a:r>
            <a:r>
              <a:rPr lang="en-US" i="0" dirty="0"/>
              <a:t> </a:t>
            </a:r>
            <a:r>
              <a:rPr lang="en-US" i="0" dirty="0" err="1"/>
              <a:t>eng</a:t>
            </a:r>
            <a:r>
              <a:rPr lang="en-US" i="0" dirty="0"/>
              <a:t> </a:t>
            </a:r>
            <a:r>
              <a:rPr lang="en-US" i="0" dirty="0" err="1"/>
              <a:t>yaxshi</a:t>
            </a:r>
            <a:r>
              <a:rPr lang="en-US" i="0" dirty="0"/>
              <a:t> </a:t>
            </a:r>
            <a:r>
              <a:rPr lang="en-US" i="0" dirty="0" err="1"/>
              <a:t>hakami</a:t>
            </a:r>
            <a:r>
              <a:rPr lang="en-US" i="0" dirty="0"/>
              <a:t> deb</a:t>
            </a:r>
          </a:p>
          <a:p>
            <a:r>
              <a:rPr lang="en-US" i="0" dirty="0" err="1"/>
              <a:t>e’tirof</a:t>
            </a:r>
            <a:r>
              <a:rPr lang="en-US" i="0" dirty="0"/>
              <a:t> </a:t>
            </a:r>
            <a:r>
              <a:rPr lang="en-US" i="0" dirty="0" err="1"/>
              <a:t>etildi</a:t>
            </a:r>
            <a:r>
              <a:rPr lang="en-US" i="0" dirty="0"/>
              <a:t>. </a:t>
            </a:r>
            <a:r>
              <a:rPr lang="en-US" i="0" dirty="0" err="1"/>
              <a:t>Xalqaro</a:t>
            </a:r>
            <a:r>
              <a:rPr lang="en-US" i="0" dirty="0"/>
              <a:t> </a:t>
            </a:r>
            <a:r>
              <a:rPr lang="en-US" i="0" dirty="0" err="1"/>
              <a:t>futbol</a:t>
            </a:r>
            <a:r>
              <a:rPr lang="en-US" i="0" dirty="0"/>
              <a:t> </a:t>
            </a:r>
            <a:r>
              <a:rPr lang="en-US" i="0" dirty="0" err="1"/>
              <a:t>uyushmalari</a:t>
            </a:r>
            <a:endParaRPr lang="en-US" i="0" dirty="0"/>
          </a:p>
          <a:p>
            <a:r>
              <a:rPr lang="en-US" i="0" dirty="0" err="1"/>
              <a:t>federatsiyasi</a:t>
            </a:r>
            <a:r>
              <a:rPr lang="en-US" i="0" dirty="0"/>
              <a:t> </a:t>
            </a:r>
            <a:r>
              <a:rPr lang="en-US" i="0" dirty="0" err="1"/>
              <a:t>uni</a:t>
            </a:r>
            <a:r>
              <a:rPr lang="en-US" i="0" dirty="0"/>
              <a:t> 2011-yilda</a:t>
            </a:r>
          </a:p>
          <a:p>
            <a:r>
              <a:rPr lang="en-US" i="0" dirty="0"/>
              <a:t>«</a:t>
            </a:r>
            <a:r>
              <a:rPr lang="en-US" i="0" dirty="0" err="1"/>
              <a:t>Dunyoning</a:t>
            </a:r>
            <a:r>
              <a:rPr lang="en-US" i="0" dirty="0"/>
              <a:t> </a:t>
            </a:r>
            <a:r>
              <a:rPr lang="en-US" i="0" dirty="0" err="1"/>
              <a:t>eng</a:t>
            </a:r>
            <a:r>
              <a:rPr lang="en-US" i="0" dirty="0"/>
              <a:t> </a:t>
            </a:r>
            <a:r>
              <a:rPr lang="en-US" i="0" dirty="0" err="1"/>
              <a:t>yaxshi</a:t>
            </a:r>
            <a:r>
              <a:rPr lang="en-US" i="0" dirty="0"/>
              <a:t> </a:t>
            </a:r>
            <a:r>
              <a:rPr lang="en-US" i="0" dirty="0" err="1"/>
              <a:t>hakami</a:t>
            </a:r>
            <a:r>
              <a:rPr lang="en-US" i="0" dirty="0"/>
              <a:t>» </a:t>
            </a:r>
            <a:r>
              <a:rPr lang="en-US" i="0" dirty="0" err="1"/>
              <a:t>sifatida</a:t>
            </a:r>
            <a:endParaRPr lang="en-US" i="0" dirty="0"/>
          </a:p>
          <a:p>
            <a:r>
              <a:rPr lang="en-US" i="0" dirty="0"/>
              <a:t>tan </a:t>
            </a:r>
            <a:r>
              <a:rPr lang="en-US" i="0" dirty="0" err="1"/>
              <a:t>oldi</a:t>
            </a:r>
            <a:r>
              <a:rPr lang="en-US" i="0" dirty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995" y="555047"/>
            <a:ext cx="1760995" cy="238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189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1257</TotalTime>
  <Words>455</Words>
  <Application>Microsoft Office PowerPoint</Application>
  <PresentationFormat>Произвольный</PresentationFormat>
  <Paragraphs>60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O‘zbekiston tarixi</vt:lpstr>
      <vt:lpstr>Jismoniy tarbiya va sport  </vt:lpstr>
      <vt:lpstr>Презентация PowerPoint</vt:lpstr>
      <vt:lpstr>Mamlakatimizda jismoniy tarbiya</vt:lpstr>
      <vt:lpstr>Uch bosqichli sport o‘yinlari</vt:lpstr>
      <vt:lpstr>Kurash</vt:lpstr>
      <vt:lpstr>2016-yilgi Rio-de-Janeyro</vt:lpstr>
      <vt:lpstr>Yodda tuting!</vt:lpstr>
      <vt:lpstr>Futbol </vt:lpstr>
      <vt:lpstr>Savol va topshiriqlar: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VAIO</dc:creator>
  <cp:lastModifiedBy>Пользователь</cp:lastModifiedBy>
  <cp:revision>101</cp:revision>
  <dcterms:created xsi:type="dcterms:W3CDTF">2020-04-12T22:05:16Z</dcterms:created>
  <dcterms:modified xsi:type="dcterms:W3CDTF">2021-01-14T04:01:16Z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