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15"/>
  </p:notesMasterIdLst>
  <p:sldIdLst>
    <p:sldId id="286" r:id="rId2"/>
    <p:sldId id="287" r:id="rId3"/>
    <p:sldId id="288" r:id="rId4"/>
    <p:sldId id="289" r:id="rId5"/>
    <p:sldId id="298" r:id="rId6"/>
    <p:sldId id="299" r:id="rId7"/>
    <p:sldId id="290" r:id="rId8"/>
    <p:sldId id="291" r:id="rId9"/>
    <p:sldId id="292" r:id="rId10"/>
    <p:sldId id="294" r:id="rId11"/>
    <p:sldId id="295" r:id="rId12"/>
    <p:sldId id="296" r:id="rId13"/>
    <p:sldId id="297" r:id="rId14"/>
  </p:sldIdLst>
  <p:sldSz cx="9144000" cy="5143500" type="screen16x9"/>
  <p:notesSz cx="5765800" cy="3244850"/>
  <p:defaultTextStyle>
    <a:defPPr>
      <a:defRPr lang="ru-RU"/>
    </a:defPPr>
    <a:lvl1pPr marL="0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610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221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3832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8442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3055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7664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2276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6884" algn="l" defTabSz="144922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48" userDrawn="1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1C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7971" autoAdjust="0"/>
  </p:normalViewPr>
  <p:slideViewPr>
    <p:cSldViewPr>
      <p:cViewPr varScale="1">
        <p:scale>
          <a:sx n="92" d="100"/>
          <a:sy n="92" d="100"/>
        </p:scale>
        <p:origin x="576" y="84"/>
      </p:cViewPr>
      <p:guideLst>
        <p:guide orient="horz" pos="2880"/>
        <p:guide pos="2248"/>
        <p:guide orient="horz" pos="4565"/>
        <p:guide pos="3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39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0302-458F-4B74-A808-3EA6FC8447E9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104894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941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4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E1D5-DB8F-493E-998F-1E74A1E6C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610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221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3832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8442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3055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7664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2276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6884" algn="l" defTabSz="1449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19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2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62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4" name="Holder 3"/>
          <p:cNvSpPr>
            <a:spLocks noGrp="1"/>
          </p:cNvSpPr>
          <p:nvPr>
            <p:ph type="body" idx="1"/>
          </p:nvPr>
        </p:nvSpPr>
        <p:spPr>
          <a:xfrm>
            <a:off x="691621" y="1556658"/>
            <a:ext cx="7760758" cy="338554"/>
          </a:xfrm>
        </p:spPr>
        <p:txBody>
          <a:bodyPr lIns="0" tIns="0" rIns="0" bIns="0"/>
          <a:lstStyle>
            <a:lvl1pPr>
              <a:defRPr sz="22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58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25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6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2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2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1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32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3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34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3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476943" y="162355"/>
            <a:ext cx="819011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691621" y="1556658"/>
            <a:ext cx="77607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/>
          <p:nvPr/>
        </p:nvSpPr>
        <p:spPr>
          <a:xfrm>
            <a:off x="2" y="2434"/>
            <a:ext cx="9164141" cy="160169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3"/>
          <p:cNvSpPr txBox="1">
            <a:spLocks noGrp="1"/>
          </p:cNvSpPr>
          <p:nvPr>
            <p:ph type="title"/>
          </p:nvPr>
        </p:nvSpPr>
        <p:spPr>
          <a:xfrm>
            <a:off x="1069605" y="353380"/>
            <a:ext cx="6206433" cy="852735"/>
          </a:xfrm>
          <a:prstGeom prst="rect">
            <a:avLst/>
          </a:prstGeom>
        </p:spPr>
        <p:txBody>
          <a:bodyPr vert="horz" wrap="square" lIns="0" tIns="23145" rIns="0" bIns="0" rtlCol="0">
            <a:spAutoFit/>
          </a:bodyPr>
          <a:lstStyle/>
          <a:p>
            <a:pPr marL="20128">
              <a:spcBef>
                <a:spcPts val="181"/>
              </a:spcBef>
            </a:pPr>
            <a:r>
              <a:rPr lang="en-US" sz="5400" spc="-8" dirty="0" err="1"/>
              <a:t>O‘zbekiston</a:t>
            </a:r>
            <a:r>
              <a:rPr lang="en-US" sz="5400" spc="-8" dirty="0"/>
              <a:t> </a:t>
            </a:r>
            <a:r>
              <a:rPr lang="en-US" sz="5400" spc="-8" dirty="0" err="1"/>
              <a:t>tarixi</a:t>
            </a:r>
            <a:endParaRPr sz="5400" dirty="0"/>
          </a:p>
        </p:txBody>
      </p:sp>
      <p:sp>
        <p:nvSpPr>
          <p:cNvPr id="1048606" name="object 5"/>
          <p:cNvSpPr/>
          <p:nvPr/>
        </p:nvSpPr>
        <p:spPr>
          <a:xfrm>
            <a:off x="457200" y="1850224"/>
            <a:ext cx="545820" cy="147599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8607" name="object 6"/>
          <p:cNvSpPr/>
          <p:nvPr/>
        </p:nvSpPr>
        <p:spPr>
          <a:xfrm>
            <a:off x="457200" y="3445254"/>
            <a:ext cx="545820" cy="13279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8"/>
          <p:cNvGrpSpPr/>
          <p:nvPr/>
        </p:nvGrpSpPr>
        <p:grpSpPr>
          <a:xfrm>
            <a:off x="7370585" y="276803"/>
            <a:ext cx="1697215" cy="1066168"/>
            <a:chOff x="4686759" y="212867"/>
            <a:chExt cx="634365" cy="634365"/>
          </a:xfrm>
        </p:grpSpPr>
        <p:sp>
          <p:nvSpPr>
            <p:cNvPr id="1048608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09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0" name="object 11"/>
          <p:cNvSpPr txBox="1"/>
          <p:nvPr/>
        </p:nvSpPr>
        <p:spPr>
          <a:xfrm>
            <a:off x="7564980" y="525997"/>
            <a:ext cx="1604420" cy="517848"/>
          </a:xfrm>
          <a:prstGeom prst="rect">
            <a:avLst/>
          </a:prstGeom>
        </p:spPr>
        <p:txBody>
          <a:bodyPr vert="horz" wrap="square" lIns="0" tIns="25160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200" b="1" spc="16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lang="en-US" sz="3200" b="1" spc="16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3200" b="1" spc="16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8584" y="1181336"/>
            <a:ext cx="4572000" cy="592615"/>
          </a:xfrm>
          <a:prstGeom prst="rect">
            <a:avLst/>
          </a:prstGeom>
        </p:spPr>
        <p:txBody>
          <a:bodyPr lIns="144922" tIns="72462" rIns="144922" bIns="72462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702270"/>
            <a:ext cx="7537758" cy="1962221"/>
          </a:xfrm>
          <a:prstGeom prst="rect">
            <a:avLst/>
          </a:prstGeom>
        </p:spPr>
        <p:txBody>
          <a:bodyPr wrap="square" lIns="144922" tIns="72462" rIns="144922" bIns="72462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Oliy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ta’lim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keyingi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ta’limning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takomillashtirilishi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b="0" dirty="0" err="1"/>
              <a:t>Mustaqillik</a:t>
            </a:r>
            <a:r>
              <a:rPr lang="en-US" b="0" dirty="0"/>
              <a:t> </a:t>
            </a:r>
            <a:r>
              <a:rPr lang="en-US" b="0" dirty="0" err="1"/>
              <a:t>yillarida</a:t>
            </a:r>
            <a:r>
              <a:rPr lang="en-US" b="0" dirty="0"/>
              <a:t> </a:t>
            </a:r>
            <a:r>
              <a:rPr lang="en-US" b="0" dirty="0" err="1"/>
              <a:t>oliy</a:t>
            </a:r>
            <a:r>
              <a:rPr lang="en-US" b="0" dirty="0"/>
              <a:t> </a:t>
            </a:r>
            <a:r>
              <a:rPr lang="en-US" b="0" dirty="0" err="1"/>
              <a:t>ta’lim</a:t>
            </a:r>
            <a:r>
              <a:rPr lang="en-US" b="0" dirty="0"/>
              <a:t> </a:t>
            </a:r>
            <a:r>
              <a:rPr lang="en-US" b="0" dirty="0" err="1" smtClean="0"/>
              <a:t>tizimi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196" y="944375"/>
            <a:ext cx="8573003" cy="4062651"/>
          </a:xfrm>
        </p:spPr>
        <p:txBody>
          <a:bodyPr/>
          <a:lstStyle/>
          <a:p>
            <a:pPr indent="361950" algn="just"/>
            <a:r>
              <a:rPr lang="en-US" sz="2400" i="0" dirty="0" err="1" smtClean="0"/>
              <a:t>Islohotlar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natijasida</a:t>
            </a:r>
            <a:r>
              <a:rPr lang="en-US" sz="2400" i="0" dirty="0" smtClean="0"/>
              <a:t> </a:t>
            </a:r>
            <a:r>
              <a:rPr lang="en-US" sz="2400" i="0" dirty="0" err="1"/>
              <a:t>mamlakatimizda</a:t>
            </a:r>
            <a:r>
              <a:rPr lang="en-US" sz="2400" i="0" dirty="0"/>
              <a:t> </a:t>
            </a:r>
            <a:r>
              <a:rPr lang="en-US" sz="2400" i="0" dirty="0" err="1"/>
              <a:t>bir</a:t>
            </a:r>
            <a:r>
              <a:rPr lang="en-US" sz="2400" i="0" dirty="0"/>
              <a:t> </a:t>
            </a:r>
            <a:r>
              <a:rPr lang="en-US" sz="2400" i="0" dirty="0" err="1"/>
              <a:t>qator</a:t>
            </a:r>
            <a:r>
              <a:rPr lang="en-US" sz="2400" i="0" dirty="0"/>
              <a:t> </a:t>
            </a:r>
            <a:r>
              <a:rPr lang="en-US" sz="2400" i="0" dirty="0" err="1"/>
              <a:t>chet</a:t>
            </a:r>
            <a:r>
              <a:rPr lang="en-US" sz="2400" i="0" dirty="0"/>
              <a:t> el </a:t>
            </a:r>
            <a:r>
              <a:rPr lang="en-US" sz="2400" i="0" dirty="0" err="1"/>
              <a:t>universitetlarining</a:t>
            </a:r>
            <a:r>
              <a:rPr lang="en-US" sz="2400" i="0" dirty="0"/>
              <a:t> </a:t>
            </a:r>
            <a:r>
              <a:rPr lang="en-US" sz="2400" i="0" dirty="0" err="1" smtClean="0"/>
              <a:t>filiallari</a:t>
            </a:r>
            <a:r>
              <a:rPr lang="en-US" sz="2400" i="0" dirty="0"/>
              <a:t> </a:t>
            </a:r>
            <a:r>
              <a:rPr lang="en-US" sz="2400" i="0" dirty="0" err="1" smtClean="0"/>
              <a:t>ochildi</a:t>
            </a:r>
            <a:r>
              <a:rPr lang="en-US" sz="2400" i="0" dirty="0"/>
              <a:t>. </a:t>
            </a:r>
            <a:r>
              <a:rPr lang="en-US" sz="2400" i="0" dirty="0" err="1"/>
              <a:t>Jumladan</a:t>
            </a:r>
            <a:r>
              <a:rPr lang="en-US" sz="2400" i="0" dirty="0"/>
              <a:t>, </a:t>
            </a:r>
            <a:r>
              <a:rPr lang="en-US" sz="2400" i="0" dirty="0" err="1"/>
              <a:t>Buyuk</a:t>
            </a:r>
            <a:r>
              <a:rPr lang="en-US" sz="2400" i="0" dirty="0"/>
              <a:t> </a:t>
            </a:r>
            <a:r>
              <a:rPr lang="en-US" sz="2400" i="0" dirty="0" err="1"/>
              <a:t>Britaniyaning</a:t>
            </a:r>
            <a:r>
              <a:rPr lang="en-US" sz="2400" i="0" dirty="0"/>
              <a:t> </a:t>
            </a:r>
            <a:r>
              <a:rPr lang="en-US" sz="2400" i="0" dirty="0" err="1"/>
              <a:t>Xalqaro</a:t>
            </a:r>
            <a:r>
              <a:rPr lang="en-US" sz="2400" i="0" dirty="0"/>
              <a:t> </a:t>
            </a:r>
            <a:r>
              <a:rPr lang="en-US" sz="2400" i="0" dirty="0" err="1"/>
              <a:t>Vestminster</a:t>
            </a:r>
            <a:r>
              <a:rPr lang="en-US" sz="2400" i="0" dirty="0"/>
              <a:t> </a:t>
            </a:r>
            <a:r>
              <a:rPr lang="en-US" sz="2400" i="0" dirty="0" err="1" smtClean="0"/>
              <a:t>universiteti</a:t>
            </a:r>
            <a:r>
              <a:rPr lang="en-US" sz="2400" i="0" dirty="0" smtClean="0"/>
              <a:t>, Toshkent </a:t>
            </a:r>
            <a:r>
              <a:rPr lang="en-US" sz="2400" i="0" dirty="0" err="1"/>
              <a:t>shahrida</a:t>
            </a:r>
            <a:r>
              <a:rPr lang="en-US" sz="2400" i="0" dirty="0"/>
              <a:t> M.V. </a:t>
            </a:r>
            <a:r>
              <a:rPr lang="en-US" sz="2400" i="0" dirty="0" err="1"/>
              <a:t>Lomonosov</a:t>
            </a:r>
            <a:r>
              <a:rPr lang="en-US" sz="2400" i="0" dirty="0"/>
              <a:t> </a:t>
            </a:r>
            <a:r>
              <a:rPr lang="en-US" sz="2400" i="0" dirty="0" err="1"/>
              <a:t>nomidagi</a:t>
            </a:r>
            <a:r>
              <a:rPr lang="en-US" sz="2400" i="0" dirty="0"/>
              <a:t> Moskva </a:t>
            </a:r>
            <a:r>
              <a:rPr lang="en-US" sz="2400" i="0" dirty="0" err="1"/>
              <a:t>davlat</a:t>
            </a:r>
            <a:r>
              <a:rPr lang="en-US" sz="2400" i="0" dirty="0"/>
              <a:t> </a:t>
            </a:r>
            <a:r>
              <a:rPr lang="en-US" sz="2400" i="0" dirty="0" err="1" smtClean="0"/>
              <a:t>universiteti</a:t>
            </a:r>
            <a:r>
              <a:rPr lang="en-US" sz="2400" i="0" dirty="0" smtClean="0"/>
              <a:t>, I.M</a:t>
            </a:r>
            <a:r>
              <a:rPr lang="en-US" sz="2400" i="0" dirty="0"/>
              <a:t>. </a:t>
            </a:r>
            <a:r>
              <a:rPr lang="en-US" sz="2400" i="0" dirty="0" err="1"/>
              <a:t>Gubkin</a:t>
            </a:r>
            <a:r>
              <a:rPr lang="en-US" sz="2400" i="0" dirty="0"/>
              <a:t> </a:t>
            </a:r>
            <a:r>
              <a:rPr lang="en-US" sz="2400" i="0" dirty="0" err="1"/>
              <a:t>nomidagi</a:t>
            </a:r>
            <a:r>
              <a:rPr lang="en-US" sz="2400" i="0" dirty="0"/>
              <a:t> </a:t>
            </a:r>
            <a:r>
              <a:rPr lang="en-US" sz="2400" i="0" dirty="0" err="1"/>
              <a:t>Rossiya</a:t>
            </a:r>
            <a:r>
              <a:rPr lang="en-US" sz="2400" i="0" dirty="0"/>
              <a:t> </a:t>
            </a:r>
            <a:r>
              <a:rPr lang="en-US" sz="2400" i="0" dirty="0" err="1"/>
              <a:t>neft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/>
              <a:t>gaz</a:t>
            </a:r>
            <a:r>
              <a:rPr lang="en-US" sz="2400" i="0" dirty="0"/>
              <a:t> </a:t>
            </a:r>
            <a:r>
              <a:rPr lang="en-US" sz="2400" i="0" dirty="0" err="1"/>
              <a:t>davlat</a:t>
            </a:r>
            <a:r>
              <a:rPr lang="en-US" sz="2400" i="0" dirty="0"/>
              <a:t> </a:t>
            </a:r>
            <a:r>
              <a:rPr lang="en-US" sz="2400" i="0" dirty="0" err="1"/>
              <a:t>universiteti</a:t>
            </a:r>
            <a:r>
              <a:rPr lang="en-US" sz="2400" i="0" dirty="0"/>
              <a:t>, </a:t>
            </a:r>
            <a:r>
              <a:rPr lang="en-US" sz="2400" i="0" dirty="0" err="1" smtClean="0"/>
              <a:t>Singapur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menejmentni</a:t>
            </a:r>
            <a:r>
              <a:rPr lang="en-US" sz="2400" i="0" dirty="0" smtClean="0"/>
              <a:t> </a:t>
            </a:r>
            <a:r>
              <a:rPr lang="en-US" sz="2400" i="0" dirty="0" err="1"/>
              <a:t>rivojlantirish</a:t>
            </a:r>
            <a:r>
              <a:rPr lang="en-US" sz="2400" i="0" dirty="0"/>
              <a:t> </a:t>
            </a:r>
            <a:r>
              <a:rPr lang="en-US" sz="2400" i="0" dirty="0" err="1"/>
              <a:t>instituti</a:t>
            </a:r>
            <a:r>
              <a:rPr lang="en-US" sz="2400" i="0" dirty="0"/>
              <a:t>, </a:t>
            </a:r>
            <a:r>
              <a:rPr lang="en-US" sz="2400" i="0" dirty="0" err="1"/>
              <a:t>Italiyaning</a:t>
            </a:r>
            <a:r>
              <a:rPr lang="en-US" sz="2400" i="0" dirty="0"/>
              <a:t> Turin </a:t>
            </a:r>
            <a:r>
              <a:rPr lang="en-US" sz="2400" i="0" dirty="0" err="1"/>
              <a:t>politexnika</a:t>
            </a:r>
            <a:r>
              <a:rPr lang="en-US" sz="2400" i="0" dirty="0"/>
              <a:t> </a:t>
            </a:r>
            <a:r>
              <a:rPr lang="en-US" sz="2400" i="0" dirty="0" err="1" smtClean="0"/>
              <a:t>universiteti</a:t>
            </a:r>
            <a:r>
              <a:rPr lang="en-US" sz="2400" i="0" dirty="0"/>
              <a:t> </a:t>
            </a:r>
            <a:r>
              <a:rPr lang="en-US" sz="2400" i="0" dirty="0" err="1" smtClean="0"/>
              <a:t>filiallari</a:t>
            </a:r>
            <a:r>
              <a:rPr lang="en-US" sz="2400" i="0" dirty="0" smtClean="0"/>
              <a:t> </a:t>
            </a:r>
            <a:r>
              <a:rPr lang="en-US" sz="2400" i="0" dirty="0" err="1"/>
              <a:t>ish</a:t>
            </a:r>
            <a:r>
              <a:rPr lang="en-US" sz="2400" i="0" dirty="0"/>
              <a:t> </a:t>
            </a:r>
            <a:r>
              <a:rPr lang="en-US" sz="2400" i="0" dirty="0" err="1"/>
              <a:t>boshladi</a:t>
            </a:r>
            <a:r>
              <a:rPr lang="en-US" sz="2400" i="0" dirty="0" smtClean="0"/>
              <a:t>.</a:t>
            </a:r>
          </a:p>
          <a:p>
            <a:pPr indent="361950" algn="just"/>
            <a:r>
              <a:rPr lang="en-US" sz="2400" i="0" dirty="0" err="1" smtClean="0"/>
              <a:t>Shuningdek</a:t>
            </a:r>
            <a:r>
              <a:rPr lang="en-US" sz="2400" i="0" dirty="0"/>
              <a:t>, </a:t>
            </a:r>
            <a:r>
              <a:rPr lang="en-US" sz="2400" i="0" dirty="0" err="1"/>
              <a:t>Toshkentda</a:t>
            </a:r>
            <a:r>
              <a:rPr lang="en-US" sz="2400" i="0" dirty="0"/>
              <a:t> G.V. </a:t>
            </a:r>
            <a:r>
              <a:rPr lang="en-US" sz="2400" i="0" dirty="0" err="1"/>
              <a:t>Plexanov</a:t>
            </a:r>
            <a:r>
              <a:rPr lang="en-US" sz="2400" i="0" dirty="0"/>
              <a:t> </a:t>
            </a:r>
            <a:r>
              <a:rPr lang="en-US" sz="2400" i="0" dirty="0" err="1" smtClean="0"/>
              <a:t>nomidagi</a:t>
            </a:r>
            <a:r>
              <a:rPr lang="en-US" sz="2400" i="0" dirty="0"/>
              <a:t> </a:t>
            </a:r>
            <a:r>
              <a:rPr lang="en-US" sz="2400" i="0" dirty="0" err="1" smtClean="0"/>
              <a:t>Rossiya</a:t>
            </a:r>
            <a:r>
              <a:rPr lang="en-US" sz="2400" i="0" dirty="0" smtClean="0"/>
              <a:t> </a:t>
            </a:r>
            <a:r>
              <a:rPr lang="en-US" sz="2400" i="0" dirty="0" err="1"/>
              <a:t>iqtisodiyot</a:t>
            </a:r>
            <a:r>
              <a:rPr lang="en-US" sz="2400" i="0" dirty="0"/>
              <a:t> </a:t>
            </a:r>
            <a:r>
              <a:rPr lang="en-US" sz="2400" i="0" dirty="0" err="1"/>
              <a:t>akademiyasi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 smtClean="0"/>
              <a:t>Janubiy</a:t>
            </a:r>
            <a:r>
              <a:rPr lang="en-US" sz="2400" i="0" dirty="0"/>
              <a:t> </a:t>
            </a:r>
            <a:r>
              <a:rPr lang="en-US" sz="2400" i="0" dirty="0" err="1" smtClean="0"/>
              <a:t>Koreyaning</a:t>
            </a:r>
            <a:r>
              <a:rPr lang="en-US" sz="2400" i="0" dirty="0" smtClean="0"/>
              <a:t> </a:t>
            </a:r>
            <a:r>
              <a:rPr lang="en-US" sz="2400" i="0" dirty="0" err="1"/>
              <a:t>Inha</a:t>
            </a:r>
            <a:r>
              <a:rPr lang="en-US" sz="2400" i="0" dirty="0"/>
              <a:t> </a:t>
            </a:r>
            <a:r>
              <a:rPr lang="en-US" sz="2400" i="0" dirty="0" err="1" smtClean="0"/>
              <a:t>universiteti</a:t>
            </a:r>
            <a:r>
              <a:rPr lang="en-US" sz="2400" i="0" dirty="0"/>
              <a:t> </a:t>
            </a:r>
            <a:r>
              <a:rPr lang="en-US" sz="2400" i="0" dirty="0" err="1" smtClean="0"/>
              <a:t>filiallari</a:t>
            </a:r>
            <a:r>
              <a:rPr lang="en-US" sz="2400" i="0" dirty="0" smtClean="0"/>
              <a:t> </a:t>
            </a:r>
            <a:r>
              <a:rPr lang="en-US" sz="2400" i="0" dirty="0"/>
              <a:t>ham </a:t>
            </a:r>
            <a:r>
              <a:rPr lang="en-US" sz="2400" i="0" dirty="0" err="1"/>
              <a:t>o‘zbek</a:t>
            </a:r>
            <a:r>
              <a:rPr lang="en-US" sz="2400" i="0" dirty="0"/>
              <a:t> </a:t>
            </a:r>
            <a:r>
              <a:rPr lang="en-US" sz="2400" i="0" dirty="0" err="1"/>
              <a:t>yoshlariga</a:t>
            </a:r>
            <a:r>
              <a:rPr lang="en-US" sz="2400" i="0" dirty="0"/>
              <a:t> </a:t>
            </a:r>
            <a:r>
              <a:rPr lang="en-US" sz="2400" i="0" dirty="0" err="1"/>
              <a:t>o‘z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sirlarini</a:t>
            </a:r>
            <a:r>
              <a:rPr lang="en-US" sz="2400" i="0" dirty="0"/>
              <a:t> </a:t>
            </a:r>
            <a:r>
              <a:rPr lang="en-US" sz="2400" i="0" dirty="0" err="1" smtClean="0"/>
              <a:t>o‘rgatmoqdalar</a:t>
            </a:r>
            <a:r>
              <a:rPr lang="en-US" sz="2400" i="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017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/>
              <a:t>2017-yilgi tub </a:t>
            </a:r>
            <a:r>
              <a:rPr lang="en-US" dirty="0" err="1" smtClean="0"/>
              <a:t>islohotlar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976746"/>
            <a:ext cx="5247410" cy="2979434"/>
          </a:xfrm>
        </p:spPr>
        <p:txBody>
          <a:bodyPr/>
          <a:lstStyle/>
          <a:p>
            <a:pPr indent="361950" algn="just"/>
            <a:r>
              <a:rPr lang="en-US" sz="2400" i="0" dirty="0"/>
              <a:t>2017-yil 10 </a:t>
            </a:r>
            <a:r>
              <a:rPr lang="en-US" sz="2400" i="0" dirty="0" err="1"/>
              <a:t>yildan</a:t>
            </a:r>
            <a:r>
              <a:rPr lang="en-US" sz="2400" i="0" dirty="0"/>
              <a:t> </a:t>
            </a:r>
            <a:r>
              <a:rPr lang="en-US" sz="2400" i="0" dirty="0" err="1"/>
              <a:t>ortiq</a:t>
            </a:r>
            <a:r>
              <a:rPr lang="en-US" sz="2400" i="0" dirty="0"/>
              <a:t> </a:t>
            </a:r>
            <a:r>
              <a:rPr lang="en-US" sz="2400" i="0" dirty="0" err="1"/>
              <a:t>vaqt</a:t>
            </a:r>
            <a:r>
              <a:rPr lang="en-US" sz="2400" i="0" dirty="0"/>
              <a:t> </a:t>
            </a:r>
            <a:r>
              <a:rPr lang="en-US" sz="2400" i="0" dirty="0" err="1" smtClean="0"/>
              <a:t>mobaynidagi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tanaffusdan</a:t>
            </a:r>
            <a:r>
              <a:rPr lang="en-US" sz="2400" i="0" dirty="0" smtClean="0"/>
              <a:t> </a:t>
            </a:r>
            <a:r>
              <a:rPr lang="en-US" sz="2400" i="0" dirty="0" err="1"/>
              <a:t>keyin</a:t>
            </a:r>
            <a:r>
              <a:rPr lang="en-US" sz="2400" i="0" dirty="0"/>
              <a:t>, </a:t>
            </a:r>
            <a:r>
              <a:rPr lang="en-US" sz="2400" i="0" dirty="0" err="1"/>
              <a:t>davlat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/>
              <a:t>jamiyatdagi</a:t>
            </a:r>
            <a:r>
              <a:rPr lang="en-US" sz="2400" i="0" dirty="0"/>
              <a:t> </a:t>
            </a:r>
            <a:r>
              <a:rPr lang="en-US" sz="2400" i="0" dirty="0" err="1"/>
              <a:t>malakali</a:t>
            </a:r>
            <a:r>
              <a:rPr lang="en-US" sz="2400" i="0" dirty="0"/>
              <a:t> </a:t>
            </a:r>
            <a:r>
              <a:rPr lang="en-US" sz="2400" i="0" dirty="0" err="1"/>
              <a:t>kadrlarga</a:t>
            </a:r>
            <a:r>
              <a:rPr lang="en-US" sz="2400" i="0" dirty="0"/>
              <a:t> </a:t>
            </a:r>
            <a:r>
              <a:rPr lang="en-US" sz="2400" i="0" dirty="0" err="1"/>
              <a:t>bo‘lgan</a:t>
            </a:r>
            <a:r>
              <a:rPr lang="en-US" sz="2400" i="0" dirty="0"/>
              <a:t> </a:t>
            </a:r>
            <a:r>
              <a:rPr lang="en-US" sz="2400" i="0" dirty="0" err="1" smtClean="0"/>
              <a:t>ehtiyojlar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inobatga</a:t>
            </a:r>
            <a:r>
              <a:rPr lang="en-US" sz="2400" i="0" dirty="0" smtClean="0"/>
              <a:t> </a:t>
            </a:r>
            <a:r>
              <a:rPr lang="en-US" sz="2400" i="0" dirty="0" err="1"/>
              <a:t>olinib</a:t>
            </a:r>
            <a:r>
              <a:rPr lang="en-US" sz="2400" i="0" dirty="0"/>
              <a:t>, </a:t>
            </a:r>
            <a:r>
              <a:rPr lang="en-US" sz="2400" i="0" dirty="0" err="1"/>
              <a:t>O‘zbekiston</a:t>
            </a:r>
            <a:r>
              <a:rPr lang="en-US" sz="2400" i="0" dirty="0"/>
              <a:t> </a:t>
            </a:r>
            <a:r>
              <a:rPr lang="en-US" sz="2400" i="0" dirty="0" err="1"/>
              <a:t>Prezidenti</a:t>
            </a:r>
            <a:r>
              <a:rPr lang="en-US" sz="2400" i="0" dirty="0"/>
              <a:t> </a:t>
            </a:r>
            <a:r>
              <a:rPr lang="en-US" sz="2400" i="0" dirty="0" err="1"/>
              <a:t>Shavkat</a:t>
            </a:r>
            <a:r>
              <a:rPr lang="en-US" sz="2400" i="0" dirty="0"/>
              <a:t> </a:t>
            </a:r>
            <a:r>
              <a:rPr lang="en-US" sz="2400" i="0" dirty="0" err="1"/>
              <a:t>Mirziyoyev</a:t>
            </a:r>
            <a:r>
              <a:rPr lang="en-US" sz="2400" i="0" dirty="0"/>
              <a:t> </a:t>
            </a:r>
            <a:r>
              <a:rPr lang="en-US" sz="2400" i="0" dirty="0" err="1" smtClean="0"/>
              <a:t>tashabbusi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bilan</a:t>
            </a:r>
            <a:r>
              <a:rPr lang="en-US" sz="2400" i="0" dirty="0" smtClean="0"/>
              <a:t> </a:t>
            </a:r>
            <a:r>
              <a:rPr lang="en-US" sz="2400" i="0" dirty="0" err="1"/>
              <a:t>sirtqi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tizimi</a:t>
            </a:r>
            <a:r>
              <a:rPr lang="en-US" sz="2400" i="0" dirty="0"/>
              <a:t> </a:t>
            </a:r>
            <a:r>
              <a:rPr lang="en-US" sz="2400" i="0" dirty="0" err="1"/>
              <a:t>tiklandi</a:t>
            </a:r>
            <a:r>
              <a:rPr lang="en-US" sz="2400" i="0" dirty="0"/>
              <a:t>, </a:t>
            </a:r>
            <a:r>
              <a:rPr lang="en-US" sz="2400" i="0" dirty="0" err="1"/>
              <a:t>maxsus</a:t>
            </a:r>
            <a:r>
              <a:rPr lang="en-US" sz="2400" i="0" dirty="0"/>
              <a:t> </a:t>
            </a:r>
            <a:r>
              <a:rPr lang="en-US" sz="2400" i="0" dirty="0" err="1"/>
              <a:t>sirtqi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takomillashtirildi</a:t>
            </a:r>
            <a:r>
              <a:rPr lang="en-US" sz="2400" i="0" dirty="0"/>
              <a:t>.</a:t>
            </a:r>
            <a:endParaRPr lang="ru-RU" sz="2400" dirty="0"/>
          </a:p>
        </p:txBody>
      </p:sp>
      <p:pic>
        <p:nvPicPr>
          <p:cNvPr id="6146" name="Picture 2" descr="SIRTQI BO'LIMDA (ЗАОЧНОЙ) O'QISHNI XOHLAGANLAR UCHUN ZARUR MA'LUMOTLAR - 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67" y="1039625"/>
            <a:ext cx="3206699" cy="35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6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873" y="966464"/>
            <a:ext cx="8496802" cy="3323987"/>
          </a:xfrm>
        </p:spPr>
        <p:txBody>
          <a:bodyPr/>
          <a:lstStyle/>
          <a:p>
            <a:pPr indent="361950" algn="just"/>
            <a:r>
              <a:rPr lang="en-US" sz="2400" i="0" dirty="0"/>
              <a:t>2017-yil 16-noyabrda </a:t>
            </a:r>
            <a:r>
              <a:rPr lang="en-US" sz="2400" i="0" dirty="0" err="1"/>
              <a:t>O‘zbekiston</a:t>
            </a:r>
            <a:r>
              <a:rPr lang="en-US" sz="2400" i="0" dirty="0"/>
              <a:t> </a:t>
            </a:r>
            <a:r>
              <a:rPr lang="en-US" sz="2400" i="0" dirty="0" err="1"/>
              <a:t>Prezidentining</a:t>
            </a:r>
            <a:r>
              <a:rPr lang="en-US" sz="2400" i="0" dirty="0"/>
              <a:t> </a:t>
            </a:r>
            <a:r>
              <a:rPr lang="en-US" sz="2400" i="0" dirty="0" smtClean="0"/>
              <a:t>“</a:t>
            </a:r>
            <a:r>
              <a:rPr lang="en-US" sz="2400" i="0" dirty="0" err="1" smtClean="0"/>
              <a:t>Respublika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oliy</a:t>
            </a:r>
            <a:r>
              <a:rPr lang="en-US" sz="2400" i="0" dirty="0"/>
              <a:t> </a:t>
            </a:r>
            <a:r>
              <a:rPr lang="en-US" sz="2400" i="0" dirty="0" err="1" smtClean="0"/>
              <a:t>ta’lim</a:t>
            </a:r>
            <a:r>
              <a:rPr lang="en-US" sz="2400" i="0" dirty="0" smtClean="0"/>
              <a:t> </a:t>
            </a:r>
            <a:r>
              <a:rPr lang="en-US" sz="2400" i="0" dirty="0" err="1"/>
              <a:t>muassasalari</a:t>
            </a:r>
            <a:r>
              <a:rPr lang="en-US" sz="2400" i="0" dirty="0"/>
              <a:t> </a:t>
            </a:r>
            <a:r>
              <a:rPr lang="en-US" sz="2400" i="0" dirty="0" err="1"/>
              <a:t>bakalavriatiga</a:t>
            </a:r>
            <a:r>
              <a:rPr lang="en-US" sz="2400" i="0" dirty="0"/>
              <a:t> </a:t>
            </a:r>
            <a:r>
              <a:rPr lang="en-US" sz="2400" i="0" dirty="0" err="1"/>
              <a:t>kirish</a:t>
            </a:r>
            <a:r>
              <a:rPr lang="en-US" sz="2400" i="0" dirty="0"/>
              <a:t> test </a:t>
            </a:r>
            <a:r>
              <a:rPr lang="en-US" sz="2400" i="0" dirty="0" err="1"/>
              <a:t>sinovlarini</a:t>
            </a:r>
            <a:r>
              <a:rPr lang="en-US" sz="2400" i="0" dirty="0"/>
              <a:t> </a:t>
            </a:r>
            <a:r>
              <a:rPr lang="en-US" sz="2400" i="0" dirty="0" err="1"/>
              <a:t>o‘tkazish</a:t>
            </a:r>
            <a:r>
              <a:rPr lang="en-US" sz="2400" i="0" dirty="0"/>
              <a:t> </a:t>
            </a:r>
            <a:r>
              <a:rPr lang="en-US" sz="2400" i="0" dirty="0" err="1" smtClean="0"/>
              <a:t>tartibini</a:t>
            </a:r>
            <a:r>
              <a:rPr lang="en-US" sz="2400" i="0" dirty="0"/>
              <a:t> </a:t>
            </a:r>
            <a:r>
              <a:rPr lang="en-US" sz="2400" i="0" dirty="0" err="1" smtClean="0"/>
              <a:t>takomillashtirish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to‘g‘risida”gi</a:t>
            </a:r>
            <a:r>
              <a:rPr lang="en-US" sz="2400" i="0" dirty="0" smtClean="0"/>
              <a:t> </a:t>
            </a:r>
            <a:r>
              <a:rPr lang="en-US" sz="2400" i="0" dirty="0" err="1"/>
              <a:t>qarori</a:t>
            </a:r>
            <a:r>
              <a:rPr lang="en-US" sz="2400" i="0" dirty="0"/>
              <a:t> </a:t>
            </a:r>
            <a:r>
              <a:rPr lang="en-US" sz="2400" i="0" dirty="0" err="1"/>
              <a:t>qabul</a:t>
            </a:r>
            <a:r>
              <a:rPr lang="en-US" sz="2400" i="0" dirty="0"/>
              <a:t> </a:t>
            </a:r>
            <a:r>
              <a:rPr lang="en-US" sz="2400" i="0" dirty="0" err="1"/>
              <a:t>qilindi</a:t>
            </a:r>
            <a:r>
              <a:rPr lang="en-US" sz="2400" i="0" dirty="0"/>
              <a:t>. </a:t>
            </a:r>
            <a:endParaRPr lang="en-US" sz="2400" i="0" dirty="0" smtClean="0"/>
          </a:p>
          <a:p>
            <a:pPr indent="361950" algn="just"/>
            <a:r>
              <a:rPr lang="en-US" sz="2400" i="0" dirty="0" err="1" smtClean="0"/>
              <a:t>Unga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muvofiq</a:t>
            </a:r>
            <a:r>
              <a:rPr lang="en-US" sz="2400" i="0" dirty="0" smtClean="0"/>
              <a:t>, 2018/2019 </a:t>
            </a:r>
            <a:r>
              <a:rPr lang="en-US" sz="2400" i="0" dirty="0" err="1"/>
              <a:t>o‘quv</a:t>
            </a:r>
            <a:r>
              <a:rPr lang="en-US" sz="2400" i="0" dirty="0"/>
              <a:t> </a:t>
            </a:r>
            <a:r>
              <a:rPr lang="en-US" sz="2400" i="0" dirty="0" err="1"/>
              <a:t>yilidan</a:t>
            </a:r>
            <a:r>
              <a:rPr lang="en-US" sz="2400" i="0" dirty="0"/>
              <a:t> </a:t>
            </a:r>
            <a:r>
              <a:rPr lang="en-US" sz="2400" i="0" dirty="0" err="1"/>
              <a:t>boshlab</a:t>
            </a:r>
            <a:r>
              <a:rPr lang="en-US" sz="2400" i="0" dirty="0"/>
              <a:t> </a:t>
            </a:r>
            <a:r>
              <a:rPr lang="en-US" sz="2400" i="0" dirty="0" err="1"/>
              <a:t>alohida</a:t>
            </a:r>
            <a:r>
              <a:rPr lang="en-US" sz="2400" i="0" dirty="0"/>
              <a:t> </a:t>
            </a:r>
            <a:r>
              <a:rPr lang="en-US" sz="2400" i="0" dirty="0" err="1"/>
              <a:t>iqtidor</a:t>
            </a:r>
            <a:r>
              <a:rPr lang="en-US" sz="2400" i="0" dirty="0"/>
              <a:t> </a:t>
            </a:r>
            <a:r>
              <a:rPr lang="en-US" sz="2400" i="0" dirty="0" err="1"/>
              <a:t>talab</a:t>
            </a:r>
            <a:r>
              <a:rPr lang="en-US" sz="2400" i="0" dirty="0"/>
              <a:t> </a:t>
            </a:r>
            <a:r>
              <a:rPr lang="en-US" sz="2400" i="0" dirty="0" err="1"/>
              <a:t>etiladigan</a:t>
            </a:r>
            <a:r>
              <a:rPr lang="en-US" sz="2400" i="0" dirty="0"/>
              <a:t> </a:t>
            </a:r>
            <a:r>
              <a:rPr lang="en-US" sz="2400" i="0" dirty="0" err="1" smtClean="0"/>
              <a:t>madaniyat,san’at</a:t>
            </a:r>
            <a:r>
              <a:rPr lang="en-US" sz="2400" i="0" dirty="0"/>
              <a:t>, </a:t>
            </a:r>
            <a:r>
              <a:rPr lang="en-US" sz="2400" i="0" dirty="0" err="1"/>
              <a:t>dizayn</a:t>
            </a:r>
            <a:r>
              <a:rPr lang="en-US" sz="2400" i="0" dirty="0"/>
              <a:t>, </a:t>
            </a:r>
            <a:r>
              <a:rPr lang="en-US" sz="2400" i="0" dirty="0" err="1"/>
              <a:t>tasviriy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/>
              <a:t>amaliy</a:t>
            </a:r>
            <a:r>
              <a:rPr lang="en-US" sz="2400" i="0" dirty="0"/>
              <a:t> </a:t>
            </a:r>
            <a:r>
              <a:rPr lang="en-US" sz="2400" i="0" dirty="0" err="1"/>
              <a:t>san’at</a:t>
            </a:r>
            <a:r>
              <a:rPr lang="en-US" sz="2400" i="0" dirty="0"/>
              <a:t>, </a:t>
            </a:r>
            <a:r>
              <a:rPr lang="en-US" sz="2400" i="0" dirty="0" err="1"/>
              <a:t>musiqiy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, </a:t>
            </a:r>
            <a:r>
              <a:rPr lang="en-US" sz="2400" i="0" dirty="0" err="1" smtClean="0"/>
              <a:t>san’atshunoslik</a:t>
            </a:r>
            <a:r>
              <a:rPr lang="en-US" sz="2400" i="0" dirty="0" smtClean="0"/>
              <a:t>, sport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/>
              <a:t>jismoniy</a:t>
            </a:r>
            <a:r>
              <a:rPr lang="en-US" sz="2400" i="0" dirty="0"/>
              <a:t> </a:t>
            </a:r>
            <a:r>
              <a:rPr lang="en-US" sz="2400" i="0" dirty="0" err="1"/>
              <a:t>tarbiya</a:t>
            </a:r>
            <a:r>
              <a:rPr lang="en-US" sz="2400" i="0" dirty="0"/>
              <a:t> </a:t>
            </a:r>
            <a:r>
              <a:rPr lang="en-US" sz="2400" i="0" dirty="0" err="1" smtClean="0"/>
              <a:t>sohasidagi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ta’lim</a:t>
            </a:r>
            <a:r>
              <a:rPr lang="en-US" sz="2400" i="0" dirty="0" smtClean="0"/>
              <a:t> </a:t>
            </a:r>
            <a:r>
              <a:rPr lang="en-US" sz="2400" i="0" dirty="0" err="1"/>
              <a:t>yo‘nalishlarida</a:t>
            </a:r>
            <a:r>
              <a:rPr lang="en-US" sz="2400" i="0" dirty="0"/>
              <a:t> test </a:t>
            </a:r>
            <a:r>
              <a:rPr lang="en-US" sz="2400" i="0" dirty="0" err="1"/>
              <a:t>sinovlari</a:t>
            </a:r>
            <a:r>
              <a:rPr lang="en-US" sz="2400" i="0" dirty="0"/>
              <a:t> </a:t>
            </a:r>
            <a:r>
              <a:rPr lang="en-US" sz="2400" i="0" dirty="0" err="1"/>
              <a:t>bo‘lmaydi</a:t>
            </a:r>
            <a:r>
              <a:rPr lang="en-US" sz="2400" i="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075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Savol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298" y="944374"/>
            <a:ext cx="8687302" cy="3631763"/>
          </a:xfrm>
        </p:spPr>
        <p:txBody>
          <a:bodyPr/>
          <a:lstStyle/>
          <a:p>
            <a:pPr indent="266700">
              <a:spcAft>
                <a:spcPts val="600"/>
              </a:spcAft>
            </a:pPr>
            <a:r>
              <a:rPr lang="en-US" sz="2400" i="0" dirty="0"/>
              <a:t>1. </a:t>
            </a:r>
            <a:r>
              <a:rPr lang="en-US" sz="2400" i="0" dirty="0" err="1"/>
              <a:t>Mustaqillik</a:t>
            </a:r>
            <a:r>
              <a:rPr lang="en-US" sz="2400" i="0" dirty="0"/>
              <a:t> </a:t>
            </a:r>
            <a:r>
              <a:rPr lang="en-US" sz="2400" i="0" dirty="0" err="1"/>
              <a:t>yillarida</a:t>
            </a:r>
            <a:r>
              <a:rPr lang="en-US" sz="2400" i="0" dirty="0"/>
              <a:t> </a:t>
            </a:r>
            <a:r>
              <a:rPr lang="en-US" sz="2400" i="0" dirty="0" err="1"/>
              <a:t>qanday</a:t>
            </a:r>
            <a:r>
              <a:rPr lang="en-US" sz="2400" i="0" dirty="0"/>
              <a:t> </a:t>
            </a:r>
            <a:r>
              <a:rPr lang="en-US" sz="2400" i="0" dirty="0" err="1"/>
              <a:t>yangi</a:t>
            </a:r>
            <a:r>
              <a:rPr lang="en-US" sz="2400" i="0" dirty="0"/>
              <a:t> </a:t>
            </a:r>
            <a:r>
              <a:rPr lang="en-US" sz="2400" i="0" dirty="0" err="1"/>
              <a:t>oliy</a:t>
            </a:r>
            <a:r>
              <a:rPr lang="en-US" sz="2400" i="0" dirty="0"/>
              <a:t> </a:t>
            </a:r>
            <a:r>
              <a:rPr lang="en-US" sz="2400" i="0" dirty="0" err="1"/>
              <a:t>o‘quv</a:t>
            </a:r>
            <a:r>
              <a:rPr lang="en-US" sz="2400" i="0" dirty="0"/>
              <a:t> </a:t>
            </a:r>
            <a:r>
              <a:rPr lang="en-US" sz="2400" i="0" dirty="0" err="1"/>
              <a:t>yurtlari</a:t>
            </a:r>
            <a:r>
              <a:rPr lang="en-US" sz="2400" i="0" dirty="0"/>
              <a:t> </a:t>
            </a:r>
            <a:r>
              <a:rPr lang="en-US" sz="2400" i="0" dirty="0" err="1"/>
              <a:t>tashkil</a:t>
            </a:r>
            <a:r>
              <a:rPr lang="en-US" sz="2400" i="0" dirty="0"/>
              <a:t> </a:t>
            </a:r>
            <a:r>
              <a:rPr lang="en-US" sz="2400" i="0" dirty="0" err="1"/>
              <a:t>etildi</a:t>
            </a:r>
            <a:r>
              <a:rPr lang="en-US" sz="2400" i="0" dirty="0"/>
              <a:t>?</a:t>
            </a:r>
          </a:p>
          <a:p>
            <a:pPr indent="266700">
              <a:spcAft>
                <a:spcPts val="600"/>
              </a:spcAft>
            </a:pPr>
            <a:r>
              <a:rPr lang="en-US" sz="2400" i="0" dirty="0"/>
              <a:t>2. </a:t>
            </a:r>
            <a:r>
              <a:rPr lang="en-US" sz="2400" i="0" dirty="0" err="1"/>
              <a:t>Bugungi</a:t>
            </a:r>
            <a:r>
              <a:rPr lang="en-US" sz="2400" i="0" dirty="0"/>
              <a:t> </a:t>
            </a:r>
            <a:r>
              <a:rPr lang="en-US" sz="2400" i="0" dirty="0" err="1"/>
              <a:t>kunda</a:t>
            </a:r>
            <a:r>
              <a:rPr lang="en-US" sz="2400" i="0" dirty="0"/>
              <a:t> </a:t>
            </a:r>
            <a:r>
              <a:rPr lang="en-US" sz="2400" i="0" dirty="0" err="1"/>
              <a:t>oliy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muassasalarining</a:t>
            </a:r>
            <a:r>
              <a:rPr lang="en-US" sz="2400" i="0" dirty="0"/>
              <a:t> </a:t>
            </a:r>
            <a:r>
              <a:rPr lang="en-US" sz="2400" i="0" dirty="0" err="1"/>
              <a:t>soni</a:t>
            </a:r>
            <a:r>
              <a:rPr lang="en-US" sz="2400" i="0" dirty="0"/>
              <a:t> </a:t>
            </a:r>
            <a:r>
              <a:rPr lang="en-US" sz="2400" i="0" dirty="0" err="1"/>
              <a:t>qancha</a:t>
            </a:r>
            <a:r>
              <a:rPr lang="en-US" sz="2400" i="0" dirty="0"/>
              <a:t>? </a:t>
            </a:r>
            <a:r>
              <a:rPr lang="en-US" sz="2400" i="0" dirty="0" err="1" smtClean="0"/>
              <a:t>Ularning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yildan-yilga</a:t>
            </a:r>
            <a:r>
              <a:rPr lang="en-US" sz="2400" i="0" dirty="0" smtClean="0"/>
              <a:t> </a:t>
            </a:r>
            <a:r>
              <a:rPr lang="en-US" sz="2400" i="0" dirty="0" err="1"/>
              <a:t>ortib</a:t>
            </a:r>
            <a:r>
              <a:rPr lang="en-US" sz="2400" i="0" dirty="0"/>
              <a:t> </a:t>
            </a:r>
            <a:r>
              <a:rPr lang="en-US" sz="2400" i="0" dirty="0" err="1"/>
              <a:t>borish</a:t>
            </a:r>
            <a:r>
              <a:rPr lang="en-US" sz="2400" i="0" dirty="0"/>
              <a:t> </a:t>
            </a:r>
            <a:r>
              <a:rPr lang="en-US" sz="2400" i="0" dirty="0" err="1"/>
              <a:t>omillari</a:t>
            </a:r>
            <a:r>
              <a:rPr lang="en-US" sz="2400" i="0" dirty="0"/>
              <a:t> </a:t>
            </a:r>
            <a:r>
              <a:rPr lang="en-US" sz="2400" i="0" dirty="0" err="1"/>
              <a:t>nimada</a:t>
            </a:r>
            <a:r>
              <a:rPr lang="en-US" sz="2400" i="0" dirty="0"/>
              <a:t>?</a:t>
            </a:r>
          </a:p>
          <a:p>
            <a:pPr indent="266700">
              <a:spcAft>
                <a:spcPts val="600"/>
              </a:spcAft>
            </a:pPr>
            <a:r>
              <a:rPr lang="en-US" sz="2400" i="0" dirty="0"/>
              <a:t>3. </a:t>
            </a:r>
            <a:r>
              <a:rPr lang="en-US" sz="2400" i="0" dirty="0" err="1"/>
              <a:t>Oliy</a:t>
            </a:r>
            <a:r>
              <a:rPr lang="en-US" sz="2400" i="0" dirty="0"/>
              <a:t> </a:t>
            </a:r>
            <a:r>
              <a:rPr lang="en-US" sz="2400" i="0" dirty="0" err="1"/>
              <a:t>ta’limdan</a:t>
            </a:r>
            <a:r>
              <a:rPr lang="en-US" sz="2400" i="0" dirty="0"/>
              <a:t> </a:t>
            </a:r>
            <a:r>
              <a:rPr lang="en-US" sz="2400" i="0" dirty="0" err="1"/>
              <a:t>keyingi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tizimining</a:t>
            </a:r>
            <a:r>
              <a:rPr lang="en-US" sz="2400" i="0" dirty="0"/>
              <a:t> </a:t>
            </a:r>
            <a:r>
              <a:rPr lang="en-US" sz="2400" i="0" dirty="0" err="1"/>
              <a:t>mustaqillik</a:t>
            </a:r>
            <a:r>
              <a:rPr lang="en-US" sz="2400" i="0" dirty="0"/>
              <a:t> </a:t>
            </a:r>
            <a:r>
              <a:rPr lang="en-US" sz="2400" i="0" dirty="0" err="1"/>
              <a:t>yillaridagi</a:t>
            </a:r>
            <a:r>
              <a:rPr lang="en-US" sz="2400" i="0" dirty="0"/>
              <a:t> </a:t>
            </a:r>
            <a:r>
              <a:rPr lang="en-US" sz="2400" i="0" dirty="0" err="1" smtClean="0"/>
              <a:t>o‘zgarishlari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qanday</a:t>
            </a:r>
            <a:r>
              <a:rPr lang="en-US" sz="2400" i="0" dirty="0" smtClean="0"/>
              <a:t> </a:t>
            </a:r>
            <a:r>
              <a:rPr lang="en-US" sz="2400" i="0" dirty="0" err="1"/>
              <a:t>bo‘ldi</a:t>
            </a:r>
            <a:r>
              <a:rPr lang="en-US" sz="2400" i="0" dirty="0"/>
              <a:t>?</a:t>
            </a:r>
          </a:p>
          <a:p>
            <a:pPr indent="266700">
              <a:spcAft>
                <a:spcPts val="600"/>
              </a:spcAft>
            </a:pPr>
            <a:r>
              <a:rPr lang="en-US" sz="2400" i="0" dirty="0"/>
              <a:t>4. 2017-yil </a:t>
            </a:r>
            <a:r>
              <a:rPr lang="en-US" sz="2400" i="0" dirty="0" err="1"/>
              <a:t>oliy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tizimida</a:t>
            </a:r>
            <a:r>
              <a:rPr lang="en-US" sz="2400" i="0" dirty="0"/>
              <a:t> </a:t>
            </a:r>
            <a:r>
              <a:rPr lang="en-US" sz="2400" i="0" dirty="0" err="1"/>
              <a:t>qanday</a:t>
            </a:r>
            <a:r>
              <a:rPr lang="en-US" sz="2400" i="0" dirty="0"/>
              <a:t> </a:t>
            </a:r>
            <a:r>
              <a:rPr lang="en-US" sz="2400" i="0" dirty="0" err="1"/>
              <a:t>o‘zgarishlar</a:t>
            </a:r>
            <a:r>
              <a:rPr lang="en-US" sz="2400" i="0" dirty="0"/>
              <a:t> </a:t>
            </a:r>
            <a:r>
              <a:rPr lang="en-US" sz="2400" i="0" dirty="0" err="1"/>
              <a:t>sodir</a:t>
            </a:r>
            <a:r>
              <a:rPr lang="en-US" sz="2400" i="0" dirty="0"/>
              <a:t> </a:t>
            </a:r>
            <a:r>
              <a:rPr lang="en-US" sz="2400" i="0" dirty="0" err="1"/>
              <a:t>bo‘ldi</a:t>
            </a:r>
            <a:r>
              <a:rPr lang="en-US" sz="2400" i="0" dirty="0"/>
              <a:t>?</a:t>
            </a:r>
          </a:p>
          <a:p>
            <a:pPr indent="266700"/>
            <a:r>
              <a:rPr lang="en-US" sz="2400" i="0" dirty="0"/>
              <a:t>5. </a:t>
            </a:r>
            <a:r>
              <a:rPr lang="en-US" sz="2400" i="0" dirty="0" err="1"/>
              <a:t>Qo‘shimcha</a:t>
            </a:r>
            <a:r>
              <a:rPr lang="en-US" sz="2400" i="0" dirty="0"/>
              <a:t> </a:t>
            </a:r>
            <a:r>
              <a:rPr lang="en-US" sz="2400" i="0" dirty="0" err="1"/>
              <a:t>adabiyotlardan</a:t>
            </a:r>
            <a:r>
              <a:rPr lang="en-US" sz="2400" i="0" dirty="0"/>
              <a:t> </a:t>
            </a:r>
            <a:r>
              <a:rPr lang="en-US" sz="2400" i="0" dirty="0" err="1"/>
              <a:t>foydalanib</a:t>
            </a:r>
            <a:r>
              <a:rPr lang="en-US" sz="2400" i="0" dirty="0"/>
              <a:t>, </a:t>
            </a:r>
            <a:r>
              <a:rPr lang="en-US" sz="2400" i="0" dirty="0" err="1"/>
              <a:t>quyidagi</a:t>
            </a:r>
            <a:r>
              <a:rPr lang="en-US" sz="2400" i="0" dirty="0"/>
              <a:t> </a:t>
            </a:r>
            <a:r>
              <a:rPr lang="en-US" sz="2400" i="0" dirty="0" err="1"/>
              <a:t>jadvalni</a:t>
            </a:r>
            <a:r>
              <a:rPr lang="en-US" sz="2400" i="0" dirty="0"/>
              <a:t> </a:t>
            </a:r>
            <a:r>
              <a:rPr lang="en-US" sz="2400" i="0" dirty="0" err="1"/>
              <a:t>to‘ldiring</a:t>
            </a:r>
            <a:r>
              <a:rPr lang="en-US" sz="2400" i="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404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ta’lim</a:t>
            </a:r>
            <a:r>
              <a:rPr lang="en-US" dirty="0"/>
              <a:t> </a:t>
            </a:r>
            <a:r>
              <a:rPr lang="en-US" dirty="0" err="1" smtClean="0"/>
              <a:t>tizimi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351" y="1039623"/>
            <a:ext cx="4731450" cy="3724096"/>
          </a:xfrm>
        </p:spPr>
        <p:txBody>
          <a:bodyPr/>
          <a:lstStyle/>
          <a:p>
            <a:pPr indent="444500" algn="just"/>
            <a:r>
              <a:rPr lang="en-US" i="0" dirty="0"/>
              <a:t>1992-yil </a:t>
            </a:r>
            <a:r>
              <a:rPr lang="en-US" i="0" dirty="0" err="1"/>
              <a:t>martda</a:t>
            </a:r>
            <a:r>
              <a:rPr lang="en-US" i="0" dirty="0"/>
              <a:t> </a:t>
            </a:r>
            <a:r>
              <a:rPr lang="en-US" i="0" dirty="0" err="1"/>
              <a:t>viloyatlardagi</a:t>
            </a:r>
            <a:r>
              <a:rPr lang="en-US" i="0" dirty="0"/>
              <a:t> </a:t>
            </a:r>
            <a:r>
              <a:rPr lang="en-US" i="0" dirty="0" err="1"/>
              <a:t>pedagogika</a:t>
            </a:r>
            <a:r>
              <a:rPr lang="en-US" i="0" dirty="0"/>
              <a:t> </a:t>
            </a:r>
            <a:r>
              <a:rPr lang="en-US" i="0" dirty="0" err="1" smtClean="0"/>
              <a:t>institutlari</a:t>
            </a:r>
            <a:r>
              <a:rPr lang="ru-RU" i="0" dirty="0"/>
              <a:t> </a:t>
            </a:r>
            <a:r>
              <a:rPr lang="en-US" i="0" dirty="0" err="1" smtClean="0"/>
              <a:t>negizida</a:t>
            </a:r>
            <a:r>
              <a:rPr lang="en-US" i="0" dirty="0" smtClean="0"/>
              <a:t> </a:t>
            </a:r>
            <a:r>
              <a:rPr lang="en-US" i="0" dirty="0" err="1"/>
              <a:t>Andijon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universiteti</a:t>
            </a:r>
            <a:r>
              <a:rPr lang="en-US" i="0" dirty="0"/>
              <a:t>, </a:t>
            </a:r>
            <a:r>
              <a:rPr lang="en-US" i="0" dirty="0" err="1"/>
              <a:t>Buxoro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universiteti</a:t>
            </a:r>
            <a:r>
              <a:rPr lang="en-US" i="0" dirty="0"/>
              <a:t>, </a:t>
            </a:r>
            <a:r>
              <a:rPr lang="en-US" i="0" dirty="0" err="1" smtClean="0"/>
              <a:t>Termiz</a:t>
            </a:r>
            <a:r>
              <a:rPr lang="en-US" i="0" dirty="0" smtClean="0"/>
              <a:t> </a:t>
            </a:r>
            <a:r>
              <a:rPr lang="en-US" i="0" dirty="0" err="1" smtClean="0"/>
              <a:t>Davlat</a:t>
            </a:r>
            <a:r>
              <a:rPr lang="en-US" i="0" dirty="0" smtClean="0"/>
              <a:t> </a:t>
            </a:r>
            <a:r>
              <a:rPr lang="en-US" i="0" dirty="0" err="1"/>
              <a:t>universiteti</a:t>
            </a:r>
            <a:r>
              <a:rPr lang="en-US" i="0" dirty="0"/>
              <a:t>, </a:t>
            </a:r>
            <a:r>
              <a:rPr lang="en-US" i="0" dirty="0" err="1"/>
              <a:t>Urganch</a:t>
            </a:r>
            <a:r>
              <a:rPr lang="en-US" i="0" dirty="0"/>
              <a:t> </a:t>
            </a:r>
            <a:r>
              <a:rPr lang="en-US" i="0" dirty="0" err="1" smtClean="0"/>
              <a:t>Davlat</a:t>
            </a:r>
            <a:r>
              <a:rPr lang="en-US" i="0" dirty="0" smtClean="0"/>
              <a:t> </a:t>
            </a:r>
            <a:r>
              <a:rPr lang="en-US" i="0" dirty="0" err="1" smtClean="0"/>
              <a:t>universiteti</a:t>
            </a:r>
            <a:r>
              <a:rPr lang="en-US" i="0" dirty="0"/>
              <a:t>, </a:t>
            </a:r>
            <a:r>
              <a:rPr lang="en-US" i="0" dirty="0" err="1"/>
              <a:t>Qarshi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 smtClean="0"/>
              <a:t>universiteti</a:t>
            </a:r>
            <a:r>
              <a:rPr lang="en-US" i="0" dirty="0" smtClean="0"/>
              <a:t> </a:t>
            </a:r>
            <a:r>
              <a:rPr lang="en-US" i="0" dirty="0" err="1" smtClean="0"/>
              <a:t>tashkil</a:t>
            </a:r>
            <a:r>
              <a:rPr lang="en-US" i="0" dirty="0" smtClean="0"/>
              <a:t> </a:t>
            </a:r>
            <a:r>
              <a:rPr lang="en-US" i="0" dirty="0" err="1"/>
              <a:t>qilindi</a:t>
            </a:r>
            <a:r>
              <a:rPr lang="en-US" i="0" dirty="0"/>
              <a:t>. </a:t>
            </a:r>
            <a:endParaRPr lang="en-US" i="0" dirty="0" smtClean="0"/>
          </a:p>
          <a:p>
            <a:pPr indent="444500" algn="just"/>
            <a:r>
              <a:rPr lang="en-US" i="0" dirty="0" err="1" smtClean="0"/>
              <a:t>Prezidentning</a:t>
            </a:r>
            <a:r>
              <a:rPr lang="en-US" i="0" dirty="0" smtClean="0"/>
              <a:t> </a:t>
            </a:r>
            <a:r>
              <a:rPr lang="en-US" i="0" dirty="0"/>
              <a:t>1992-yil </a:t>
            </a:r>
            <a:r>
              <a:rPr lang="en-US" i="0" dirty="0" err="1"/>
              <a:t>fevraldagi</a:t>
            </a:r>
            <a:r>
              <a:rPr lang="en-US" i="0" dirty="0"/>
              <a:t> </a:t>
            </a:r>
            <a:r>
              <a:rPr lang="en-US" i="0" dirty="0" err="1"/>
              <a:t>farmoni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yana</a:t>
            </a:r>
            <a:r>
              <a:rPr lang="en-US" i="0" dirty="0"/>
              <a:t> </a:t>
            </a:r>
            <a:r>
              <a:rPr lang="en-US" i="0" dirty="0" err="1" smtClean="0"/>
              <a:t>sakkizta</a:t>
            </a:r>
            <a:r>
              <a:rPr lang="en-US" i="0" dirty="0" smtClean="0"/>
              <a:t> </a:t>
            </a:r>
            <a:r>
              <a:rPr lang="en-US" i="0" dirty="0" err="1" smtClean="0"/>
              <a:t>viloyat</a:t>
            </a:r>
            <a:r>
              <a:rPr lang="en-US" i="0" dirty="0" smtClean="0"/>
              <a:t> </a:t>
            </a:r>
            <a:r>
              <a:rPr lang="en-US" i="0" dirty="0" err="1"/>
              <a:t>pedagogika</a:t>
            </a:r>
            <a:r>
              <a:rPr lang="en-US" i="0" dirty="0"/>
              <a:t> </a:t>
            </a:r>
            <a:r>
              <a:rPr lang="en-US" i="0" dirty="0" err="1"/>
              <a:t>institutlariga</a:t>
            </a:r>
            <a:r>
              <a:rPr lang="en-US" i="0" dirty="0"/>
              <a:t> </a:t>
            </a:r>
            <a:r>
              <a:rPr lang="en-US" i="0" dirty="0" err="1"/>
              <a:t>universitet</a:t>
            </a:r>
            <a:r>
              <a:rPr lang="en-US" i="0" dirty="0"/>
              <a:t> </a:t>
            </a:r>
            <a:r>
              <a:rPr lang="en-US" i="0" dirty="0" err="1"/>
              <a:t>maqomi</a:t>
            </a:r>
            <a:r>
              <a:rPr lang="en-US" i="0" dirty="0"/>
              <a:t> </a:t>
            </a:r>
            <a:r>
              <a:rPr lang="en-US" i="0" dirty="0" err="1"/>
              <a:t>berildi</a:t>
            </a:r>
            <a:endParaRPr lang="ru-RU" dirty="0"/>
          </a:p>
        </p:txBody>
      </p:sp>
      <p:pic>
        <p:nvPicPr>
          <p:cNvPr id="1026" name="Picture 2" descr="Buxoro davlat universiteti - abt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84" y="1001523"/>
            <a:ext cx="3831819" cy="37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1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52" y="880738"/>
            <a:ext cx="4807647" cy="4062651"/>
          </a:xfrm>
        </p:spPr>
        <p:txBody>
          <a:bodyPr/>
          <a:lstStyle/>
          <a:p>
            <a:pPr indent="355600" algn="just"/>
            <a:r>
              <a:rPr lang="en-US" sz="2400" i="0" dirty="0" err="1"/>
              <a:t>Eng</a:t>
            </a:r>
            <a:r>
              <a:rPr lang="en-US" sz="2400" i="0" dirty="0"/>
              <a:t> </a:t>
            </a:r>
            <a:r>
              <a:rPr lang="en-US" sz="2400" i="0" dirty="0" err="1"/>
              <a:t>zamonaviy</a:t>
            </a:r>
            <a:r>
              <a:rPr lang="en-US" sz="2400" i="0" dirty="0"/>
              <a:t> </a:t>
            </a:r>
            <a:r>
              <a:rPr lang="en-US" sz="2400" i="0" dirty="0" err="1"/>
              <a:t>ixtisosliklar</a:t>
            </a:r>
            <a:r>
              <a:rPr lang="en-US" sz="2400" i="0" dirty="0"/>
              <a:t> </a:t>
            </a:r>
            <a:r>
              <a:rPr lang="en-US" sz="2400" i="0" dirty="0" err="1"/>
              <a:t>bo‘yicha</a:t>
            </a:r>
            <a:r>
              <a:rPr lang="en-US" sz="2400" i="0" dirty="0"/>
              <a:t> </a:t>
            </a:r>
            <a:r>
              <a:rPr lang="en-US" sz="2400" i="0" dirty="0" err="1"/>
              <a:t>alohida</a:t>
            </a:r>
            <a:r>
              <a:rPr lang="en-US" sz="2400" i="0" dirty="0"/>
              <a:t> </a:t>
            </a:r>
            <a:r>
              <a:rPr lang="en-US" sz="2400" i="0" dirty="0" err="1"/>
              <a:t>universitet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 smtClean="0"/>
              <a:t>institutlar</a:t>
            </a:r>
            <a:r>
              <a:rPr lang="en-US" sz="2400" i="0" dirty="0" smtClean="0"/>
              <a:t>, </a:t>
            </a:r>
            <a:r>
              <a:rPr lang="en-US" sz="2400" i="0" dirty="0" err="1" smtClean="0"/>
              <a:t>jumladan</a:t>
            </a:r>
            <a:r>
              <a:rPr lang="en-US" sz="2400" i="0" dirty="0"/>
              <a:t>, </a:t>
            </a:r>
            <a:r>
              <a:rPr lang="en-US" sz="2400" i="0" dirty="0" err="1"/>
              <a:t>Jahon</a:t>
            </a:r>
            <a:r>
              <a:rPr lang="en-US" sz="2400" i="0" dirty="0"/>
              <a:t> </a:t>
            </a:r>
            <a:r>
              <a:rPr lang="en-US" sz="2400" i="0" dirty="0" err="1"/>
              <a:t>iqtisodiyoti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/>
              <a:t>diplomatiya</a:t>
            </a:r>
            <a:r>
              <a:rPr lang="en-US" sz="2400" i="0" dirty="0"/>
              <a:t> </a:t>
            </a:r>
            <a:r>
              <a:rPr lang="en-US" sz="2400" i="0" dirty="0" err="1"/>
              <a:t>universiteti</a:t>
            </a:r>
            <a:r>
              <a:rPr lang="en-US" sz="2400" i="0" dirty="0"/>
              <a:t>, </a:t>
            </a:r>
            <a:r>
              <a:rPr lang="en-US" sz="2400" i="0" dirty="0" err="1"/>
              <a:t>Navoiy</a:t>
            </a:r>
            <a:r>
              <a:rPr lang="en-US" sz="2400" i="0" dirty="0"/>
              <a:t> </a:t>
            </a:r>
            <a:r>
              <a:rPr lang="en-US" sz="2400" i="0" dirty="0" err="1" smtClean="0"/>
              <a:t>konmetallurgiya</a:t>
            </a:r>
            <a:r>
              <a:rPr lang="en-US" sz="2400" i="0" dirty="0"/>
              <a:t> </a:t>
            </a:r>
            <a:r>
              <a:rPr lang="en-US" sz="2400" i="0" dirty="0" err="1" smtClean="0"/>
              <a:t>instituti</a:t>
            </a:r>
            <a:r>
              <a:rPr lang="en-US" sz="2400" i="0" dirty="0"/>
              <a:t>, </a:t>
            </a:r>
            <a:r>
              <a:rPr lang="en-US" sz="2400" i="0" dirty="0" err="1"/>
              <a:t>Mudofaa</a:t>
            </a:r>
            <a:r>
              <a:rPr lang="en-US" sz="2400" i="0" dirty="0"/>
              <a:t> </a:t>
            </a:r>
            <a:r>
              <a:rPr lang="en-US" sz="2400" i="0" dirty="0" err="1"/>
              <a:t>vazirligi</a:t>
            </a:r>
            <a:r>
              <a:rPr lang="en-US" sz="2400" i="0" dirty="0"/>
              <a:t> </a:t>
            </a:r>
            <a:r>
              <a:rPr lang="en-US" sz="2400" i="0" dirty="0" err="1"/>
              <a:t>qoshida</a:t>
            </a:r>
            <a:r>
              <a:rPr lang="en-US" sz="2400" i="0" dirty="0"/>
              <a:t> </a:t>
            </a:r>
            <a:r>
              <a:rPr lang="en-US" sz="2400" i="0" dirty="0" err="1"/>
              <a:t>Harbiy</a:t>
            </a:r>
            <a:r>
              <a:rPr lang="en-US" sz="2400" i="0" dirty="0"/>
              <a:t> </a:t>
            </a:r>
            <a:r>
              <a:rPr lang="en-US" sz="2400" i="0" dirty="0" err="1" smtClean="0"/>
              <a:t>akademiya</a:t>
            </a:r>
            <a:r>
              <a:rPr lang="en-US" sz="2400" i="0" dirty="0" smtClean="0"/>
              <a:t>, </a:t>
            </a:r>
            <a:r>
              <a:rPr lang="en-US" sz="2400" i="0" dirty="0" err="1" smtClean="0"/>
              <a:t>Ichki</a:t>
            </a:r>
            <a:r>
              <a:rPr lang="en-US" sz="2400" i="0" dirty="0" smtClean="0"/>
              <a:t> </a:t>
            </a:r>
            <a:r>
              <a:rPr lang="en-US" sz="2400" i="0" dirty="0" err="1"/>
              <a:t>ishlar</a:t>
            </a:r>
            <a:r>
              <a:rPr lang="en-US" sz="2400" i="0" dirty="0"/>
              <a:t> </a:t>
            </a:r>
            <a:r>
              <a:rPr lang="en-US" sz="2400" i="0" dirty="0" err="1"/>
              <a:t>vazirligi</a:t>
            </a:r>
            <a:r>
              <a:rPr lang="en-US" sz="2400" i="0" dirty="0"/>
              <a:t> </a:t>
            </a:r>
            <a:r>
              <a:rPr lang="en-US" sz="2400" i="0" dirty="0" err="1"/>
              <a:t>qoshida</a:t>
            </a:r>
            <a:r>
              <a:rPr lang="en-US" sz="2400" i="0" dirty="0"/>
              <a:t> </a:t>
            </a:r>
            <a:r>
              <a:rPr lang="en-US" sz="2400" i="0" dirty="0" err="1"/>
              <a:t>Ichki</a:t>
            </a:r>
            <a:r>
              <a:rPr lang="en-US" sz="2400" i="0" dirty="0"/>
              <a:t> </a:t>
            </a:r>
            <a:r>
              <a:rPr lang="en-US" sz="2400" i="0" dirty="0" err="1"/>
              <a:t>ishlar</a:t>
            </a:r>
            <a:r>
              <a:rPr lang="en-US" sz="2400" i="0" dirty="0"/>
              <a:t> </a:t>
            </a:r>
            <a:r>
              <a:rPr lang="en-US" sz="2400" i="0" dirty="0" err="1"/>
              <a:t>akademiyasi</a:t>
            </a:r>
            <a:r>
              <a:rPr lang="en-US" sz="2400" i="0" dirty="0"/>
              <a:t>, </a:t>
            </a:r>
            <a:r>
              <a:rPr lang="en-US" sz="2400" i="0" dirty="0" smtClean="0"/>
              <a:t>Bank-</a:t>
            </a:r>
            <a:r>
              <a:rPr lang="en-US" sz="2400" i="0" dirty="0" err="1" smtClean="0"/>
              <a:t>moliya</a:t>
            </a:r>
            <a:r>
              <a:rPr lang="en-US" sz="2400" i="0" dirty="0"/>
              <a:t> </a:t>
            </a:r>
            <a:r>
              <a:rPr lang="en-US" sz="2400" i="0" dirty="0" err="1" smtClean="0"/>
              <a:t>akademiyasi</a:t>
            </a:r>
            <a:r>
              <a:rPr lang="en-US" sz="2400" i="0" dirty="0" smtClean="0"/>
              <a:t> </a:t>
            </a:r>
            <a:r>
              <a:rPr lang="en-US" sz="2400" i="0" dirty="0" err="1"/>
              <a:t>kabi</a:t>
            </a:r>
            <a:r>
              <a:rPr lang="en-US" sz="2400" i="0" dirty="0"/>
              <a:t> </a:t>
            </a:r>
            <a:r>
              <a:rPr lang="en-US" sz="2400" i="0" dirty="0" err="1"/>
              <a:t>o‘nlab</a:t>
            </a:r>
            <a:r>
              <a:rPr lang="en-US" sz="2400" i="0" dirty="0"/>
              <a:t> </a:t>
            </a:r>
            <a:r>
              <a:rPr lang="en-US" sz="2400" i="0" dirty="0" err="1"/>
              <a:t>yangi</a:t>
            </a:r>
            <a:r>
              <a:rPr lang="en-US" sz="2400" i="0" dirty="0"/>
              <a:t> </a:t>
            </a:r>
            <a:r>
              <a:rPr lang="en-US" sz="2400" i="0" dirty="0" err="1"/>
              <a:t>oliy</a:t>
            </a:r>
            <a:r>
              <a:rPr lang="en-US" sz="2400" i="0" dirty="0"/>
              <a:t> </a:t>
            </a:r>
            <a:r>
              <a:rPr lang="en-US" sz="2400" i="0" dirty="0" err="1"/>
              <a:t>o‘quv</a:t>
            </a:r>
            <a:r>
              <a:rPr lang="en-US" sz="2400" i="0" dirty="0"/>
              <a:t> </a:t>
            </a:r>
            <a:r>
              <a:rPr lang="en-US" sz="2400" i="0" dirty="0" err="1"/>
              <a:t>yurtlari</a:t>
            </a:r>
            <a:r>
              <a:rPr lang="en-US" sz="2400" i="0" dirty="0"/>
              <a:t> </a:t>
            </a:r>
            <a:r>
              <a:rPr lang="en-US" sz="2400" i="0" dirty="0" err="1"/>
              <a:t>tashkil</a:t>
            </a:r>
            <a:r>
              <a:rPr lang="en-US" sz="2400" i="0" dirty="0"/>
              <a:t> </a:t>
            </a:r>
            <a:r>
              <a:rPr lang="en-US" sz="2400" i="0" dirty="0" err="1"/>
              <a:t>etildi</a:t>
            </a:r>
            <a:r>
              <a:rPr lang="en-US" sz="2400" i="0" dirty="0"/>
              <a:t>.</a:t>
            </a:r>
            <a:endParaRPr lang="ru-RU" sz="2400" dirty="0"/>
          </a:p>
        </p:txBody>
      </p:sp>
      <p:pic>
        <p:nvPicPr>
          <p:cNvPr id="2050" name="Picture 2" descr="Iqtisodiyot mutaxassisliklari bo'yicha bakalavriat yo'nalishi talabalari  o'qishini Bank-moliya akademiyasiga ko'chirishi mumkin — Review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83" y="1026923"/>
            <a:ext cx="3746220" cy="38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6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52" y="880739"/>
            <a:ext cx="5722047" cy="4062651"/>
          </a:xfrm>
        </p:spPr>
        <p:txBody>
          <a:bodyPr/>
          <a:lstStyle/>
          <a:p>
            <a:pPr indent="355600" algn="just"/>
            <a:r>
              <a:rPr lang="en-US" i="0" dirty="0" err="1"/>
              <a:t>Mamlakat</a:t>
            </a:r>
            <a:r>
              <a:rPr lang="en-US" i="0" dirty="0"/>
              <a:t> </a:t>
            </a:r>
            <a:r>
              <a:rPr lang="en-US" i="0" dirty="0" err="1"/>
              <a:t>qishloq</a:t>
            </a:r>
            <a:r>
              <a:rPr lang="en-US" i="0" dirty="0"/>
              <a:t> </a:t>
            </a:r>
            <a:r>
              <a:rPr lang="en-US" i="0" dirty="0" err="1"/>
              <a:t>xo‘jaligi</a:t>
            </a:r>
            <a:r>
              <a:rPr lang="en-US" i="0" dirty="0"/>
              <a:t> </a:t>
            </a:r>
            <a:r>
              <a:rPr lang="en-US" i="0" dirty="0" err="1"/>
              <a:t>uchun</a:t>
            </a:r>
            <a:r>
              <a:rPr lang="en-US" i="0" dirty="0"/>
              <a:t> </a:t>
            </a:r>
            <a:r>
              <a:rPr lang="en-US" i="0" dirty="0" err="1"/>
              <a:t>zarur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zamonaviy</a:t>
            </a:r>
            <a:r>
              <a:rPr lang="en-US" i="0" dirty="0"/>
              <a:t> </a:t>
            </a:r>
            <a:r>
              <a:rPr lang="en-US" i="0" dirty="0" err="1" smtClean="0"/>
              <a:t>bilimlar</a:t>
            </a:r>
            <a:r>
              <a:rPr lang="en-US" i="0" dirty="0"/>
              <a:t> </a:t>
            </a:r>
            <a:r>
              <a:rPr lang="en-US" i="0" dirty="0" err="1"/>
              <a:t>s</a:t>
            </a:r>
            <a:r>
              <a:rPr lang="en-US" i="0" dirty="0" err="1" smtClean="0"/>
              <a:t>ohibi</a:t>
            </a:r>
            <a:r>
              <a:rPr lang="en-US" i="0" dirty="0" smtClean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yuqori</a:t>
            </a:r>
            <a:r>
              <a:rPr lang="en-US" i="0" dirty="0"/>
              <a:t> </a:t>
            </a:r>
            <a:r>
              <a:rPr lang="en-US" i="0" dirty="0" err="1"/>
              <a:t>malakali</a:t>
            </a:r>
            <a:r>
              <a:rPr lang="en-US" i="0" dirty="0"/>
              <a:t> </a:t>
            </a:r>
            <a:r>
              <a:rPr lang="en-US" i="0" dirty="0" err="1"/>
              <a:t>oliy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o‘rta</a:t>
            </a:r>
            <a:r>
              <a:rPr lang="en-US" i="0" dirty="0"/>
              <a:t> </a:t>
            </a:r>
            <a:r>
              <a:rPr lang="en-US" i="0" dirty="0" err="1"/>
              <a:t>maxsus</a:t>
            </a:r>
            <a:r>
              <a:rPr lang="en-US" i="0" dirty="0"/>
              <a:t> </a:t>
            </a:r>
            <a:r>
              <a:rPr lang="en-US" i="0" dirty="0" err="1"/>
              <a:t>ta’lim</a:t>
            </a:r>
            <a:r>
              <a:rPr lang="en-US" i="0" dirty="0"/>
              <a:t> </a:t>
            </a:r>
            <a:r>
              <a:rPr lang="en-US" i="0" dirty="0" err="1"/>
              <a:t>olgan</a:t>
            </a:r>
            <a:r>
              <a:rPr lang="en-US" i="0" dirty="0"/>
              <a:t> </a:t>
            </a:r>
            <a:r>
              <a:rPr lang="en-US" i="0" dirty="0" err="1" smtClean="0"/>
              <a:t>mutaxassis</a:t>
            </a:r>
            <a:r>
              <a:rPr lang="en-US" i="0" dirty="0"/>
              <a:t> </a:t>
            </a:r>
            <a:r>
              <a:rPr lang="en-US" i="0" dirty="0" err="1" smtClean="0"/>
              <a:t>kadrlarni</a:t>
            </a:r>
            <a:r>
              <a:rPr lang="en-US" i="0" dirty="0" smtClean="0"/>
              <a:t> </a:t>
            </a:r>
            <a:r>
              <a:rPr lang="en-US" i="0" dirty="0"/>
              <a:t>Toshkent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Agrar</a:t>
            </a:r>
            <a:r>
              <a:rPr lang="en-US" i="0" dirty="0"/>
              <a:t> </a:t>
            </a:r>
            <a:r>
              <a:rPr lang="en-US" i="0" dirty="0" err="1"/>
              <a:t>universiteti</a:t>
            </a:r>
            <a:r>
              <a:rPr lang="en-US" i="0" dirty="0"/>
              <a:t>, </a:t>
            </a:r>
            <a:r>
              <a:rPr lang="en-US" i="0" dirty="0" err="1"/>
              <a:t>Andijon</a:t>
            </a:r>
            <a:r>
              <a:rPr lang="en-US" i="0" dirty="0"/>
              <a:t>, </a:t>
            </a:r>
            <a:r>
              <a:rPr lang="en-US" i="0" dirty="0" smtClean="0"/>
              <a:t>Samarqand </a:t>
            </a:r>
            <a:r>
              <a:rPr lang="en-US" i="0" dirty="0" err="1" smtClean="0"/>
              <a:t>Qishloq</a:t>
            </a:r>
            <a:r>
              <a:rPr lang="en-US" i="0" dirty="0" smtClean="0"/>
              <a:t> </a:t>
            </a:r>
            <a:r>
              <a:rPr lang="en-US" i="0" dirty="0" err="1"/>
              <a:t>xo‘jaligi</a:t>
            </a:r>
            <a:r>
              <a:rPr lang="en-US" i="0" dirty="0"/>
              <a:t>, </a:t>
            </a:r>
            <a:r>
              <a:rPr lang="en-US" i="0" dirty="0" err="1"/>
              <a:t>Qarshi</a:t>
            </a:r>
            <a:r>
              <a:rPr lang="en-US" i="0" dirty="0"/>
              <a:t> </a:t>
            </a:r>
            <a:r>
              <a:rPr lang="en-US" i="0" dirty="0" err="1"/>
              <a:t>Muhandislik</a:t>
            </a:r>
            <a:r>
              <a:rPr lang="en-US" i="0" dirty="0"/>
              <a:t> </a:t>
            </a:r>
            <a:r>
              <a:rPr lang="en-US" i="0" dirty="0" err="1"/>
              <a:t>iqtisodiyot</a:t>
            </a:r>
            <a:r>
              <a:rPr lang="en-US" i="0" dirty="0"/>
              <a:t>, Toshkent </a:t>
            </a:r>
            <a:r>
              <a:rPr lang="en-US" i="0" dirty="0" err="1"/>
              <a:t>Irrigatsiya</a:t>
            </a:r>
            <a:r>
              <a:rPr lang="en-US" i="0" dirty="0"/>
              <a:t> </a:t>
            </a:r>
            <a:r>
              <a:rPr lang="en-US" i="0" dirty="0" err="1" smtClean="0"/>
              <a:t>va</a:t>
            </a:r>
            <a:r>
              <a:rPr lang="en-US" i="0" dirty="0"/>
              <a:t> </a:t>
            </a:r>
            <a:r>
              <a:rPr lang="en-US" i="0" dirty="0" err="1" smtClean="0"/>
              <a:t>qishloq</a:t>
            </a:r>
            <a:r>
              <a:rPr lang="en-US" i="0" dirty="0" smtClean="0"/>
              <a:t> </a:t>
            </a:r>
            <a:r>
              <a:rPr lang="en-US" i="0" dirty="0" err="1" smtClean="0"/>
              <a:t>xo‘jaligini</a:t>
            </a:r>
            <a:r>
              <a:rPr lang="en-US" i="0" dirty="0"/>
              <a:t> </a:t>
            </a:r>
            <a:r>
              <a:rPr lang="en-US" i="0" dirty="0" smtClean="0"/>
              <a:t> </a:t>
            </a:r>
            <a:r>
              <a:rPr lang="en-US" i="0" dirty="0" err="1" smtClean="0"/>
              <a:t>mexanizatsiyalash</a:t>
            </a:r>
            <a:r>
              <a:rPr lang="en-US" i="0" dirty="0" smtClean="0"/>
              <a:t> </a:t>
            </a:r>
            <a:r>
              <a:rPr lang="en-US" i="0" dirty="0" err="1"/>
              <a:t>instituti</a:t>
            </a:r>
            <a:r>
              <a:rPr lang="en-US" i="0" dirty="0"/>
              <a:t> </a:t>
            </a:r>
            <a:r>
              <a:rPr lang="en-US" i="0" dirty="0" err="1"/>
              <a:t>ish</a:t>
            </a:r>
            <a:r>
              <a:rPr lang="en-US" i="0" dirty="0"/>
              <a:t> </a:t>
            </a:r>
            <a:r>
              <a:rPr lang="en-US" i="0" dirty="0" err="1"/>
              <a:t>boshladi</a:t>
            </a:r>
            <a:r>
              <a:rPr lang="en-US" i="0" dirty="0"/>
              <a:t>. </a:t>
            </a:r>
            <a:endParaRPr lang="en-US" i="0" dirty="0" smtClean="0"/>
          </a:p>
          <a:p>
            <a:pPr indent="355600" algn="just"/>
            <a:r>
              <a:rPr lang="en-US" i="0" dirty="0" err="1" smtClean="0"/>
              <a:t>Mamlakat</a:t>
            </a:r>
            <a:r>
              <a:rPr lang="en-US" i="0" dirty="0" smtClean="0"/>
              <a:t> </a:t>
            </a:r>
            <a:r>
              <a:rPr lang="en-US" i="0" dirty="0" err="1" smtClean="0"/>
              <a:t>viloyatlarida</a:t>
            </a:r>
            <a:r>
              <a:rPr lang="en-US" i="0" dirty="0" smtClean="0"/>
              <a:t> </a:t>
            </a:r>
            <a:r>
              <a:rPr lang="en-US" i="0" dirty="0" err="1"/>
              <a:t>oliy</a:t>
            </a:r>
            <a:r>
              <a:rPr lang="en-US" i="0" dirty="0"/>
              <a:t> universal </a:t>
            </a:r>
            <a:r>
              <a:rPr lang="en-US" i="0" dirty="0" err="1"/>
              <a:t>ta’limni</a:t>
            </a:r>
            <a:r>
              <a:rPr lang="en-US" i="0" dirty="0"/>
              <a:t> </a:t>
            </a:r>
            <a:r>
              <a:rPr lang="en-US" i="0" dirty="0" err="1" smtClean="0"/>
              <a:t>joriy</a:t>
            </a:r>
            <a:r>
              <a:rPr lang="en-US" i="0" dirty="0"/>
              <a:t> </a:t>
            </a:r>
            <a:r>
              <a:rPr lang="en-US" i="0" dirty="0" err="1" smtClean="0"/>
              <a:t>etishda</a:t>
            </a:r>
            <a:r>
              <a:rPr lang="en-US" i="0" dirty="0" smtClean="0"/>
              <a:t> </a:t>
            </a:r>
            <a:r>
              <a:rPr lang="en-US" i="0" dirty="0" err="1"/>
              <a:t>rivojlangan</a:t>
            </a:r>
            <a:r>
              <a:rPr lang="en-US" i="0" dirty="0"/>
              <a:t> </a:t>
            </a:r>
            <a:r>
              <a:rPr lang="en-US" i="0" dirty="0" err="1"/>
              <a:t>davlatlar</a:t>
            </a:r>
            <a:r>
              <a:rPr lang="en-US" i="0" dirty="0"/>
              <a:t> </a:t>
            </a:r>
            <a:r>
              <a:rPr lang="en-US" i="0" dirty="0" err="1" smtClean="0"/>
              <a:t>tajribasiga</a:t>
            </a:r>
            <a:r>
              <a:rPr lang="en-US" i="0" dirty="0"/>
              <a:t> </a:t>
            </a:r>
            <a:r>
              <a:rPr lang="en-US" i="0" dirty="0" err="1" smtClean="0"/>
              <a:t>suyanib</a:t>
            </a:r>
            <a:r>
              <a:rPr lang="en-US" i="0" dirty="0" smtClean="0"/>
              <a:t> </a:t>
            </a:r>
            <a:r>
              <a:rPr lang="en-US" i="0" dirty="0" err="1"/>
              <a:t>ish</a:t>
            </a:r>
            <a:r>
              <a:rPr lang="en-US" i="0" dirty="0"/>
              <a:t> </a:t>
            </a:r>
            <a:r>
              <a:rPr lang="en-US" i="0" dirty="0" err="1" smtClean="0"/>
              <a:t>tutildi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3080" name="Picture 8" descr="Toshkentdagi OTMda talabalar radiosi ish boshladi - Zamin.u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04" y="1026923"/>
            <a:ext cx="2765752" cy="37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2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001524"/>
            <a:ext cx="4267199" cy="3385542"/>
          </a:xfrm>
        </p:spPr>
        <p:txBody>
          <a:bodyPr/>
          <a:lstStyle/>
          <a:p>
            <a:pPr indent="355600" algn="just"/>
            <a:r>
              <a:rPr lang="en-US" i="0" dirty="0" err="1"/>
              <a:t>Shuningdek</a:t>
            </a:r>
            <a:r>
              <a:rPr lang="en-US" i="0" dirty="0"/>
              <a:t>, </a:t>
            </a:r>
            <a:r>
              <a:rPr lang="en-US" i="0" dirty="0" err="1"/>
              <a:t>Mamlakat</a:t>
            </a:r>
            <a:r>
              <a:rPr lang="en-US" i="0" dirty="0"/>
              <a:t> </a:t>
            </a:r>
            <a:r>
              <a:rPr lang="en-US" i="0" dirty="0" err="1"/>
              <a:t>Prezidentining</a:t>
            </a:r>
            <a:r>
              <a:rPr lang="en-US" i="0" dirty="0"/>
              <a:t> 2013-yildagi “</a:t>
            </a:r>
            <a:r>
              <a:rPr lang="en-US" i="0" dirty="0" err="1"/>
              <a:t>Yuridik</a:t>
            </a:r>
            <a:r>
              <a:rPr lang="en-US" i="0" dirty="0"/>
              <a:t> </a:t>
            </a:r>
            <a:r>
              <a:rPr lang="en-US" i="0" dirty="0" err="1" smtClean="0"/>
              <a:t>kadrlar</a:t>
            </a:r>
            <a:r>
              <a:rPr lang="en-US" i="0" dirty="0" smtClean="0"/>
              <a:t> </a:t>
            </a:r>
            <a:r>
              <a:rPr lang="en-US" i="0" dirty="0" err="1" smtClean="0"/>
              <a:t>tayyorlash</a:t>
            </a:r>
            <a:r>
              <a:rPr lang="en-US" i="0" dirty="0" smtClean="0"/>
              <a:t> </a:t>
            </a:r>
            <a:r>
              <a:rPr lang="en-US" i="0" dirty="0" err="1"/>
              <a:t>tizimini</a:t>
            </a:r>
            <a:r>
              <a:rPr lang="en-US" i="0" dirty="0"/>
              <a:t> </a:t>
            </a:r>
            <a:r>
              <a:rPr lang="en-US" i="0" dirty="0" err="1"/>
              <a:t>yanada</a:t>
            </a:r>
            <a:r>
              <a:rPr lang="en-US" i="0" dirty="0"/>
              <a:t> </a:t>
            </a:r>
            <a:r>
              <a:rPr lang="en-US" i="0" dirty="0" err="1"/>
              <a:t>takomillashtirish</a:t>
            </a:r>
            <a:r>
              <a:rPr lang="en-US" i="0" dirty="0"/>
              <a:t> </a:t>
            </a:r>
            <a:r>
              <a:rPr lang="en-US" i="0" dirty="0" err="1"/>
              <a:t>to‘g‘risida”gi</a:t>
            </a:r>
            <a:r>
              <a:rPr lang="en-US" i="0" dirty="0"/>
              <a:t> </a:t>
            </a:r>
            <a:r>
              <a:rPr lang="en-US" i="0" dirty="0" err="1"/>
              <a:t>qaroriga</a:t>
            </a:r>
            <a:r>
              <a:rPr lang="en-US" i="0" dirty="0"/>
              <a:t> </a:t>
            </a:r>
            <a:r>
              <a:rPr lang="en-US" i="0" dirty="0" err="1" smtClean="0"/>
              <a:t>muvofiq</a:t>
            </a:r>
            <a:r>
              <a:rPr lang="en-US" i="0" dirty="0" smtClean="0"/>
              <a:t> </a:t>
            </a:r>
            <a:r>
              <a:rPr lang="en-US" i="0" dirty="0" err="1" smtClean="0"/>
              <a:t>yuridik</a:t>
            </a:r>
            <a:r>
              <a:rPr lang="en-US" i="0" dirty="0" smtClean="0"/>
              <a:t> </a:t>
            </a:r>
            <a:r>
              <a:rPr lang="en-US" i="0" dirty="0" err="1"/>
              <a:t>institut</a:t>
            </a:r>
            <a:r>
              <a:rPr lang="en-US" i="0" dirty="0"/>
              <a:t> </a:t>
            </a:r>
            <a:r>
              <a:rPr lang="en-US" i="0" dirty="0" err="1"/>
              <a:t>universitet</a:t>
            </a:r>
            <a:r>
              <a:rPr lang="en-US" i="0" dirty="0"/>
              <a:t> </a:t>
            </a:r>
            <a:r>
              <a:rPr lang="en-US" i="0" dirty="0" err="1"/>
              <a:t>maqomida</a:t>
            </a:r>
            <a:r>
              <a:rPr lang="en-US" i="0" dirty="0"/>
              <a:t> </a:t>
            </a:r>
            <a:r>
              <a:rPr lang="en-US" i="0" dirty="0" err="1"/>
              <a:t>qayta</a:t>
            </a:r>
            <a:r>
              <a:rPr lang="en-US" i="0" dirty="0"/>
              <a:t>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, 2014-yildagi </a:t>
            </a:r>
            <a:r>
              <a:rPr lang="en-US" i="0" dirty="0" err="1" smtClean="0"/>
              <a:t>qarori</a:t>
            </a:r>
            <a:r>
              <a:rPr lang="en-US" i="0" dirty="0" smtClean="0"/>
              <a:t> </a:t>
            </a:r>
            <a:r>
              <a:rPr lang="en-US" i="0" dirty="0" err="1" smtClean="0"/>
              <a:t>asosida</a:t>
            </a:r>
            <a:r>
              <a:rPr lang="en-US" i="0" dirty="0" smtClean="0"/>
              <a:t> </a:t>
            </a:r>
            <a:r>
              <a:rPr lang="en-US" i="0" dirty="0"/>
              <a:t>Toshkent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stomatologiya</a:t>
            </a:r>
            <a:r>
              <a:rPr lang="en-US" i="0" dirty="0"/>
              <a:t> </a:t>
            </a:r>
            <a:r>
              <a:rPr lang="en-US" i="0" dirty="0" err="1"/>
              <a:t>instituti</a:t>
            </a:r>
            <a:r>
              <a:rPr lang="en-US" i="0" dirty="0"/>
              <a:t> </a:t>
            </a:r>
            <a:r>
              <a:rPr lang="en-US" i="0" dirty="0" err="1"/>
              <a:t>ta’sis</a:t>
            </a:r>
            <a:r>
              <a:rPr lang="en-US" i="0" dirty="0"/>
              <a:t> </a:t>
            </a:r>
            <a:r>
              <a:rPr lang="en-US" i="0" dirty="0" err="1"/>
              <a:t>qilindi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1026" name="Picture 2" descr="Университет | Ташкентский Государственный Юридический Уни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04" y="1340050"/>
            <a:ext cx="4309528" cy="24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1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 smtClean="0"/>
              <a:t>Malaka</a:t>
            </a:r>
            <a:r>
              <a:rPr lang="en-US" dirty="0" smtClean="0"/>
              <a:t> </a:t>
            </a:r>
            <a:r>
              <a:rPr lang="en-US" dirty="0" err="1" smtClean="0"/>
              <a:t>oshirish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76350"/>
            <a:ext cx="4991601" cy="2954655"/>
          </a:xfrm>
        </p:spPr>
        <p:txBody>
          <a:bodyPr/>
          <a:lstStyle/>
          <a:p>
            <a:pPr indent="355600" algn="just"/>
            <a:r>
              <a:rPr lang="en-US" sz="2400" i="0" dirty="0" err="1"/>
              <a:t>Malaka</a:t>
            </a:r>
            <a:r>
              <a:rPr lang="en-US" sz="2400" i="0" dirty="0"/>
              <a:t> </a:t>
            </a:r>
            <a:r>
              <a:rPr lang="en-US" sz="2400" i="0" dirty="0" err="1"/>
              <a:t>oshirish</a:t>
            </a:r>
            <a:r>
              <a:rPr lang="en-US" sz="2400" i="0" dirty="0"/>
              <a:t> </a:t>
            </a:r>
            <a:r>
              <a:rPr lang="en-US" sz="2400" i="0" dirty="0" err="1"/>
              <a:t>tizimi</a:t>
            </a:r>
            <a:r>
              <a:rPr lang="en-US" sz="2400" i="0" dirty="0"/>
              <a:t> ham </a:t>
            </a:r>
            <a:r>
              <a:rPr lang="en-US" sz="2400" i="0" dirty="0" err="1"/>
              <a:t>tubdan</a:t>
            </a:r>
            <a:r>
              <a:rPr lang="en-US" sz="2400" i="0" dirty="0"/>
              <a:t> </a:t>
            </a:r>
            <a:r>
              <a:rPr lang="en-US" sz="2400" i="0" dirty="0" err="1"/>
              <a:t>isloh</a:t>
            </a:r>
            <a:r>
              <a:rPr lang="en-US" sz="2400" i="0" dirty="0"/>
              <a:t> </a:t>
            </a:r>
            <a:r>
              <a:rPr lang="en-US" sz="2400" i="0" dirty="0" err="1"/>
              <a:t>qilindi</a:t>
            </a:r>
            <a:r>
              <a:rPr lang="en-US" sz="2400" i="0" dirty="0"/>
              <a:t>. </a:t>
            </a:r>
            <a:r>
              <a:rPr lang="en-US" sz="2400" i="0" dirty="0" err="1"/>
              <a:t>Xalq</a:t>
            </a:r>
            <a:r>
              <a:rPr lang="en-US" sz="2400" i="0" dirty="0"/>
              <a:t> </a:t>
            </a:r>
            <a:r>
              <a:rPr lang="en-US" sz="2400" i="0" dirty="0" err="1"/>
              <a:t>ta’limi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 smtClean="0"/>
              <a:t>o‘rta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maxsus</a:t>
            </a:r>
            <a:r>
              <a:rPr lang="en-US" sz="2400" i="0" dirty="0"/>
              <a:t>, </a:t>
            </a:r>
            <a:r>
              <a:rPr lang="en-US" sz="2400" i="0" dirty="0" err="1"/>
              <a:t>kasb-hunar</a:t>
            </a:r>
            <a:r>
              <a:rPr lang="en-US" sz="2400" i="0" dirty="0"/>
              <a:t> </a:t>
            </a:r>
            <a:r>
              <a:rPr lang="en-US" sz="2400" i="0" dirty="0" err="1"/>
              <a:t>ta’limi</a:t>
            </a:r>
            <a:r>
              <a:rPr lang="en-US" sz="2400" i="0" dirty="0"/>
              <a:t> </a:t>
            </a:r>
            <a:r>
              <a:rPr lang="en-US" sz="2400" i="0" dirty="0" err="1"/>
              <a:t>muassasalari</a:t>
            </a:r>
            <a:r>
              <a:rPr lang="en-US" sz="2400" i="0" dirty="0"/>
              <a:t> </a:t>
            </a:r>
            <a:r>
              <a:rPr lang="en-US" sz="2400" i="0" dirty="0" err="1"/>
              <a:t>qatorida</a:t>
            </a:r>
            <a:r>
              <a:rPr lang="en-US" sz="2400" i="0" dirty="0"/>
              <a:t> </a:t>
            </a:r>
            <a:r>
              <a:rPr lang="en-US" sz="2400" i="0" dirty="0" err="1"/>
              <a:t>oliy</a:t>
            </a:r>
            <a:r>
              <a:rPr lang="en-US" sz="2400" i="0" dirty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, </a:t>
            </a:r>
            <a:r>
              <a:rPr lang="en-US" sz="2400" i="0" dirty="0" err="1" smtClean="0"/>
              <a:t>tarmoq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sohalarida</a:t>
            </a:r>
            <a:r>
              <a:rPr lang="en-US" sz="2400" i="0" dirty="0" smtClean="0"/>
              <a:t> </a:t>
            </a:r>
            <a:r>
              <a:rPr lang="en-US" sz="2400" i="0" dirty="0" err="1"/>
              <a:t>kadrlarning</a:t>
            </a:r>
            <a:r>
              <a:rPr lang="en-US" sz="2400" i="0" dirty="0"/>
              <a:t> </a:t>
            </a:r>
            <a:r>
              <a:rPr lang="en-US" sz="2400" i="0" dirty="0" err="1"/>
              <a:t>malakasini</a:t>
            </a:r>
            <a:r>
              <a:rPr lang="en-US" sz="2400" i="0" dirty="0"/>
              <a:t> </a:t>
            </a:r>
            <a:r>
              <a:rPr lang="en-US" sz="2400" i="0" dirty="0" err="1"/>
              <a:t>oshirish</a:t>
            </a:r>
            <a:r>
              <a:rPr lang="en-US" sz="2400" i="0" dirty="0"/>
              <a:t> </a:t>
            </a:r>
            <a:r>
              <a:rPr lang="en-US" sz="2400" i="0" dirty="0" err="1"/>
              <a:t>va</a:t>
            </a:r>
            <a:r>
              <a:rPr lang="en-US" sz="2400" i="0" dirty="0"/>
              <a:t> </a:t>
            </a:r>
            <a:r>
              <a:rPr lang="en-US" sz="2400" i="0" dirty="0" err="1"/>
              <a:t>qayta</a:t>
            </a:r>
            <a:r>
              <a:rPr lang="en-US" sz="2400" i="0" dirty="0"/>
              <a:t> </a:t>
            </a:r>
            <a:r>
              <a:rPr lang="en-US" sz="2400" i="0" dirty="0" err="1"/>
              <a:t>tayyorlash</a:t>
            </a:r>
            <a:r>
              <a:rPr lang="en-US" sz="2400" i="0" dirty="0"/>
              <a:t> </a:t>
            </a:r>
            <a:r>
              <a:rPr lang="en-US" sz="2400" i="0" dirty="0" err="1" smtClean="0"/>
              <a:t>ishlari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tamomila</a:t>
            </a:r>
            <a:r>
              <a:rPr lang="en-US" sz="2400" i="0" dirty="0" smtClean="0"/>
              <a:t> </a:t>
            </a:r>
            <a:r>
              <a:rPr lang="en-US" sz="2400" i="0" dirty="0" err="1"/>
              <a:t>yangi</a:t>
            </a:r>
            <a:r>
              <a:rPr lang="en-US" sz="2400" i="0" dirty="0"/>
              <a:t> </a:t>
            </a:r>
            <a:r>
              <a:rPr lang="en-US" sz="2400" i="0" dirty="0" err="1"/>
              <a:t>bosqichga</a:t>
            </a:r>
            <a:r>
              <a:rPr lang="en-US" sz="2400" i="0" dirty="0"/>
              <a:t> </a:t>
            </a:r>
            <a:r>
              <a:rPr lang="en-US" sz="2400" i="0" dirty="0" err="1" smtClean="0"/>
              <a:t>ko‘tarildi</a:t>
            </a:r>
            <a:r>
              <a:rPr lang="en-US" sz="2400" i="0" dirty="0" smtClean="0"/>
              <a:t>.</a:t>
            </a:r>
            <a:endParaRPr lang="ru-RU" sz="2400" dirty="0"/>
          </a:p>
        </p:txBody>
      </p:sp>
      <p:pic>
        <p:nvPicPr>
          <p:cNvPr id="2052" name="Picture 4" descr="ТГПУ - Ташкентский государственный педагогикческий университет имени Низ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33550"/>
            <a:ext cx="336997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2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smtClean="0"/>
              <a:t>Test </a:t>
            </a:r>
            <a:r>
              <a:rPr lang="en-US" dirty="0" err="1" smtClean="0"/>
              <a:t>tizimi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968097"/>
            <a:ext cx="4724399" cy="3508653"/>
          </a:xfrm>
        </p:spPr>
        <p:txBody>
          <a:bodyPr/>
          <a:lstStyle/>
          <a:p>
            <a:pPr indent="355600" algn="just"/>
            <a:r>
              <a:rPr lang="en-US" sz="1900" i="0" dirty="0"/>
              <a:t>1992-yil </a:t>
            </a:r>
            <a:r>
              <a:rPr lang="en-US" sz="1900" i="0" dirty="0" err="1"/>
              <a:t>dastlab</a:t>
            </a:r>
            <a:r>
              <a:rPr lang="en-US" sz="1900" i="0" dirty="0"/>
              <a:t> </a:t>
            </a:r>
            <a:r>
              <a:rPr lang="en-US" sz="1900" i="0" dirty="0" err="1" smtClean="0"/>
              <a:t>respublikamizning</a:t>
            </a:r>
            <a:r>
              <a:rPr lang="en-US" sz="1900" i="0" dirty="0"/>
              <a:t> </a:t>
            </a:r>
            <a:r>
              <a:rPr lang="en-US" sz="1900" i="0" dirty="0" smtClean="0"/>
              <a:t>6 </a:t>
            </a:r>
            <a:r>
              <a:rPr lang="en-US" sz="1900" i="0" dirty="0"/>
              <a:t>ta </a:t>
            </a:r>
            <a:r>
              <a:rPr lang="en-US" sz="1900" i="0" dirty="0" err="1"/>
              <a:t>oliy</a:t>
            </a:r>
            <a:r>
              <a:rPr lang="en-US" sz="1900" i="0" dirty="0"/>
              <a:t> </a:t>
            </a:r>
            <a:r>
              <a:rPr lang="en-US" sz="1900" i="0" dirty="0" err="1"/>
              <a:t>ta’lim</a:t>
            </a:r>
            <a:r>
              <a:rPr lang="en-US" sz="1900" i="0" dirty="0"/>
              <a:t> </a:t>
            </a:r>
            <a:r>
              <a:rPr lang="en-US" sz="1900" i="0" dirty="0" err="1"/>
              <a:t>muassasasida</a:t>
            </a:r>
            <a:r>
              <a:rPr lang="en-US" sz="1900" i="0" dirty="0"/>
              <a:t> test </a:t>
            </a:r>
            <a:r>
              <a:rPr lang="en-US" sz="1900" i="0" dirty="0" err="1" smtClean="0"/>
              <a:t>sinovi</a:t>
            </a:r>
            <a:r>
              <a:rPr lang="en-US" sz="1900" i="0" dirty="0" smtClean="0"/>
              <a:t> </a:t>
            </a:r>
            <a:r>
              <a:rPr lang="en-US" sz="1900" i="0" dirty="0" err="1" smtClean="0"/>
              <a:t>asosida</a:t>
            </a:r>
            <a:r>
              <a:rPr lang="en-US" sz="1900" i="0" dirty="0" smtClean="0"/>
              <a:t> </a:t>
            </a:r>
            <a:r>
              <a:rPr lang="en-US" sz="1900" i="0" dirty="0" err="1"/>
              <a:t>o‘qishga</a:t>
            </a:r>
            <a:r>
              <a:rPr lang="en-US" sz="1900" i="0" dirty="0"/>
              <a:t> </a:t>
            </a:r>
            <a:r>
              <a:rPr lang="en-US" sz="1900" i="0" dirty="0" err="1"/>
              <a:t>qabul</a:t>
            </a:r>
            <a:r>
              <a:rPr lang="en-US" sz="1900" i="0" dirty="0"/>
              <a:t> </a:t>
            </a:r>
            <a:r>
              <a:rPr lang="en-US" sz="1900" i="0" dirty="0" err="1" smtClean="0"/>
              <a:t>qilish</a:t>
            </a:r>
            <a:r>
              <a:rPr lang="en-US" sz="1900" i="0" dirty="0" smtClean="0"/>
              <a:t> </a:t>
            </a:r>
            <a:r>
              <a:rPr lang="en-US" sz="1900" i="0" dirty="0" err="1" smtClean="0"/>
              <a:t>tajribadan</a:t>
            </a:r>
            <a:r>
              <a:rPr lang="en-US" sz="1900" i="0" dirty="0" smtClean="0"/>
              <a:t> </a:t>
            </a:r>
            <a:r>
              <a:rPr lang="en-US" sz="1900" i="0" dirty="0" err="1"/>
              <a:t>o‘tkazilgan</a:t>
            </a:r>
            <a:r>
              <a:rPr lang="en-US" sz="1900" i="0" dirty="0"/>
              <a:t> </a:t>
            </a:r>
            <a:r>
              <a:rPr lang="en-US" sz="1900" i="0" dirty="0" err="1"/>
              <a:t>edi</a:t>
            </a:r>
            <a:r>
              <a:rPr lang="en-US" sz="1900" i="0" dirty="0"/>
              <a:t>. </a:t>
            </a:r>
            <a:r>
              <a:rPr lang="en-US" sz="1900" i="0" dirty="0" smtClean="0"/>
              <a:t>1993-yilda </a:t>
            </a:r>
            <a:r>
              <a:rPr lang="fi-FI" sz="1900" i="0" dirty="0" smtClean="0"/>
              <a:t>esa </a:t>
            </a:r>
            <a:r>
              <a:rPr lang="fi-FI" sz="1900" i="0" dirty="0"/>
              <a:t>46 ta oliy ta’lim </a:t>
            </a:r>
            <a:r>
              <a:rPr lang="fi-FI" sz="1900" i="0" dirty="0" smtClean="0"/>
              <a:t>muassasa</a:t>
            </a:r>
            <a:r>
              <a:rPr lang="en-US" sz="1900" i="0" dirty="0" err="1" smtClean="0"/>
              <a:t>larining</a:t>
            </a:r>
            <a:r>
              <a:rPr lang="en-US" sz="1900" i="0" dirty="0" smtClean="0"/>
              <a:t> </a:t>
            </a:r>
            <a:r>
              <a:rPr lang="en-US" sz="1900" i="0" dirty="0"/>
              <a:t>19 </a:t>
            </a:r>
            <a:r>
              <a:rPr lang="en-US" sz="1900" i="0" dirty="0" err="1"/>
              <a:t>tasida</a:t>
            </a:r>
            <a:r>
              <a:rPr lang="en-US" sz="1900" i="0" dirty="0"/>
              <a:t> </a:t>
            </a:r>
            <a:r>
              <a:rPr lang="en-US" sz="1900" i="0" dirty="0" err="1"/>
              <a:t>tajriba</a:t>
            </a:r>
            <a:r>
              <a:rPr lang="en-US" sz="1900" i="0" dirty="0"/>
              <a:t> </a:t>
            </a:r>
            <a:r>
              <a:rPr lang="en-US" sz="1900" i="0" dirty="0" err="1"/>
              <a:t>tariqasida</a:t>
            </a:r>
            <a:r>
              <a:rPr lang="en-US" sz="1900" i="0" dirty="0"/>
              <a:t> test </a:t>
            </a:r>
            <a:r>
              <a:rPr lang="ru-RU" sz="1900" i="0" dirty="0"/>
              <a:t>77</a:t>
            </a:r>
            <a:r>
              <a:rPr lang="en-US" sz="1900" i="0" dirty="0"/>
              <a:t> </a:t>
            </a:r>
            <a:r>
              <a:rPr lang="en-US" sz="1900" i="0" dirty="0" err="1"/>
              <a:t>sinovlari</a:t>
            </a:r>
            <a:r>
              <a:rPr lang="en-US" sz="1900" i="0" dirty="0"/>
              <a:t> </a:t>
            </a:r>
            <a:r>
              <a:rPr lang="en-US" sz="1900" i="0" dirty="0" err="1"/>
              <a:t>o‘tkazildi</a:t>
            </a:r>
            <a:r>
              <a:rPr lang="en-US" sz="1900" i="0" dirty="0"/>
              <a:t>. </a:t>
            </a:r>
            <a:r>
              <a:rPr lang="fi-FI" sz="1900" i="0" dirty="0" smtClean="0"/>
              <a:t> </a:t>
            </a:r>
          </a:p>
          <a:p>
            <a:pPr indent="355600" algn="just"/>
            <a:r>
              <a:rPr lang="en-US" sz="1900" i="0" dirty="0" smtClean="0"/>
              <a:t>Test </a:t>
            </a:r>
            <a:r>
              <a:rPr lang="en-US" sz="1900" i="0" dirty="0" err="1"/>
              <a:t>natijalarning</a:t>
            </a:r>
            <a:r>
              <a:rPr lang="en-US" sz="1900" i="0" dirty="0"/>
              <a:t> </a:t>
            </a:r>
            <a:r>
              <a:rPr lang="en-US" sz="1900" i="0" dirty="0" err="1"/>
              <a:t>e’lon</a:t>
            </a:r>
            <a:r>
              <a:rPr lang="en-US" sz="1900" i="0" dirty="0"/>
              <a:t> </a:t>
            </a:r>
            <a:r>
              <a:rPr lang="en-US" sz="1900" i="0" dirty="0" err="1"/>
              <a:t>qilinishi</a:t>
            </a:r>
            <a:r>
              <a:rPr lang="en-US" sz="1900" i="0" dirty="0"/>
              <a:t>. </a:t>
            </a:r>
            <a:r>
              <a:rPr lang="en-US" sz="1900" i="0" dirty="0" smtClean="0"/>
              <a:t>1994-yil </a:t>
            </a:r>
            <a:r>
              <a:rPr lang="en-US" sz="1900" i="0" dirty="0" err="1"/>
              <a:t>Davlat</a:t>
            </a:r>
            <a:r>
              <a:rPr lang="en-US" sz="1900" i="0" dirty="0"/>
              <a:t> test </a:t>
            </a:r>
            <a:r>
              <a:rPr lang="en-US" sz="1900" i="0" dirty="0" err="1"/>
              <a:t>markazi</a:t>
            </a:r>
            <a:r>
              <a:rPr lang="en-US" sz="1900" i="0" dirty="0"/>
              <a:t> </a:t>
            </a:r>
            <a:r>
              <a:rPr lang="en-US" sz="1900" i="0" dirty="0" err="1"/>
              <a:t>tashkil</a:t>
            </a:r>
            <a:r>
              <a:rPr lang="en-US" sz="1900" i="0" dirty="0"/>
              <a:t> </a:t>
            </a:r>
            <a:r>
              <a:rPr lang="en-US" sz="1900" i="0" dirty="0" err="1"/>
              <a:t>etilib</a:t>
            </a:r>
            <a:r>
              <a:rPr lang="en-US" sz="1900" i="0" dirty="0"/>
              <a:t>, </a:t>
            </a:r>
            <a:r>
              <a:rPr lang="en-US" sz="1900" i="0" dirty="0" err="1"/>
              <a:t>shu</a:t>
            </a:r>
            <a:r>
              <a:rPr lang="en-US" sz="1900" i="0" dirty="0"/>
              <a:t> </a:t>
            </a:r>
            <a:r>
              <a:rPr lang="en-US" sz="1900" i="0" dirty="0" err="1"/>
              <a:t>yildan</a:t>
            </a:r>
            <a:r>
              <a:rPr lang="en-US" sz="1900" i="0" dirty="0"/>
              <a:t> </a:t>
            </a:r>
            <a:r>
              <a:rPr lang="en-US" sz="1900" i="0" dirty="0" err="1"/>
              <a:t>boshlab</a:t>
            </a:r>
            <a:r>
              <a:rPr lang="en-US" sz="1900" i="0" dirty="0"/>
              <a:t> </a:t>
            </a:r>
            <a:r>
              <a:rPr lang="en-US" sz="1900" i="0" dirty="0" err="1"/>
              <a:t>oliy</a:t>
            </a:r>
            <a:r>
              <a:rPr lang="en-US" sz="1900" i="0" dirty="0"/>
              <a:t> </a:t>
            </a:r>
            <a:r>
              <a:rPr lang="en-US" sz="1900" i="0" dirty="0" err="1"/>
              <a:t>ta’lim</a:t>
            </a:r>
            <a:r>
              <a:rPr lang="en-US" sz="1900" i="0" dirty="0"/>
              <a:t> </a:t>
            </a:r>
            <a:r>
              <a:rPr lang="en-US" sz="1900" i="0" dirty="0" err="1"/>
              <a:t>muassasalariga</a:t>
            </a:r>
            <a:r>
              <a:rPr lang="en-US" sz="1900" i="0" dirty="0"/>
              <a:t> test </a:t>
            </a:r>
            <a:r>
              <a:rPr lang="en-US" sz="1900" i="0" dirty="0" err="1"/>
              <a:t>orqali</a:t>
            </a:r>
            <a:r>
              <a:rPr lang="en-US" sz="1900" i="0" dirty="0"/>
              <a:t> </a:t>
            </a:r>
            <a:r>
              <a:rPr lang="en-US" sz="1900" i="0" dirty="0" err="1"/>
              <a:t>qabul</a:t>
            </a:r>
            <a:r>
              <a:rPr lang="en-US" sz="1900" i="0" dirty="0"/>
              <a:t> </a:t>
            </a:r>
            <a:r>
              <a:rPr lang="en-US" sz="1900" i="0" dirty="0" err="1"/>
              <a:t>joriy</a:t>
            </a:r>
            <a:r>
              <a:rPr lang="en-US" sz="1900" i="0" dirty="0"/>
              <a:t> </a:t>
            </a:r>
            <a:r>
              <a:rPr lang="en-US" sz="1900" i="0" dirty="0" err="1"/>
              <a:t>etildi</a:t>
            </a:r>
            <a:r>
              <a:rPr lang="en-US" sz="1900" i="0" dirty="0"/>
              <a:t>. </a:t>
            </a:r>
            <a:r>
              <a:rPr lang="en-US" sz="1900" i="0" dirty="0" smtClean="0"/>
              <a:t>1996-yildan </a:t>
            </a:r>
            <a:r>
              <a:rPr lang="en-US" sz="1900" i="0" dirty="0" err="1"/>
              <a:t>ta’lim</a:t>
            </a:r>
            <a:r>
              <a:rPr lang="en-US" sz="1900" i="0" dirty="0"/>
              <a:t> </a:t>
            </a:r>
            <a:r>
              <a:rPr lang="en-US" sz="1900" i="0" dirty="0" err="1"/>
              <a:t>olishda</a:t>
            </a:r>
            <a:r>
              <a:rPr lang="en-US" sz="1900" i="0" dirty="0"/>
              <a:t> </a:t>
            </a:r>
            <a:r>
              <a:rPr lang="en-US" sz="1900" i="0" dirty="0" err="1"/>
              <a:t>kontrakt-shartnoma</a:t>
            </a:r>
            <a:r>
              <a:rPr lang="en-US" sz="1900" i="0" dirty="0"/>
              <a:t> </a:t>
            </a:r>
            <a:r>
              <a:rPr lang="en-US" sz="1900" i="0" dirty="0" err="1"/>
              <a:t>to‘lovi</a:t>
            </a:r>
            <a:r>
              <a:rPr lang="en-US" sz="1900" i="0" dirty="0"/>
              <a:t> </a:t>
            </a:r>
            <a:r>
              <a:rPr lang="en-US" sz="1900" i="0" dirty="0" err="1"/>
              <a:t>joriy</a:t>
            </a:r>
            <a:r>
              <a:rPr lang="en-US" sz="1900" i="0" dirty="0"/>
              <a:t> </a:t>
            </a:r>
            <a:r>
              <a:rPr lang="en-US" sz="1900" i="0" dirty="0" err="1"/>
              <a:t>etildi</a:t>
            </a:r>
            <a:r>
              <a:rPr lang="en-US" sz="1900" i="0" dirty="0" smtClean="0"/>
              <a:t>.</a:t>
            </a:r>
            <a:endParaRPr lang="ru-RU" sz="1900" dirty="0"/>
          </a:p>
        </p:txBody>
      </p:sp>
      <p:pic>
        <p:nvPicPr>
          <p:cNvPr id="4098" name="Picture 2" descr="Davlat test markazi direktorining yangi o'rinbosari tanishtiri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84" y="1001523"/>
            <a:ext cx="3853362" cy="36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 smtClean="0"/>
              <a:t>Oliy</a:t>
            </a:r>
            <a:r>
              <a:rPr lang="en-US" dirty="0" smtClean="0"/>
              <a:t> </a:t>
            </a:r>
            <a:r>
              <a:rPr lang="en-US" dirty="0" err="1" smtClean="0"/>
              <a:t>o‘quv</a:t>
            </a:r>
            <a:r>
              <a:rPr lang="en-US" dirty="0" smtClean="0"/>
              <a:t> </a:t>
            </a:r>
            <a:r>
              <a:rPr lang="en-US" dirty="0" err="1" smtClean="0"/>
              <a:t>yurtlar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398" y="1001524"/>
            <a:ext cx="5982201" cy="3447098"/>
          </a:xfrm>
        </p:spPr>
        <p:txBody>
          <a:bodyPr/>
          <a:lstStyle/>
          <a:p>
            <a:pPr indent="361950" algn="just"/>
            <a:r>
              <a:rPr lang="en-US" sz="2800" i="0" dirty="0"/>
              <a:t>2017-yilga </a:t>
            </a:r>
            <a:r>
              <a:rPr lang="en-US" sz="2800" i="0" dirty="0" err="1"/>
              <a:t>kelib</a:t>
            </a:r>
            <a:r>
              <a:rPr lang="en-US" sz="2800" i="0" dirty="0"/>
              <a:t>, </a:t>
            </a:r>
            <a:r>
              <a:rPr lang="en-US" sz="2800" i="0" dirty="0" err="1"/>
              <a:t>mamlakatimizda</a:t>
            </a:r>
            <a:r>
              <a:rPr lang="en-US" sz="2800" i="0" dirty="0"/>
              <a:t> 80 </a:t>
            </a:r>
            <a:r>
              <a:rPr lang="en-US" sz="2800" i="0" dirty="0" err="1"/>
              <a:t>dan</a:t>
            </a:r>
            <a:r>
              <a:rPr lang="en-US" sz="2800" i="0" dirty="0"/>
              <a:t> </a:t>
            </a:r>
            <a:r>
              <a:rPr lang="en-US" sz="2800" i="0" dirty="0" err="1"/>
              <a:t>ortiq</a:t>
            </a:r>
            <a:r>
              <a:rPr lang="en-US" sz="2800" i="0" dirty="0"/>
              <a:t> </a:t>
            </a:r>
            <a:r>
              <a:rPr lang="en-US" sz="2800" i="0" dirty="0" err="1"/>
              <a:t>oliy</a:t>
            </a:r>
            <a:r>
              <a:rPr lang="en-US" sz="2800" i="0" dirty="0"/>
              <a:t> </a:t>
            </a:r>
            <a:r>
              <a:rPr lang="en-US" sz="2800" i="0" dirty="0" err="1"/>
              <a:t>o‘quv</a:t>
            </a:r>
            <a:r>
              <a:rPr lang="en-US" sz="2800" i="0" dirty="0"/>
              <a:t> </a:t>
            </a:r>
            <a:r>
              <a:rPr lang="en-US" sz="2800" i="0" dirty="0" err="1" smtClean="0"/>
              <a:t>yurti</a:t>
            </a:r>
            <a:r>
              <a:rPr lang="en-US" sz="2800" i="0" dirty="0" smtClean="0"/>
              <a:t>, </a:t>
            </a:r>
            <a:r>
              <a:rPr lang="en-US" sz="2800" i="0" dirty="0" err="1" smtClean="0"/>
              <a:t>jumladan</a:t>
            </a:r>
            <a:r>
              <a:rPr lang="en-US" sz="2800" i="0" dirty="0"/>
              <a:t>, 19 ta </a:t>
            </a:r>
            <a:r>
              <a:rPr lang="en-US" sz="2800" i="0" dirty="0" err="1"/>
              <a:t>universitet</a:t>
            </a:r>
            <a:r>
              <a:rPr lang="en-US" sz="2800" i="0" dirty="0"/>
              <a:t>, 37 ta </a:t>
            </a:r>
            <a:r>
              <a:rPr lang="en-US" sz="2800" i="0" dirty="0" err="1"/>
              <a:t>institutlar</a:t>
            </a:r>
            <a:r>
              <a:rPr lang="en-US" sz="2800" i="0" dirty="0"/>
              <a:t>, 6 ta </a:t>
            </a:r>
            <a:r>
              <a:rPr lang="en-US" sz="2800" i="0" dirty="0" err="1"/>
              <a:t>akademiya</a:t>
            </a:r>
            <a:r>
              <a:rPr lang="en-US" sz="2800" i="0" dirty="0"/>
              <a:t>, 1 </a:t>
            </a:r>
            <a:r>
              <a:rPr lang="en-US" sz="2800" i="0" dirty="0" smtClean="0"/>
              <a:t>ta </a:t>
            </a:r>
            <a:r>
              <a:rPr lang="en-US" sz="2800" i="0" dirty="0" err="1" smtClean="0"/>
              <a:t>konservatoriya</a:t>
            </a:r>
            <a:r>
              <a:rPr lang="en-US" sz="2800" i="0" dirty="0"/>
              <a:t>, 1 ta </a:t>
            </a:r>
            <a:r>
              <a:rPr lang="en-US" sz="2800" i="0" dirty="0" err="1"/>
              <a:t>raqs</a:t>
            </a:r>
            <a:r>
              <a:rPr lang="en-US" sz="2800" i="0" dirty="0"/>
              <a:t> </a:t>
            </a:r>
            <a:r>
              <a:rPr lang="en-US" sz="2800" i="0" dirty="0" err="1"/>
              <a:t>va</a:t>
            </a:r>
            <a:r>
              <a:rPr lang="en-US" sz="2800" i="0" dirty="0"/>
              <a:t> </a:t>
            </a:r>
            <a:r>
              <a:rPr lang="en-US" sz="2800" i="0" dirty="0" err="1" smtClean="0"/>
              <a:t>xoreografiya</a:t>
            </a:r>
            <a:r>
              <a:rPr lang="en-US" sz="2800" i="0" dirty="0" smtClean="0"/>
              <a:t> </a:t>
            </a:r>
            <a:r>
              <a:rPr lang="en-US" sz="2800" i="0" dirty="0" err="1"/>
              <a:t>oliy</a:t>
            </a:r>
            <a:r>
              <a:rPr lang="en-US" sz="2800" i="0" dirty="0"/>
              <a:t> </a:t>
            </a:r>
            <a:r>
              <a:rPr lang="en-US" sz="2800" i="0" dirty="0" err="1"/>
              <a:t>maktabi</a:t>
            </a:r>
            <a:r>
              <a:rPr lang="en-US" sz="2800" i="0" dirty="0"/>
              <a:t>, </a:t>
            </a:r>
            <a:r>
              <a:rPr lang="en-US" sz="2800" i="0" dirty="0" smtClean="0"/>
              <a:t>   13 </a:t>
            </a:r>
            <a:r>
              <a:rPr lang="en-US" sz="2800" i="0" dirty="0"/>
              <a:t>ta </a:t>
            </a:r>
            <a:r>
              <a:rPr lang="en-US" sz="2800" i="0" dirty="0" err="1" smtClean="0"/>
              <a:t>OTMlar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filiallari</a:t>
            </a:r>
            <a:r>
              <a:rPr lang="en-US" sz="2800" i="0" dirty="0"/>
              <a:t>, 6 ta </a:t>
            </a:r>
            <a:r>
              <a:rPr lang="en-US" sz="2800" i="0" dirty="0" err="1"/>
              <a:t>xorijiy</a:t>
            </a:r>
            <a:r>
              <a:rPr lang="en-US" sz="2800" i="0" dirty="0"/>
              <a:t> </a:t>
            </a:r>
            <a:r>
              <a:rPr lang="en-US" sz="2800" i="0" dirty="0" err="1"/>
              <a:t>davlatlar</a:t>
            </a:r>
            <a:r>
              <a:rPr lang="en-US" sz="2800" i="0" dirty="0"/>
              <a:t> </a:t>
            </a:r>
            <a:r>
              <a:rPr lang="en-US" sz="2800" i="0" dirty="0" err="1"/>
              <a:t>OTMlarining</a:t>
            </a:r>
            <a:r>
              <a:rPr lang="en-US" sz="2800" i="0" dirty="0"/>
              <a:t> </a:t>
            </a:r>
            <a:r>
              <a:rPr lang="en-US" sz="2800" i="0" dirty="0" err="1" smtClean="0"/>
              <a:t>filiallari</a:t>
            </a:r>
            <a:r>
              <a:rPr lang="en-US" sz="2800" i="0" dirty="0" smtClean="0"/>
              <a:t> </a:t>
            </a:r>
            <a:r>
              <a:rPr lang="en-US" sz="2800" i="0" dirty="0" err="1"/>
              <a:t>faoliyat</a:t>
            </a:r>
            <a:r>
              <a:rPr lang="en-US" sz="2800" i="0" dirty="0"/>
              <a:t> </a:t>
            </a:r>
            <a:r>
              <a:rPr lang="en-US" sz="2800" i="0" dirty="0" err="1"/>
              <a:t>ko‘rsatmoqda</a:t>
            </a:r>
            <a:r>
              <a:rPr lang="en-US" sz="2800" i="0" dirty="0"/>
              <a:t>.</a:t>
            </a:r>
            <a:endParaRPr lang="ru-RU" sz="2800" dirty="0"/>
          </a:p>
        </p:txBody>
      </p:sp>
      <p:pic>
        <p:nvPicPr>
          <p:cNvPr id="5124" name="Picture 4" descr="Крупнейший в мире производитель воздухоохладителей…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17386"/>
          <a:stretch/>
        </p:blipFill>
        <p:spPr bwMode="auto">
          <a:xfrm>
            <a:off x="6324600" y="1363883"/>
            <a:ext cx="2400300" cy="28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3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43" y="162356"/>
            <a:ext cx="8190111" cy="507831"/>
          </a:xfrm>
        </p:spPr>
        <p:txBody>
          <a:bodyPr/>
          <a:lstStyle/>
          <a:p>
            <a:pPr algn="ctr"/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ta’limda</a:t>
            </a:r>
            <a:r>
              <a:rPr lang="en-US" dirty="0"/>
              <a:t> </a:t>
            </a:r>
            <a:r>
              <a:rPr lang="en-US" dirty="0" err="1"/>
              <a:t>xalqaro</a:t>
            </a:r>
            <a:r>
              <a:rPr lang="en-US" dirty="0"/>
              <a:t> </a:t>
            </a:r>
            <a:r>
              <a:rPr lang="en-US" dirty="0" err="1" smtClean="0"/>
              <a:t>hamkorlik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27" y="976745"/>
            <a:ext cx="5589578" cy="4062651"/>
          </a:xfrm>
        </p:spPr>
        <p:txBody>
          <a:bodyPr/>
          <a:lstStyle/>
          <a:p>
            <a:pPr indent="361950" algn="just"/>
            <a:r>
              <a:rPr lang="en-US" sz="2400" i="0" dirty="0" err="1"/>
              <a:t>Kadrlar</a:t>
            </a:r>
            <a:r>
              <a:rPr lang="en-US" sz="2400" i="0" dirty="0"/>
              <a:t> </a:t>
            </a:r>
            <a:r>
              <a:rPr lang="en-US" sz="2400" i="0" dirty="0" err="1"/>
              <a:t>tayyorlash</a:t>
            </a:r>
            <a:r>
              <a:rPr lang="en-US" sz="2400" i="0" dirty="0"/>
              <a:t> </a:t>
            </a:r>
            <a:r>
              <a:rPr lang="en-US" sz="2400" i="0" dirty="0" err="1"/>
              <a:t>Milliy</a:t>
            </a:r>
            <a:r>
              <a:rPr lang="en-US" sz="2400" i="0" dirty="0"/>
              <a:t> </a:t>
            </a:r>
            <a:r>
              <a:rPr lang="en-US" sz="2400" i="0" dirty="0" err="1"/>
              <a:t>dasturining</a:t>
            </a:r>
            <a:r>
              <a:rPr lang="en-US" sz="2400" i="0" dirty="0"/>
              <a:t> </a:t>
            </a:r>
            <a:r>
              <a:rPr lang="en-US" sz="2400" i="0" dirty="0" err="1" smtClean="0"/>
              <a:t>amalga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oshirilishi</a:t>
            </a:r>
            <a:r>
              <a:rPr lang="en-US" sz="2400" i="0" dirty="0" smtClean="0"/>
              <a:t> </a:t>
            </a:r>
            <a:r>
              <a:rPr lang="en-US" sz="2400" i="0" dirty="0" err="1"/>
              <a:t>natijasida</a:t>
            </a:r>
            <a:r>
              <a:rPr lang="en-US" sz="2400" i="0" dirty="0"/>
              <a:t> </a:t>
            </a:r>
            <a:r>
              <a:rPr lang="en-US" sz="2400" i="0" dirty="0" err="1"/>
              <a:t>O‘zbekistonda</a:t>
            </a:r>
            <a:r>
              <a:rPr lang="en-US" sz="2400" i="0" dirty="0"/>
              <a:t> </a:t>
            </a:r>
            <a:r>
              <a:rPr lang="en-US" sz="2400" i="0" dirty="0" err="1" smtClean="0"/>
              <a:t>nisbatan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qisqa</a:t>
            </a:r>
            <a:r>
              <a:rPr lang="en-US" sz="2400" i="0" dirty="0" smtClean="0"/>
              <a:t> </a:t>
            </a:r>
            <a:r>
              <a:rPr lang="en-US" sz="2400" i="0" dirty="0" err="1"/>
              <a:t>muddatlarda</a:t>
            </a:r>
            <a:r>
              <a:rPr lang="en-US" sz="2400" i="0" dirty="0"/>
              <a:t> </a:t>
            </a:r>
            <a:r>
              <a:rPr lang="en-US" sz="2400" i="0" dirty="0" err="1"/>
              <a:t>dunyoning</a:t>
            </a:r>
            <a:r>
              <a:rPr lang="en-US" sz="2400" i="0" dirty="0"/>
              <a:t> </a:t>
            </a:r>
            <a:r>
              <a:rPr lang="en-US" sz="2400" i="0" dirty="0" err="1" smtClean="0"/>
              <a:t>yetakchi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davlatlarida</a:t>
            </a:r>
            <a:r>
              <a:rPr lang="en-US" sz="2400" i="0" dirty="0" smtClean="0"/>
              <a:t> </a:t>
            </a:r>
            <a:r>
              <a:rPr lang="en-US" sz="2400" i="0" dirty="0" err="1"/>
              <a:t>ta’lim</a:t>
            </a:r>
            <a:r>
              <a:rPr lang="en-US" sz="2400" i="0" dirty="0"/>
              <a:t> </a:t>
            </a:r>
            <a:r>
              <a:rPr lang="en-US" sz="2400" i="0" dirty="0" err="1"/>
              <a:t>sohasida</a:t>
            </a:r>
            <a:r>
              <a:rPr lang="en-US" sz="2400" i="0" dirty="0"/>
              <a:t> </a:t>
            </a:r>
            <a:r>
              <a:rPr lang="en-US" sz="2400" i="0" dirty="0" err="1"/>
              <a:t>erishilgan</a:t>
            </a:r>
            <a:r>
              <a:rPr lang="en-US" sz="2400" i="0" dirty="0"/>
              <a:t> </a:t>
            </a:r>
            <a:r>
              <a:rPr lang="en-US" sz="2400" i="0" dirty="0" err="1" smtClean="0"/>
              <a:t>ilg‘or</a:t>
            </a:r>
            <a:r>
              <a:rPr lang="en-US" sz="2400" i="0" dirty="0" smtClean="0"/>
              <a:t> Toshkent </a:t>
            </a:r>
            <a:r>
              <a:rPr lang="en-US" sz="2400" i="0" dirty="0" err="1"/>
              <a:t>xalqaro</a:t>
            </a:r>
            <a:r>
              <a:rPr lang="en-US" sz="2400" i="0" dirty="0"/>
              <a:t> </a:t>
            </a:r>
            <a:r>
              <a:rPr lang="en-US" sz="2400" i="0" dirty="0" err="1" smtClean="0"/>
              <a:t>Vestminster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universiteti</a:t>
            </a:r>
            <a:r>
              <a:rPr lang="en-US" sz="2400" i="0" dirty="0" smtClean="0"/>
              <a:t>. </a:t>
            </a:r>
          </a:p>
          <a:p>
            <a:pPr indent="361950" algn="just"/>
            <a:r>
              <a:rPr lang="en-US" sz="2400" i="0" dirty="0" smtClean="0"/>
              <a:t>Turin </a:t>
            </a:r>
            <a:r>
              <a:rPr lang="en-US" sz="2400" i="0" dirty="0" err="1"/>
              <a:t>Politexnika</a:t>
            </a:r>
            <a:r>
              <a:rPr lang="en-US" sz="2400" i="0" dirty="0"/>
              <a:t> </a:t>
            </a:r>
            <a:r>
              <a:rPr lang="en-US" sz="2400" i="0" dirty="0" err="1" smtClean="0"/>
              <a:t>universiteti</a:t>
            </a:r>
            <a:r>
              <a:rPr lang="en-US" sz="2400" i="0" dirty="0" smtClean="0"/>
              <a:t>. </a:t>
            </a:r>
            <a:r>
              <a:rPr lang="en-US" sz="2400" i="0" dirty="0" err="1" smtClean="0"/>
              <a:t>yutuqlarni</a:t>
            </a:r>
            <a:r>
              <a:rPr lang="en-US" sz="2400" i="0" dirty="0"/>
              <a:t>, </a:t>
            </a:r>
            <a:r>
              <a:rPr lang="en-US" sz="2400" i="0" dirty="0" err="1"/>
              <a:t>milliy</a:t>
            </a:r>
            <a:r>
              <a:rPr lang="en-US" sz="2400" i="0" dirty="0"/>
              <a:t> </a:t>
            </a:r>
            <a:r>
              <a:rPr lang="en-US" sz="2400" i="0" dirty="0" err="1"/>
              <a:t>an’analarni</a:t>
            </a:r>
            <a:r>
              <a:rPr lang="en-US" sz="2400" i="0" dirty="0"/>
              <a:t> </a:t>
            </a:r>
            <a:r>
              <a:rPr lang="en-US" sz="2400" i="0" dirty="0" err="1"/>
              <a:t>o‘z</a:t>
            </a:r>
            <a:r>
              <a:rPr lang="en-US" sz="2400" i="0" dirty="0"/>
              <a:t> </a:t>
            </a:r>
            <a:r>
              <a:rPr lang="en-US" sz="2400" i="0" dirty="0" err="1"/>
              <a:t>ichiga</a:t>
            </a:r>
            <a:r>
              <a:rPr lang="en-US" sz="2400" i="0" dirty="0"/>
              <a:t> </a:t>
            </a:r>
            <a:r>
              <a:rPr lang="en-US" sz="2400" i="0" dirty="0" err="1"/>
              <a:t>olgan</a:t>
            </a:r>
            <a:r>
              <a:rPr lang="en-US" sz="2400" i="0" dirty="0"/>
              <a:t> </a:t>
            </a:r>
            <a:r>
              <a:rPr lang="en-US" sz="2400" i="0" dirty="0" err="1"/>
              <a:t>prinsip</a:t>
            </a:r>
            <a:r>
              <a:rPr lang="en-US" sz="2400" i="0" dirty="0"/>
              <a:t> </a:t>
            </a:r>
            <a:r>
              <a:rPr lang="en-US" sz="2400" i="0" dirty="0" err="1"/>
              <a:t>jihatdan</a:t>
            </a:r>
            <a:r>
              <a:rPr lang="en-US" sz="2400" i="0" dirty="0"/>
              <a:t> </a:t>
            </a:r>
            <a:r>
              <a:rPr lang="en-US" sz="2400" i="0" dirty="0" err="1"/>
              <a:t>yangi</a:t>
            </a:r>
            <a:r>
              <a:rPr lang="en-US" sz="2400" i="0" dirty="0"/>
              <a:t> </a:t>
            </a:r>
            <a:r>
              <a:rPr lang="en-US" sz="2400" i="0" dirty="0" err="1" smtClean="0"/>
              <a:t>modeli</a:t>
            </a:r>
            <a:r>
              <a:rPr lang="en-US" sz="2400" i="0" dirty="0"/>
              <a:t> </a:t>
            </a:r>
            <a:r>
              <a:rPr lang="en-US" sz="2400" i="0" dirty="0" err="1" smtClean="0"/>
              <a:t>tashkil</a:t>
            </a:r>
            <a:r>
              <a:rPr lang="en-US" sz="2400" i="0" dirty="0" smtClean="0"/>
              <a:t> </a:t>
            </a:r>
            <a:r>
              <a:rPr lang="en-US" sz="2400" i="0" dirty="0" err="1"/>
              <a:t>qilindi</a:t>
            </a:r>
            <a:r>
              <a:rPr lang="en-US" sz="2400" i="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20000" contrast="-40000"/>
          </a:blip>
          <a:stretch>
            <a:fillRect/>
          </a:stretch>
        </p:blipFill>
        <p:spPr>
          <a:xfrm>
            <a:off x="6107876" y="1083684"/>
            <a:ext cx="2845660" cy="33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647</Words>
  <Application>Microsoft Office PowerPoint</Application>
  <PresentationFormat>Экран (16:9)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O‘zbekiston tarixi</vt:lpstr>
      <vt:lpstr>Oliy ta’lim tizimi</vt:lpstr>
      <vt:lpstr>Презентация PowerPoint</vt:lpstr>
      <vt:lpstr>Презентация PowerPoint</vt:lpstr>
      <vt:lpstr>Презентация PowerPoint</vt:lpstr>
      <vt:lpstr>Malaka oshirish</vt:lpstr>
      <vt:lpstr>Test tizimi haqida </vt:lpstr>
      <vt:lpstr>Oliy o‘quv yurtlar haqida</vt:lpstr>
      <vt:lpstr>Oliy ta’limda xalqaro hamkorlik</vt:lpstr>
      <vt:lpstr>Mustaqillik yillarida oliy ta’lim tizimi</vt:lpstr>
      <vt:lpstr>2017-yilgi tub islohotlar</vt:lpstr>
      <vt:lpstr>Презентация PowerPoint</vt:lpstr>
      <vt:lpstr>Savol va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Пользователь</cp:lastModifiedBy>
  <cp:revision>101</cp:revision>
  <dcterms:created xsi:type="dcterms:W3CDTF">2020-04-12T22:05:16Z</dcterms:created>
  <dcterms:modified xsi:type="dcterms:W3CDTF">2021-01-14T04:45:00Z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