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90" r:id="rId2"/>
    <p:sldId id="286" r:id="rId3"/>
    <p:sldId id="326" r:id="rId4"/>
    <p:sldId id="348" r:id="rId5"/>
    <p:sldId id="328" r:id="rId6"/>
    <p:sldId id="329" r:id="rId7"/>
    <p:sldId id="330" r:id="rId8"/>
    <p:sldId id="331" r:id="rId9"/>
    <p:sldId id="332" r:id="rId10"/>
    <p:sldId id="333" r:id="rId11"/>
    <p:sldId id="337" r:id="rId12"/>
    <p:sldId id="347" r:id="rId13"/>
    <p:sldId id="339" r:id="rId14"/>
    <p:sldId id="338" r:id="rId15"/>
    <p:sldId id="334" r:id="rId16"/>
    <p:sldId id="335" r:id="rId17"/>
    <p:sldId id="336" r:id="rId18"/>
    <p:sldId id="343" r:id="rId19"/>
    <p:sldId id="342" r:id="rId20"/>
    <p:sldId id="341" r:id="rId21"/>
    <p:sldId id="340" r:id="rId22"/>
    <p:sldId id="344" r:id="rId23"/>
    <p:sldId id="283" r:id="rId24"/>
  </p:sldIdLst>
  <p:sldSz cx="5765800" cy="3244850"/>
  <p:notesSz cx="5765800" cy="324485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400239"/>
    <a:srgbClr val="FFCC99"/>
    <a:srgbClr val="FFCCFF"/>
    <a:srgbClr val="66FFFF"/>
    <a:srgbClr val="FFCC00"/>
    <a:srgbClr val="3333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8" autoAdjust="0"/>
    <p:restoredTop sz="63599" autoAdjust="0"/>
  </p:normalViewPr>
  <p:slideViewPr>
    <p:cSldViewPr>
      <p:cViewPr varScale="1">
        <p:scale>
          <a:sx n="141" d="100"/>
          <a:sy n="141" d="100"/>
        </p:scale>
        <p:origin x="804" y="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66DDD-E2FF-42A8-B740-854E26D9C6B5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424151-0D9A-4E3F-95D8-343A66A9D854}">
      <dgm:prSet phldrT="[Текст]"/>
      <dgm:spPr>
        <a:solidFill>
          <a:srgbClr val="FF0000"/>
        </a:solidFill>
      </dgm:spPr>
      <dgm:t>
        <a:bodyPr/>
        <a:lstStyle/>
        <a:p>
          <a:r>
            <a:rPr lang="uz-Latn-U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O‘z qatlamga mansub</a:t>
          </a:r>
          <a:endParaRPr lang="ru-RU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840214-7FFE-43FD-AE66-B924FA3A971D}" type="parTrans" cxnId="{D3CB72CC-EA0D-4018-A3C1-469242B35745}">
      <dgm:prSet/>
      <dgm:spPr/>
      <dgm:t>
        <a:bodyPr/>
        <a:lstStyle/>
        <a:p>
          <a:endParaRPr lang="ru-RU"/>
        </a:p>
      </dgm:t>
    </dgm:pt>
    <dgm:pt modelId="{38332EA1-10D5-4138-8E4A-AE3E0A66E8D7}" type="sibTrans" cxnId="{D3CB72CC-EA0D-4018-A3C1-469242B35745}">
      <dgm:prSet/>
      <dgm:spPr/>
      <dgm:t>
        <a:bodyPr/>
        <a:lstStyle/>
        <a:p>
          <a:endParaRPr lang="ru-RU"/>
        </a:p>
      </dgm:t>
    </dgm:pt>
    <dgm:pt modelId="{1B47322A-BEA6-4B86-9C4B-397EBB36EEEC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z-Latn-UZ" sz="1200" dirty="0">
              <a:latin typeface="Arial" panose="020B0604020202020204" pitchFamily="34" charset="0"/>
              <a:cs typeface="Arial" panose="020B0604020202020204" pitchFamily="34" charset="0"/>
            </a:rPr>
            <a:t>Bir</a:t>
          </a:r>
        </a:p>
        <a:p>
          <a:r>
            <a:rPr lang="uz-Latn-UZ" sz="1200" dirty="0">
              <a:latin typeface="Arial" panose="020B0604020202020204" pitchFamily="34" charset="0"/>
              <a:cs typeface="Arial" panose="020B0604020202020204" pitchFamily="34" charset="0"/>
            </a:rPr>
            <a:t>Uy</a:t>
          </a:r>
        </a:p>
        <a:p>
          <a:r>
            <a:rPr lang="uz-Latn-UZ" sz="1200" dirty="0">
              <a:latin typeface="Arial" panose="020B0604020202020204" pitchFamily="34" charset="0"/>
              <a:cs typeface="Arial" panose="020B0604020202020204" pitchFamily="34" charset="0"/>
            </a:rPr>
            <a:t>Hamjins</a:t>
          </a:r>
        </a:p>
        <a:p>
          <a:r>
            <a:rPr lang="uz-Latn-UZ" sz="1200" dirty="0">
              <a:latin typeface="Arial" panose="020B0604020202020204" pitchFamily="34" charset="0"/>
              <a:cs typeface="Arial" panose="020B0604020202020204" pitchFamily="34" charset="0"/>
            </a:rPr>
            <a:t>Deraza</a:t>
          </a:r>
        </a:p>
        <a:p>
          <a:r>
            <a:rPr lang="uz-Latn-UZ" sz="1200" dirty="0">
              <a:latin typeface="Arial" panose="020B0604020202020204" pitchFamily="34" charset="0"/>
              <a:cs typeface="Arial" panose="020B0604020202020204" pitchFamily="34" charset="0"/>
            </a:rPr>
            <a:t>Aldamoq</a:t>
          </a:r>
        </a:p>
        <a:p>
          <a:r>
            <a:rPr lang="uz-Latn-UZ" sz="1200" dirty="0">
              <a:latin typeface="Arial" panose="020B0604020202020204" pitchFamily="34" charset="0"/>
              <a:cs typeface="Arial" panose="020B0604020202020204" pitchFamily="34" charset="0"/>
            </a:rPr>
            <a:t>Qutulmoq</a:t>
          </a:r>
        </a:p>
        <a:p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899C21-EFF2-4E7F-A8B1-FA41B9823075}" type="parTrans" cxnId="{35325E4B-9EF9-4978-9CFF-C0FD0D8AB2D7}">
      <dgm:prSet/>
      <dgm:spPr/>
      <dgm:t>
        <a:bodyPr/>
        <a:lstStyle/>
        <a:p>
          <a:endParaRPr lang="ru-RU"/>
        </a:p>
      </dgm:t>
    </dgm:pt>
    <dgm:pt modelId="{3AD5DCFA-A800-48FF-9BB4-EB030FB9136B}" type="sibTrans" cxnId="{35325E4B-9EF9-4978-9CFF-C0FD0D8AB2D7}">
      <dgm:prSet/>
      <dgm:spPr/>
      <dgm:t>
        <a:bodyPr/>
        <a:lstStyle/>
        <a:p>
          <a:endParaRPr lang="ru-RU"/>
        </a:p>
      </dgm:t>
    </dgm:pt>
    <dgm:pt modelId="{A6975AE4-1363-4308-AFD8-E9A8C17503F2}">
      <dgm:prSet phldrT="[Текст]"/>
      <dgm:spPr>
        <a:solidFill>
          <a:srgbClr val="FF0000"/>
        </a:solidFill>
      </dgm:spPr>
      <dgm:t>
        <a:bodyPr/>
        <a:lstStyle/>
        <a:p>
          <a:r>
            <a:rPr lang="uz-Latn-U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O‘zlashma qatlamga mansub</a:t>
          </a:r>
          <a:endParaRPr lang="ru-RU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B46F89-A74B-4668-8290-61C360EE173F}" type="parTrans" cxnId="{3EE8FEA5-A232-4615-B469-1CC2DC136129}">
      <dgm:prSet/>
      <dgm:spPr/>
      <dgm:t>
        <a:bodyPr/>
        <a:lstStyle/>
        <a:p>
          <a:endParaRPr lang="ru-RU"/>
        </a:p>
      </dgm:t>
    </dgm:pt>
    <dgm:pt modelId="{F5D1EE26-6684-496B-A72B-4998DD527E7A}" type="sibTrans" cxnId="{3EE8FEA5-A232-4615-B469-1CC2DC136129}">
      <dgm:prSet/>
      <dgm:spPr/>
      <dgm:t>
        <a:bodyPr/>
        <a:lstStyle/>
        <a:p>
          <a:endParaRPr lang="ru-RU"/>
        </a:p>
      </dgm:t>
    </dgm:pt>
    <dgm:pt modelId="{A0647401-A34B-4EAA-9655-DEA9B860A08E}">
      <dgm:prSet phldrT="[Текст]" custT="1"/>
      <dgm:spPr/>
      <dgm:t>
        <a:bodyPr/>
        <a:lstStyle/>
        <a:p>
          <a:r>
            <a:rPr lang="uz-Latn-UZ" sz="1200" dirty="0">
              <a:latin typeface="Arial" panose="020B0604020202020204" pitchFamily="34" charset="0"/>
              <a:cs typeface="Arial" panose="020B0604020202020204" pitchFamily="34" charset="0"/>
            </a:rPr>
            <a:t>Savdogar(f.)</a:t>
          </a:r>
        </a:p>
        <a:p>
          <a:r>
            <a:rPr lang="uz-Latn-UZ" sz="1200" dirty="0">
              <a:latin typeface="Arial" panose="020B0604020202020204" pitchFamily="34" charset="0"/>
              <a:cs typeface="Arial" panose="020B0604020202020204" pitchFamily="34" charset="0"/>
            </a:rPr>
            <a:t>Tashrif (a.)</a:t>
          </a:r>
        </a:p>
        <a:p>
          <a:r>
            <a:rPr lang="uz-Latn-UZ" sz="1200" dirty="0">
              <a:latin typeface="Arial" panose="020B0604020202020204" pitchFamily="34" charset="0"/>
              <a:cs typeface="Arial" panose="020B0604020202020204" pitchFamily="34" charset="0"/>
            </a:rPr>
            <a:t>Mehmon (f.)</a:t>
          </a:r>
        </a:p>
        <a:p>
          <a:r>
            <a:rPr lang="uz-Latn-UZ" sz="1200" dirty="0">
              <a:latin typeface="Arial" panose="020B0604020202020204" pitchFamily="34" charset="0"/>
              <a:cs typeface="Arial" panose="020B0604020202020204" pitchFamily="34" charset="0"/>
            </a:rPr>
            <a:t>Taassurot (a.)</a:t>
          </a:r>
        </a:p>
        <a:p>
          <a:r>
            <a:rPr lang="uz-Latn-UZ" sz="1200" dirty="0">
              <a:latin typeface="Arial" panose="020B0604020202020204" pitchFamily="34" charset="0"/>
              <a:cs typeface="Arial" panose="020B0604020202020204" pitchFamily="34" charset="0"/>
            </a:rPr>
            <a:t>Xursand (f.)</a:t>
          </a:r>
        </a:p>
        <a:p>
          <a:r>
            <a:rPr lang="uz-Latn-UZ" sz="1200" dirty="0">
              <a:latin typeface="Arial" panose="020B0604020202020204" pitchFamily="34" charset="0"/>
              <a:cs typeface="Arial" panose="020B0604020202020204" pitchFamily="34" charset="0"/>
            </a:rPr>
            <a:t>Daraxt (f.)</a:t>
          </a:r>
        </a:p>
        <a:p>
          <a:r>
            <a:rPr lang="uz-Latn-UZ" sz="1200" dirty="0">
              <a:latin typeface="Arial" panose="020B0604020202020204" pitchFamily="34" charset="0"/>
              <a:cs typeface="Arial" panose="020B0604020202020204" pitchFamily="34" charset="0"/>
            </a:rPr>
            <a:t>Hiyla (a.)</a:t>
          </a:r>
        </a:p>
        <a:p>
          <a:r>
            <a:rPr lang="uz-Latn-UZ" sz="1200" dirty="0">
              <a:latin typeface="Arial" panose="020B0604020202020204" pitchFamily="34" charset="0"/>
              <a:cs typeface="Arial" panose="020B0604020202020204" pitchFamily="34" charset="0"/>
            </a:rPr>
            <a:t>Rioya (a.)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4B210-7D66-4754-9649-5EA586D24EF4}" type="parTrans" cxnId="{37E8FD11-B445-4B8F-B52C-DE806A54FB3B}">
      <dgm:prSet/>
      <dgm:spPr/>
      <dgm:t>
        <a:bodyPr/>
        <a:lstStyle/>
        <a:p>
          <a:endParaRPr lang="ru-RU"/>
        </a:p>
      </dgm:t>
    </dgm:pt>
    <dgm:pt modelId="{EBE2B00B-97BD-4985-8E98-B4D13D8F5B5C}" type="sibTrans" cxnId="{37E8FD11-B445-4B8F-B52C-DE806A54FB3B}">
      <dgm:prSet/>
      <dgm:spPr/>
      <dgm:t>
        <a:bodyPr/>
        <a:lstStyle/>
        <a:p>
          <a:endParaRPr lang="ru-RU"/>
        </a:p>
      </dgm:t>
    </dgm:pt>
    <dgm:pt modelId="{AC1E5F04-F11A-4DF2-8092-E7DAE3FCA3EE}" type="pres">
      <dgm:prSet presAssocID="{B9366DDD-E2FF-42A8-B740-854E26D9C6B5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DC8BFDF5-225C-479B-82F1-9F1FDF94AFD5}" type="pres">
      <dgm:prSet presAssocID="{B9366DDD-E2FF-42A8-B740-854E26D9C6B5}" presName="Background" presStyleLbl="node1" presStyleIdx="0" presStyleCnt="1" custScaleY="117911"/>
      <dgm:spPr>
        <a:solidFill>
          <a:srgbClr val="FF7C80"/>
        </a:solidFill>
      </dgm:spPr>
    </dgm:pt>
    <dgm:pt modelId="{1E7B38F5-09EE-4108-9BFA-549E77BE75D5}" type="pres">
      <dgm:prSet presAssocID="{B9366DDD-E2FF-42A8-B740-854E26D9C6B5}" presName="Divider" presStyleLbl="callout" presStyleIdx="0" presStyleCnt="1"/>
      <dgm:spPr/>
    </dgm:pt>
    <dgm:pt modelId="{848390F3-3784-4F92-81BE-B5EFEBC3E5AD}" type="pres">
      <dgm:prSet presAssocID="{B9366DDD-E2FF-42A8-B740-854E26D9C6B5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CD0ACEC-96C0-476F-A6CB-EEC7ECCD4EBD}" type="pres">
      <dgm:prSet presAssocID="{B9366DDD-E2FF-42A8-B740-854E26D9C6B5}" presName="ChildText2" presStyleLbl="revTx" presStyleIdx="0" presStyleCnt="0" custScaleY="138966">
        <dgm:presLayoutVars>
          <dgm:chMax val="0"/>
          <dgm:chPref val="0"/>
          <dgm:bulletEnabled val="1"/>
        </dgm:presLayoutVars>
      </dgm:prSet>
      <dgm:spPr/>
    </dgm:pt>
    <dgm:pt modelId="{B3EBA04E-75DD-46EC-B3A1-7F202FEEC394}" type="pres">
      <dgm:prSet presAssocID="{B9366DDD-E2FF-42A8-B740-854E26D9C6B5}" presName="ParentText1" presStyleLbl="revTx" presStyleIdx="0" presStyleCnt="0">
        <dgm:presLayoutVars>
          <dgm:chMax val="1"/>
          <dgm:chPref val="1"/>
        </dgm:presLayoutVars>
      </dgm:prSet>
      <dgm:spPr/>
    </dgm:pt>
    <dgm:pt modelId="{B63BFBB4-ED0A-4DBE-A7CE-74BCF9D2AD11}" type="pres">
      <dgm:prSet presAssocID="{B9366DDD-E2FF-42A8-B740-854E26D9C6B5}" presName="ParentShape1" presStyleLbl="alignImgPlace1" presStyleIdx="0" presStyleCnt="2" custScaleX="102019" custScaleY="93843">
        <dgm:presLayoutVars/>
      </dgm:prSet>
      <dgm:spPr/>
    </dgm:pt>
    <dgm:pt modelId="{DF31B7F5-98D5-4D58-85E9-DE22545CE892}" type="pres">
      <dgm:prSet presAssocID="{B9366DDD-E2FF-42A8-B740-854E26D9C6B5}" presName="ParentText2" presStyleLbl="revTx" presStyleIdx="0" presStyleCnt="0">
        <dgm:presLayoutVars>
          <dgm:chMax val="1"/>
          <dgm:chPref val="1"/>
        </dgm:presLayoutVars>
      </dgm:prSet>
      <dgm:spPr/>
    </dgm:pt>
    <dgm:pt modelId="{B66B8FCA-0C6E-47F9-9173-587E60F2C463}" type="pres">
      <dgm:prSet presAssocID="{B9366DDD-E2FF-42A8-B740-854E26D9C6B5}" presName="ParentShape2" presStyleLbl="alignImgPlace1" presStyleIdx="1" presStyleCnt="2" custScaleX="140271" custScaleY="116410">
        <dgm:presLayoutVars/>
      </dgm:prSet>
      <dgm:spPr/>
    </dgm:pt>
  </dgm:ptLst>
  <dgm:cxnLst>
    <dgm:cxn modelId="{7240330F-0943-45A8-93A0-5D59D3BEA1A8}" type="presOf" srcId="{BF424151-0D9A-4E3F-95D8-343A66A9D854}" destId="{B63BFBB4-ED0A-4DBE-A7CE-74BCF9D2AD11}" srcOrd="1" destOrd="0" presId="urn:microsoft.com/office/officeart/2009/3/layout/OpposingIdeas"/>
    <dgm:cxn modelId="{37E8FD11-B445-4B8F-B52C-DE806A54FB3B}" srcId="{A6975AE4-1363-4308-AFD8-E9A8C17503F2}" destId="{A0647401-A34B-4EAA-9655-DEA9B860A08E}" srcOrd="0" destOrd="0" parTransId="{7BB4B210-7D66-4754-9649-5EA586D24EF4}" sibTransId="{EBE2B00B-97BD-4985-8E98-B4D13D8F5B5C}"/>
    <dgm:cxn modelId="{28A9132F-072E-49FA-9FDA-B48F56A61A76}" type="presOf" srcId="{A0647401-A34B-4EAA-9655-DEA9B860A08E}" destId="{4CD0ACEC-96C0-476F-A6CB-EEC7ECCD4EBD}" srcOrd="0" destOrd="0" presId="urn:microsoft.com/office/officeart/2009/3/layout/OpposingIdeas"/>
    <dgm:cxn modelId="{0388842F-3986-48BE-BF25-C9554E531005}" type="presOf" srcId="{B9366DDD-E2FF-42A8-B740-854E26D9C6B5}" destId="{AC1E5F04-F11A-4DF2-8092-E7DAE3FCA3EE}" srcOrd="0" destOrd="0" presId="urn:microsoft.com/office/officeart/2009/3/layout/OpposingIdeas"/>
    <dgm:cxn modelId="{35325E4B-9EF9-4978-9CFF-C0FD0D8AB2D7}" srcId="{BF424151-0D9A-4E3F-95D8-343A66A9D854}" destId="{1B47322A-BEA6-4B86-9C4B-397EBB36EEEC}" srcOrd="0" destOrd="0" parTransId="{41899C21-EFF2-4E7F-A8B1-FA41B9823075}" sibTransId="{3AD5DCFA-A800-48FF-9BB4-EB030FB9136B}"/>
    <dgm:cxn modelId="{971E719A-06B8-489E-8833-1F01F22E64D3}" type="presOf" srcId="{A6975AE4-1363-4308-AFD8-E9A8C17503F2}" destId="{DF31B7F5-98D5-4D58-85E9-DE22545CE892}" srcOrd="0" destOrd="0" presId="urn:microsoft.com/office/officeart/2009/3/layout/OpposingIdeas"/>
    <dgm:cxn modelId="{3EE8FEA5-A232-4615-B469-1CC2DC136129}" srcId="{B9366DDD-E2FF-42A8-B740-854E26D9C6B5}" destId="{A6975AE4-1363-4308-AFD8-E9A8C17503F2}" srcOrd="1" destOrd="0" parTransId="{6EB46F89-A74B-4668-8290-61C360EE173F}" sibTransId="{F5D1EE26-6684-496B-A72B-4998DD527E7A}"/>
    <dgm:cxn modelId="{E7BFCEBD-2761-49B0-A137-C8AE9A239694}" type="presOf" srcId="{BF424151-0D9A-4E3F-95D8-343A66A9D854}" destId="{B3EBA04E-75DD-46EC-B3A1-7F202FEEC394}" srcOrd="0" destOrd="0" presId="urn:microsoft.com/office/officeart/2009/3/layout/OpposingIdeas"/>
    <dgm:cxn modelId="{945F9DBE-FDD5-45E3-9685-6F43640F2104}" type="presOf" srcId="{1B47322A-BEA6-4B86-9C4B-397EBB36EEEC}" destId="{848390F3-3784-4F92-81BE-B5EFEBC3E5AD}" srcOrd="0" destOrd="0" presId="urn:microsoft.com/office/officeart/2009/3/layout/OpposingIdeas"/>
    <dgm:cxn modelId="{D3CB72CC-EA0D-4018-A3C1-469242B35745}" srcId="{B9366DDD-E2FF-42A8-B740-854E26D9C6B5}" destId="{BF424151-0D9A-4E3F-95D8-343A66A9D854}" srcOrd="0" destOrd="0" parTransId="{30840214-7FFE-43FD-AE66-B924FA3A971D}" sibTransId="{38332EA1-10D5-4138-8E4A-AE3E0A66E8D7}"/>
    <dgm:cxn modelId="{B8DAEBF6-E8C7-47D5-BCCC-86F0EA6D171F}" type="presOf" srcId="{A6975AE4-1363-4308-AFD8-E9A8C17503F2}" destId="{B66B8FCA-0C6E-47F9-9173-587E60F2C463}" srcOrd="1" destOrd="0" presId="urn:microsoft.com/office/officeart/2009/3/layout/OpposingIdeas"/>
    <dgm:cxn modelId="{2EA6AD24-B990-4C43-BEFE-28A5DCCEDB7E}" type="presParOf" srcId="{AC1E5F04-F11A-4DF2-8092-E7DAE3FCA3EE}" destId="{DC8BFDF5-225C-479B-82F1-9F1FDF94AFD5}" srcOrd="0" destOrd="0" presId="urn:microsoft.com/office/officeart/2009/3/layout/OpposingIdeas"/>
    <dgm:cxn modelId="{6DCB8109-6475-4BE2-8247-54CFF310134A}" type="presParOf" srcId="{AC1E5F04-F11A-4DF2-8092-E7DAE3FCA3EE}" destId="{1E7B38F5-09EE-4108-9BFA-549E77BE75D5}" srcOrd="1" destOrd="0" presId="urn:microsoft.com/office/officeart/2009/3/layout/OpposingIdeas"/>
    <dgm:cxn modelId="{473742A3-9EDC-4097-A381-113DA12FB30B}" type="presParOf" srcId="{AC1E5F04-F11A-4DF2-8092-E7DAE3FCA3EE}" destId="{848390F3-3784-4F92-81BE-B5EFEBC3E5AD}" srcOrd="2" destOrd="0" presId="urn:microsoft.com/office/officeart/2009/3/layout/OpposingIdeas"/>
    <dgm:cxn modelId="{BED02831-83A9-45BA-AEDB-3658AB251D10}" type="presParOf" srcId="{AC1E5F04-F11A-4DF2-8092-E7DAE3FCA3EE}" destId="{4CD0ACEC-96C0-476F-A6CB-EEC7ECCD4EBD}" srcOrd="3" destOrd="0" presId="urn:microsoft.com/office/officeart/2009/3/layout/OpposingIdeas"/>
    <dgm:cxn modelId="{7E272108-4987-433D-AA64-33D40E7B295D}" type="presParOf" srcId="{AC1E5F04-F11A-4DF2-8092-E7DAE3FCA3EE}" destId="{B3EBA04E-75DD-46EC-B3A1-7F202FEEC394}" srcOrd="4" destOrd="0" presId="urn:microsoft.com/office/officeart/2009/3/layout/OpposingIdeas"/>
    <dgm:cxn modelId="{32B6BF7A-EDD2-4893-9D96-C2FA06D92182}" type="presParOf" srcId="{AC1E5F04-F11A-4DF2-8092-E7DAE3FCA3EE}" destId="{B63BFBB4-ED0A-4DBE-A7CE-74BCF9D2AD11}" srcOrd="5" destOrd="0" presId="urn:microsoft.com/office/officeart/2009/3/layout/OpposingIdeas"/>
    <dgm:cxn modelId="{57805328-A89E-42C6-B2B5-7E116C2A7240}" type="presParOf" srcId="{AC1E5F04-F11A-4DF2-8092-E7DAE3FCA3EE}" destId="{DF31B7F5-98D5-4D58-85E9-DE22545CE892}" srcOrd="6" destOrd="0" presId="urn:microsoft.com/office/officeart/2009/3/layout/OpposingIdeas"/>
    <dgm:cxn modelId="{26D147E9-0EC1-49A3-B210-ED11E8F4BE4B}" type="presParOf" srcId="{AC1E5F04-F11A-4DF2-8092-E7DAE3FCA3EE}" destId="{B66B8FCA-0C6E-47F9-9173-587E60F2C463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BFDF5-225C-479B-82F1-9F1FDF94AFD5}">
      <dsp:nvSpPr>
        <dsp:cNvPr id="0" name=""/>
        <dsp:cNvSpPr/>
      </dsp:nvSpPr>
      <dsp:spPr>
        <a:xfrm>
          <a:off x="1108501" y="176708"/>
          <a:ext cx="3086167" cy="1956892"/>
        </a:xfrm>
        <a:prstGeom prst="round2DiagRect">
          <a:avLst>
            <a:gd name="adj1" fmla="val 0"/>
            <a:gd name="adj2" fmla="val 16670"/>
          </a:avLst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B38F5-09EE-4108-9BFA-549E77BE75D5}">
      <dsp:nvSpPr>
        <dsp:cNvPr id="0" name=""/>
        <dsp:cNvSpPr/>
      </dsp:nvSpPr>
      <dsp:spPr>
        <a:xfrm>
          <a:off x="2651585" y="501359"/>
          <a:ext cx="411" cy="130759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390F3-3784-4F92-81BE-B5EFEBC3E5AD}">
      <dsp:nvSpPr>
        <dsp:cNvPr id="0" name=""/>
        <dsp:cNvSpPr/>
      </dsp:nvSpPr>
      <dsp:spPr>
        <a:xfrm>
          <a:off x="1211374" y="451067"/>
          <a:ext cx="1337339" cy="14081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1200" kern="1200" dirty="0">
              <a:latin typeface="Arial" panose="020B0604020202020204" pitchFamily="34" charset="0"/>
              <a:cs typeface="Arial" panose="020B0604020202020204" pitchFamily="34" charset="0"/>
            </a:rPr>
            <a:t>Bir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1200" kern="1200" dirty="0">
              <a:latin typeface="Arial" panose="020B0604020202020204" pitchFamily="34" charset="0"/>
              <a:cs typeface="Arial" panose="020B0604020202020204" pitchFamily="34" charset="0"/>
            </a:rPr>
            <a:t>Uy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1200" kern="1200" dirty="0">
              <a:latin typeface="Arial" panose="020B0604020202020204" pitchFamily="34" charset="0"/>
              <a:cs typeface="Arial" panose="020B0604020202020204" pitchFamily="34" charset="0"/>
            </a:rPr>
            <a:t>Hamjins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1200" kern="1200" dirty="0">
              <a:latin typeface="Arial" panose="020B0604020202020204" pitchFamily="34" charset="0"/>
              <a:cs typeface="Arial" panose="020B0604020202020204" pitchFamily="34" charset="0"/>
            </a:rPr>
            <a:t>Deraza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1200" kern="1200" dirty="0">
              <a:latin typeface="Arial" panose="020B0604020202020204" pitchFamily="34" charset="0"/>
              <a:cs typeface="Arial" panose="020B0604020202020204" pitchFamily="34" charset="0"/>
            </a:rPr>
            <a:t>Aldamoq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1200" kern="1200" dirty="0">
              <a:latin typeface="Arial" panose="020B0604020202020204" pitchFamily="34" charset="0"/>
              <a:cs typeface="Arial" panose="020B0604020202020204" pitchFamily="34" charset="0"/>
            </a:rPr>
            <a:t>Qutulmoq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11374" y="451067"/>
        <a:ext cx="1337339" cy="1408175"/>
      </dsp:txXfrm>
    </dsp:sp>
    <dsp:sp modelId="{4CD0ACEC-96C0-476F-A6CB-EEC7ECCD4EBD}">
      <dsp:nvSpPr>
        <dsp:cNvPr id="0" name=""/>
        <dsp:cNvSpPr/>
      </dsp:nvSpPr>
      <dsp:spPr>
        <a:xfrm>
          <a:off x="2754457" y="176712"/>
          <a:ext cx="1337339" cy="19568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1200" kern="1200" dirty="0">
              <a:latin typeface="Arial" panose="020B0604020202020204" pitchFamily="34" charset="0"/>
              <a:cs typeface="Arial" panose="020B0604020202020204" pitchFamily="34" charset="0"/>
            </a:rPr>
            <a:t>Savdogar(f.)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1200" kern="1200" dirty="0">
              <a:latin typeface="Arial" panose="020B0604020202020204" pitchFamily="34" charset="0"/>
              <a:cs typeface="Arial" panose="020B0604020202020204" pitchFamily="34" charset="0"/>
            </a:rPr>
            <a:t>Tashrif (a.)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1200" kern="1200" dirty="0">
              <a:latin typeface="Arial" panose="020B0604020202020204" pitchFamily="34" charset="0"/>
              <a:cs typeface="Arial" panose="020B0604020202020204" pitchFamily="34" charset="0"/>
            </a:rPr>
            <a:t>Mehmon (f.)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1200" kern="1200" dirty="0">
              <a:latin typeface="Arial" panose="020B0604020202020204" pitchFamily="34" charset="0"/>
              <a:cs typeface="Arial" panose="020B0604020202020204" pitchFamily="34" charset="0"/>
            </a:rPr>
            <a:t>Taassurot (a.)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1200" kern="1200" dirty="0">
              <a:latin typeface="Arial" panose="020B0604020202020204" pitchFamily="34" charset="0"/>
              <a:cs typeface="Arial" panose="020B0604020202020204" pitchFamily="34" charset="0"/>
            </a:rPr>
            <a:t>Xursand (f.)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1200" kern="1200" dirty="0">
              <a:latin typeface="Arial" panose="020B0604020202020204" pitchFamily="34" charset="0"/>
              <a:cs typeface="Arial" panose="020B0604020202020204" pitchFamily="34" charset="0"/>
            </a:rPr>
            <a:t>Daraxt (f.)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1200" kern="1200" dirty="0">
              <a:latin typeface="Arial" panose="020B0604020202020204" pitchFamily="34" charset="0"/>
              <a:cs typeface="Arial" panose="020B0604020202020204" pitchFamily="34" charset="0"/>
            </a:rPr>
            <a:t>Hiyla (a.)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1200" kern="1200" dirty="0">
              <a:latin typeface="Arial" panose="020B0604020202020204" pitchFamily="34" charset="0"/>
              <a:cs typeface="Arial" panose="020B0604020202020204" pitchFamily="34" charset="0"/>
            </a:rPr>
            <a:t>Rioya (a.)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4457" y="176712"/>
        <a:ext cx="1337339" cy="1956885"/>
      </dsp:txXfrm>
    </dsp:sp>
    <dsp:sp modelId="{B63BFBB4-ED0A-4DBE-A7CE-74BCF9D2AD11}">
      <dsp:nvSpPr>
        <dsp:cNvPr id="0" name=""/>
        <dsp:cNvSpPr/>
      </dsp:nvSpPr>
      <dsp:spPr>
        <a:xfrm rot="16200000">
          <a:off x="1802" y="540738"/>
          <a:ext cx="1699038" cy="524746"/>
        </a:xfrm>
        <a:prstGeom prst="rightArrow">
          <a:avLst>
            <a:gd name="adj1" fmla="val 49830"/>
            <a:gd name="adj2" fmla="val 6066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O‘z qatlamga mansub</a:t>
          </a:r>
          <a:endParaRPr lang="ru-RU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109" y="751678"/>
        <a:ext cx="1540424" cy="261480"/>
      </dsp:txXfrm>
    </dsp:sp>
    <dsp:sp modelId="{B66B8FCA-0C6E-47F9-9173-587E60F2C463}">
      <dsp:nvSpPr>
        <dsp:cNvPr id="0" name=""/>
        <dsp:cNvSpPr/>
      </dsp:nvSpPr>
      <dsp:spPr>
        <a:xfrm rot="5400000">
          <a:off x="3398041" y="1146449"/>
          <a:ext cx="2107616" cy="721499"/>
        </a:xfrm>
        <a:prstGeom prst="rightArrow">
          <a:avLst>
            <a:gd name="adj1" fmla="val 49830"/>
            <a:gd name="adj2" fmla="val 6066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O‘zlashma qatlamga mansub</a:t>
          </a:r>
          <a:endParaRPr lang="ru-RU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7085" y="1218394"/>
        <a:ext cx="1889529" cy="359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676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8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8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132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9F96E-E95D-4472-B37A-1F55787D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11-sinf ona tili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CD2978-4DED-466D-915F-0A513AE24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278" y="784226"/>
            <a:ext cx="4935243" cy="1538883"/>
          </a:xfrm>
          <a:solidFill>
            <a:srgbClr val="FFCCFF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uz-Latn-UZ" sz="2000" dirty="0"/>
              <a:t>Toshkent viloyati Toshkent tumani </a:t>
            </a:r>
          </a:p>
          <a:p>
            <a:pPr algn="ctr"/>
            <a:r>
              <a:rPr lang="uz-Latn-UZ" sz="2000" dirty="0"/>
              <a:t>16-umumiy o‘rta ta’lim maktabi ona tili va adabiyot fani o‘qituvchisi Baymanova Munojot Daniyarovnaning 11-sinf ona tili fani uchun tayyorlagan taqdimoti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5192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14247-98A0-4FC4-9E6A-2EC41A613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22225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Matn yuzasidan savollar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18DE73-9004-4991-937D-D773D8D01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227" y="631826"/>
            <a:ext cx="3382474" cy="221599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indent="355600" algn="just"/>
            <a:r>
              <a:rPr lang="en-US" sz="1800" dirty="0"/>
              <a:t>1. </a:t>
            </a:r>
            <a:r>
              <a:rPr lang="en-US" sz="1800" dirty="0" err="1"/>
              <a:t>Kitob</a:t>
            </a:r>
            <a:r>
              <a:rPr lang="en-US" sz="1800" dirty="0"/>
              <a:t> </a:t>
            </a:r>
            <a:r>
              <a:rPr lang="en-US" sz="1800" dirty="0" err="1"/>
              <a:t>Xalqaro</a:t>
            </a:r>
            <a:r>
              <a:rPr lang="en-US" sz="1800" dirty="0"/>
              <a:t> </a:t>
            </a:r>
            <a:r>
              <a:rPr lang="en-US" sz="1800" dirty="0" err="1"/>
              <a:t>Kenglik</a:t>
            </a:r>
            <a:r>
              <a:rPr lang="en-US" sz="1800" dirty="0"/>
              <a:t> </a:t>
            </a:r>
            <a:r>
              <a:rPr lang="en-US" sz="1800" dirty="0" err="1"/>
              <a:t>Stansiyasining</a:t>
            </a:r>
            <a:r>
              <a:rPr lang="en-US" sz="1800" dirty="0"/>
              <a:t> </a:t>
            </a:r>
            <a:r>
              <a:rPr lang="en-US" sz="1800" dirty="0" err="1"/>
              <a:t>tarixiy</a:t>
            </a:r>
            <a:r>
              <a:rPr lang="en-US" sz="1800" dirty="0"/>
              <a:t> </a:t>
            </a:r>
            <a:r>
              <a:rPr lang="en-US" sz="1800" dirty="0" err="1"/>
              <a:t>ildizlari</a:t>
            </a:r>
            <a:r>
              <a:rPr lang="en-US" sz="1800" dirty="0"/>
              <a:t> </a:t>
            </a:r>
            <a:r>
              <a:rPr lang="en-US" sz="1800" dirty="0" err="1"/>
              <a:t>qaysi</a:t>
            </a:r>
            <a:r>
              <a:rPr lang="en-US" sz="1800" dirty="0"/>
              <a:t> </a:t>
            </a:r>
            <a:r>
              <a:rPr lang="en-US" sz="1800" dirty="0" err="1"/>
              <a:t>allomalarga</a:t>
            </a:r>
            <a:r>
              <a:rPr lang="en-US" sz="1800" dirty="0"/>
              <a:t> </a:t>
            </a:r>
            <a:r>
              <a:rPr lang="en-US" sz="1800" dirty="0" err="1"/>
              <a:t>borib</a:t>
            </a:r>
            <a:r>
              <a:rPr lang="en-US" sz="1800" dirty="0"/>
              <a:t> </a:t>
            </a:r>
            <a:r>
              <a:rPr lang="en-US" sz="1800" dirty="0" err="1"/>
              <a:t>taqaladi</a:t>
            </a:r>
            <a:r>
              <a:rPr lang="uz-Latn-UZ" sz="1800" dirty="0"/>
              <a:t>?</a:t>
            </a:r>
            <a:endParaRPr lang="en-US" sz="1800" dirty="0"/>
          </a:p>
          <a:p>
            <a:pPr indent="355600" algn="just"/>
            <a:r>
              <a:rPr lang="en-US" sz="1800" dirty="0"/>
              <a:t>2. </a:t>
            </a:r>
            <a:r>
              <a:rPr lang="en-US" sz="1800" dirty="0" err="1"/>
              <a:t>Aynan</a:t>
            </a:r>
            <a:r>
              <a:rPr lang="en-US" sz="1800" dirty="0"/>
              <a:t> </a:t>
            </a:r>
            <a:r>
              <a:rPr lang="en-US" sz="1800" dirty="0" err="1"/>
              <a:t>yurtimizda</a:t>
            </a:r>
            <a:r>
              <a:rPr lang="en-US" sz="1800" dirty="0"/>
              <a:t> </a:t>
            </a:r>
            <a:r>
              <a:rPr lang="en-US" sz="1800" dirty="0" err="1"/>
              <a:t>qurilgan</a:t>
            </a:r>
            <a:r>
              <a:rPr lang="en-US" sz="1800" dirty="0"/>
              <a:t> </a:t>
            </a:r>
            <a:r>
              <a:rPr lang="en-US" sz="1800" dirty="0" err="1"/>
              <a:t>shu</a:t>
            </a:r>
            <a:r>
              <a:rPr lang="en-US" sz="1800" dirty="0"/>
              <a:t> </a:t>
            </a:r>
            <a:r>
              <a:rPr lang="en-US" sz="1800" dirty="0" err="1"/>
              <a:t>stansiyaning</a:t>
            </a:r>
            <a:r>
              <a:rPr lang="en-US" sz="1800" dirty="0"/>
              <a:t> </a:t>
            </a:r>
            <a:r>
              <a:rPr lang="en-US" sz="1800" dirty="0" err="1"/>
              <a:t>ilm</a:t>
            </a:r>
            <a:r>
              <a:rPr lang="en-US" sz="1800" dirty="0"/>
              <a:t>-fan </a:t>
            </a:r>
            <a:r>
              <a:rPr lang="en-US" sz="1800" dirty="0" err="1"/>
              <a:t>taraqqiyoti</a:t>
            </a:r>
            <a:r>
              <a:rPr lang="en-US" sz="1800" dirty="0"/>
              <a:t> </a:t>
            </a:r>
            <a:r>
              <a:rPr lang="en-US" sz="1800" dirty="0" err="1"/>
              <a:t>uchun</a:t>
            </a:r>
            <a:r>
              <a:rPr lang="en-US" sz="1800" dirty="0"/>
              <a:t> </a:t>
            </a:r>
            <a:r>
              <a:rPr lang="en-US" sz="1800" dirty="0" err="1"/>
              <a:t>o‘rni</a:t>
            </a:r>
            <a:r>
              <a:rPr lang="en-US" sz="1800" dirty="0"/>
              <a:t> </a:t>
            </a:r>
            <a:r>
              <a:rPr lang="en-US" sz="1800" dirty="0" err="1"/>
              <a:t>qay</a:t>
            </a:r>
            <a:r>
              <a:rPr lang="en-US" sz="1800" dirty="0"/>
              <a:t> </a:t>
            </a:r>
            <a:r>
              <a:rPr lang="en-US" sz="1800" dirty="0" err="1"/>
              <a:t>darajada</a:t>
            </a:r>
            <a:r>
              <a:rPr lang="en-US" sz="1800" dirty="0"/>
              <a:t>?</a:t>
            </a:r>
          </a:p>
          <a:p>
            <a:endParaRPr lang="ru-RU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7508AAE-E06C-46B8-84EC-384AE63FF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219" y="800622"/>
            <a:ext cx="1730354" cy="182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22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B72C9-CCEF-4960-AD19-5C5D498C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pPr algn="ctr"/>
            <a:r>
              <a:rPr lang="uz-Latn-UZ" sz="2800" b="0" dirty="0"/>
              <a:t>Nazariy matn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DA6112-4FF3-4367-B698-720C78B03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226" y="631825"/>
            <a:ext cx="3839674" cy="2286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71438" indent="284163" algn="just"/>
            <a:r>
              <a:rPr lang="en-US" sz="1800" dirty="0" err="1"/>
              <a:t>Til</a:t>
            </a:r>
            <a:r>
              <a:rPr lang="en-US" sz="1800" dirty="0"/>
              <a:t> </a:t>
            </a:r>
            <a:r>
              <a:rPr lang="en-US" sz="1800" dirty="0" err="1"/>
              <a:t>sohibida</a:t>
            </a:r>
            <a:r>
              <a:rPr lang="en-US" sz="1800" dirty="0"/>
              <a:t> </a:t>
            </a:r>
            <a:r>
              <a:rPr lang="en-US" sz="1800" dirty="0" err="1"/>
              <a:t>o‘z</a:t>
            </a:r>
            <a:r>
              <a:rPr lang="en-US" sz="1800" dirty="0"/>
              <a:t> </a:t>
            </a:r>
            <a:r>
              <a:rPr lang="en-US" sz="1800" dirty="0" err="1"/>
              <a:t>qatlam</a:t>
            </a:r>
            <a:r>
              <a:rPr lang="en-US" sz="1800" dirty="0"/>
              <a:t> </a:t>
            </a:r>
            <a:r>
              <a:rPr lang="en-US" sz="1800" dirty="0" err="1"/>
              <a:t>so‘zlarining</a:t>
            </a:r>
            <a:r>
              <a:rPr lang="en-US" sz="1800" dirty="0"/>
              <a:t> </a:t>
            </a:r>
            <a:r>
              <a:rPr lang="en-US" sz="1800" dirty="0" err="1"/>
              <a:t>talaffuzi</a:t>
            </a:r>
            <a:r>
              <a:rPr lang="en-US" sz="1800" dirty="0"/>
              <a:t> </a:t>
            </a:r>
            <a:r>
              <a:rPr lang="en-US" sz="1800" dirty="0" err="1"/>
              <a:t>muammo</a:t>
            </a:r>
            <a:r>
              <a:rPr lang="en-US" sz="1800" dirty="0"/>
              <a:t> </a:t>
            </a:r>
            <a:r>
              <a:rPr lang="en-US" sz="1800" dirty="0" err="1"/>
              <a:t>tug‘dirmaydi</a:t>
            </a:r>
            <a:r>
              <a:rPr lang="en-US" sz="1800" dirty="0"/>
              <a:t>. </a:t>
            </a:r>
            <a:r>
              <a:rPr lang="en-US" sz="1800" dirty="0" err="1"/>
              <a:t>O‘zlashma</a:t>
            </a:r>
            <a:r>
              <a:rPr lang="en-US" sz="1800" dirty="0"/>
              <a:t> </a:t>
            </a:r>
            <a:r>
              <a:rPr lang="en-US" sz="1800" dirty="0" err="1"/>
              <a:t>so‘zlarning</a:t>
            </a:r>
            <a:r>
              <a:rPr lang="en-US" sz="1800" dirty="0"/>
              <a:t> </a:t>
            </a:r>
            <a:r>
              <a:rPr lang="en-US" sz="1800" dirty="0" err="1"/>
              <a:t>talaffuzi</a:t>
            </a:r>
            <a:r>
              <a:rPr lang="en-US" sz="1800" dirty="0"/>
              <a:t> </a:t>
            </a:r>
            <a:r>
              <a:rPr lang="en-US" sz="1800" dirty="0" err="1"/>
              <a:t>esa</a:t>
            </a:r>
            <a:r>
              <a:rPr lang="en-US" sz="1800" dirty="0"/>
              <a:t> </a:t>
            </a:r>
            <a:r>
              <a:rPr lang="en-US" sz="1800" dirty="0" err="1"/>
              <a:t>birmuncha</a:t>
            </a:r>
            <a:r>
              <a:rPr lang="en-US" sz="1800" dirty="0"/>
              <a:t> </a:t>
            </a:r>
            <a:r>
              <a:rPr lang="en-US" sz="1800" dirty="0" err="1"/>
              <a:t>murakkab</a:t>
            </a:r>
            <a:r>
              <a:rPr lang="en-US" sz="1800" dirty="0"/>
              <a:t>. Uni </a:t>
            </a:r>
            <a:r>
              <a:rPr lang="en-US" sz="1800" dirty="0" err="1"/>
              <a:t>tinglash</a:t>
            </a:r>
            <a:r>
              <a:rPr lang="en-US" sz="1800" dirty="0"/>
              <a:t>, </a:t>
            </a:r>
            <a:r>
              <a:rPr lang="en-US" sz="1800" dirty="0" err="1"/>
              <a:t>lug‘at</a:t>
            </a:r>
            <a:r>
              <a:rPr lang="en-US" sz="1800" dirty="0"/>
              <a:t> </a:t>
            </a:r>
            <a:r>
              <a:rPr lang="en-US" sz="1800" dirty="0" err="1"/>
              <a:t>asosida</a:t>
            </a:r>
            <a:r>
              <a:rPr lang="en-US" sz="1800" dirty="0"/>
              <a:t> </a:t>
            </a:r>
            <a:r>
              <a:rPr lang="en-US" sz="1800" dirty="0" err="1"/>
              <a:t>mashq</a:t>
            </a:r>
            <a:r>
              <a:rPr lang="en-US" sz="1800" dirty="0"/>
              <a:t> </a:t>
            </a:r>
            <a:r>
              <a:rPr lang="en-US" sz="1800" dirty="0" err="1"/>
              <a:t>qilish</a:t>
            </a:r>
            <a:r>
              <a:rPr lang="en-US" sz="1800" dirty="0"/>
              <a:t> </a:t>
            </a:r>
            <a:r>
              <a:rPr lang="en-US" sz="1800" dirty="0" err="1"/>
              <a:t>bilan</a:t>
            </a:r>
            <a:r>
              <a:rPr lang="en-US" sz="1800" dirty="0"/>
              <a:t> </a:t>
            </a:r>
            <a:r>
              <a:rPr lang="en-US" sz="1800" dirty="0" err="1"/>
              <a:t>o‘zlashtirish</a:t>
            </a:r>
            <a:r>
              <a:rPr lang="en-US" sz="1800" dirty="0"/>
              <a:t> </a:t>
            </a:r>
            <a:r>
              <a:rPr lang="en-US" sz="1800" dirty="0" err="1"/>
              <a:t>mumkin</a:t>
            </a:r>
            <a:r>
              <a:rPr lang="en-US" sz="1800" dirty="0"/>
              <a:t>. </a:t>
            </a:r>
            <a:r>
              <a:rPr lang="en-US" sz="1800" dirty="0" err="1"/>
              <a:t>So‘zlarni</a:t>
            </a:r>
            <a:r>
              <a:rPr lang="en-US" sz="1800" dirty="0"/>
              <a:t> </a:t>
            </a:r>
            <a:r>
              <a:rPr lang="en-US" sz="1800" dirty="0" err="1"/>
              <a:t>urg‘usiga</a:t>
            </a:r>
            <a:r>
              <a:rPr lang="en-US" sz="1800" dirty="0"/>
              <a:t> </a:t>
            </a:r>
            <a:r>
              <a:rPr lang="en-US" sz="1800" dirty="0" err="1"/>
              <a:t>rioya</a:t>
            </a:r>
            <a:r>
              <a:rPr lang="en-US" sz="1800" dirty="0"/>
              <a:t> </a:t>
            </a:r>
            <a:r>
              <a:rPr lang="en-US" sz="1800" dirty="0" err="1"/>
              <a:t>qilib</a:t>
            </a:r>
            <a:r>
              <a:rPr lang="en-US" sz="1800" dirty="0"/>
              <a:t> </a:t>
            </a:r>
            <a:r>
              <a:rPr lang="en-US" sz="1800" dirty="0" err="1"/>
              <a:t>talaffuz</a:t>
            </a:r>
            <a:r>
              <a:rPr lang="en-US" sz="1800" dirty="0"/>
              <a:t> </a:t>
            </a:r>
            <a:r>
              <a:rPr lang="en-US" sz="1800" dirty="0" err="1"/>
              <a:t>qilish</a:t>
            </a:r>
            <a:r>
              <a:rPr lang="uz-Latn-UZ" sz="1800" dirty="0"/>
              <a:t> </a:t>
            </a:r>
            <a:r>
              <a:rPr lang="en-US" sz="1800" dirty="0"/>
              <a:t>–</a:t>
            </a:r>
            <a:r>
              <a:rPr lang="uz-Latn-UZ" sz="1800" dirty="0"/>
              <a:t> </a:t>
            </a:r>
            <a:r>
              <a:rPr lang="en-US" sz="1800" dirty="0" err="1"/>
              <a:t>madaniy</a:t>
            </a:r>
            <a:r>
              <a:rPr lang="en-US" sz="1800" dirty="0"/>
              <a:t> </a:t>
            </a:r>
            <a:r>
              <a:rPr lang="en-US" sz="1800" dirty="0" err="1"/>
              <a:t>nutq</a:t>
            </a:r>
            <a:r>
              <a:rPr lang="en-US" sz="1800" dirty="0"/>
              <a:t> </a:t>
            </a:r>
            <a:r>
              <a:rPr lang="en-US" sz="1800" dirty="0" err="1"/>
              <a:t>belgisi</a:t>
            </a:r>
            <a:r>
              <a:rPr lang="en-US" sz="1800" dirty="0"/>
              <a:t>.</a:t>
            </a:r>
          </a:p>
          <a:p>
            <a:pPr marL="72000" algn="just"/>
            <a:endParaRPr lang="ru-RU" sz="1800" dirty="0"/>
          </a:p>
        </p:txBody>
      </p:sp>
      <p:pic>
        <p:nvPicPr>
          <p:cNvPr id="4" name="Picture 6" descr="more2007 530">
            <a:extLst>
              <a:ext uri="{FF2B5EF4-FFF2-40B4-BE49-F238E27FC236}">
                <a16:creationId xmlns:a16="http://schemas.microsoft.com/office/drawing/2014/main" id="{C3B68E2A-71CE-40A0-9BB9-A6BBC9694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2100" y="860425"/>
            <a:ext cx="1600200" cy="1947731"/>
          </a:xfrm>
          <a:prstGeom prst="rect">
            <a:avLst/>
          </a:prstGeom>
          <a:noFill/>
          <a:ln w="28575">
            <a:solidFill>
              <a:srgbClr val="0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8013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B72C9-CCEF-4960-AD19-5C5D498C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pPr algn="ctr"/>
            <a:r>
              <a:rPr lang="uz-Latn-UZ" sz="2800" b="0" dirty="0"/>
              <a:t>Nazariy matn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DA6112-4FF3-4367-B698-720C78B03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226" y="631826"/>
            <a:ext cx="3458673" cy="246221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72000" indent="355600" algn="just"/>
            <a:r>
              <a:rPr lang="en-US" sz="1600" dirty="0" err="1"/>
              <a:t>Urg‘u</a:t>
            </a:r>
            <a:r>
              <a:rPr lang="en-US" sz="1600" dirty="0"/>
              <a:t> </a:t>
            </a:r>
            <a:r>
              <a:rPr lang="en-US" sz="1600" dirty="0" err="1"/>
              <a:t>ta’sirida</a:t>
            </a:r>
            <a:r>
              <a:rPr lang="en-US" sz="1600" dirty="0"/>
              <a:t> </a:t>
            </a:r>
            <a:r>
              <a:rPr lang="en-US" sz="1600" dirty="0" err="1"/>
              <a:t>yozuvda</a:t>
            </a:r>
            <a:r>
              <a:rPr lang="en-US" sz="1600" dirty="0"/>
              <a:t> </a:t>
            </a:r>
            <a:r>
              <a:rPr lang="en-US" sz="1600" dirty="0" err="1"/>
              <a:t>aks</a:t>
            </a:r>
            <a:r>
              <a:rPr lang="en-US" sz="1600" dirty="0"/>
              <a:t> </a:t>
            </a:r>
            <a:r>
              <a:rPr lang="en-US" sz="1600" dirty="0" err="1"/>
              <a:t>etmaydigan</a:t>
            </a:r>
            <a:r>
              <a:rPr lang="en-US" sz="1600" dirty="0"/>
              <a:t> </a:t>
            </a:r>
            <a:r>
              <a:rPr lang="en-US" sz="1600" dirty="0" err="1"/>
              <a:t>tovush</a:t>
            </a:r>
            <a:r>
              <a:rPr lang="en-US" sz="1600" dirty="0"/>
              <a:t> </a:t>
            </a:r>
            <a:r>
              <a:rPr lang="en-US" sz="1600" dirty="0" err="1"/>
              <a:t>o‘zgarishi</a:t>
            </a:r>
            <a:r>
              <a:rPr lang="en-US" sz="1600" dirty="0"/>
              <a:t> </a:t>
            </a:r>
            <a:r>
              <a:rPr lang="en-US" sz="1600" dirty="0" err="1"/>
              <a:t>sodir</a:t>
            </a:r>
            <a:r>
              <a:rPr lang="en-US" sz="1600" dirty="0"/>
              <a:t> </a:t>
            </a:r>
            <a:r>
              <a:rPr lang="en-US" sz="1600" dirty="0" err="1"/>
              <a:t>bo‘ladi</a:t>
            </a:r>
            <a:r>
              <a:rPr lang="en-US" sz="1600" dirty="0"/>
              <a:t>: </a:t>
            </a:r>
            <a:r>
              <a:rPr lang="en-US" sz="1600" dirty="0" err="1"/>
              <a:t>diréktor</a:t>
            </a:r>
            <a:r>
              <a:rPr lang="en-US" sz="1600" dirty="0"/>
              <a:t> - </a:t>
            </a:r>
            <a:r>
              <a:rPr lang="en-US" sz="1600" dirty="0" err="1"/>
              <a:t>diréktr</a:t>
            </a:r>
            <a:r>
              <a:rPr lang="en-US" sz="1600" dirty="0"/>
              <a:t>, </a:t>
            </a:r>
            <a:r>
              <a:rPr lang="en-US" sz="1600" dirty="0" err="1"/>
              <a:t>métod</a:t>
            </a:r>
            <a:r>
              <a:rPr lang="en-US" sz="1600" dirty="0"/>
              <a:t> - </a:t>
            </a:r>
            <a:r>
              <a:rPr lang="en-US" sz="1600" dirty="0" err="1"/>
              <a:t>métd</a:t>
            </a:r>
            <a:r>
              <a:rPr lang="en-US" sz="1600" dirty="0"/>
              <a:t>. </a:t>
            </a:r>
            <a:r>
              <a:rPr lang="en-US" sz="1600" dirty="0" err="1"/>
              <a:t>O‘zlashma</a:t>
            </a:r>
            <a:r>
              <a:rPr lang="en-US" sz="1600" dirty="0"/>
              <a:t> </a:t>
            </a:r>
            <a:r>
              <a:rPr lang="en-US" sz="1600" dirty="0" err="1"/>
              <a:t>so‘zda</a:t>
            </a:r>
            <a:r>
              <a:rPr lang="en-US" sz="1600" dirty="0"/>
              <a:t> </a:t>
            </a:r>
            <a:r>
              <a:rPr lang="en-US" sz="1600" dirty="0" err="1"/>
              <a:t>urg‘u</a:t>
            </a:r>
            <a:r>
              <a:rPr lang="en-US" sz="1600" dirty="0"/>
              <a:t> </a:t>
            </a:r>
            <a:r>
              <a:rPr lang="en-US" sz="1600" dirty="0" err="1"/>
              <a:t>qaysi</a:t>
            </a:r>
            <a:r>
              <a:rPr lang="en-US" sz="1600" dirty="0"/>
              <a:t> </a:t>
            </a:r>
            <a:r>
              <a:rPr lang="en-US" sz="1600" dirty="0" err="1"/>
              <a:t>bo‘g‘inda</a:t>
            </a:r>
            <a:r>
              <a:rPr lang="en-US" sz="1600" dirty="0"/>
              <a:t> </a:t>
            </a:r>
            <a:r>
              <a:rPr lang="en-US" sz="1600" dirty="0" err="1"/>
              <a:t>bo‘lishidan</a:t>
            </a:r>
            <a:r>
              <a:rPr lang="en-US" sz="1600" dirty="0"/>
              <a:t> </a:t>
            </a:r>
            <a:r>
              <a:rPr lang="en-US" sz="1600" dirty="0" err="1"/>
              <a:t>qat’i</a:t>
            </a:r>
            <a:r>
              <a:rPr lang="en-US" sz="1600" dirty="0"/>
              <a:t> </a:t>
            </a:r>
            <a:r>
              <a:rPr lang="en-US" sz="1600" dirty="0" err="1"/>
              <a:t>nazar</a:t>
            </a:r>
            <a:r>
              <a:rPr lang="en-US" sz="1600" dirty="0"/>
              <a:t>, </a:t>
            </a:r>
            <a:r>
              <a:rPr lang="en-US" sz="1600" dirty="0" err="1"/>
              <a:t>urg‘u</a:t>
            </a:r>
            <a:r>
              <a:rPr lang="en-US" sz="1600" dirty="0"/>
              <a:t> </a:t>
            </a:r>
            <a:r>
              <a:rPr lang="en-US" sz="1600" dirty="0" err="1"/>
              <a:t>oladigan</a:t>
            </a:r>
            <a:r>
              <a:rPr lang="en-US" sz="1600" dirty="0"/>
              <a:t> </a:t>
            </a:r>
            <a:r>
              <a:rPr lang="en-US" sz="1600" dirty="0" err="1"/>
              <a:t>o‘zbekcha</a:t>
            </a:r>
            <a:r>
              <a:rPr lang="en-US" sz="1600" dirty="0"/>
              <a:t> </a:t>
            </a:r>
            <a:r>
              <a:rPr lang="en-US" sz="1600" dirty="0" err="1"/>
              <a:t>qo‘shimcha</a:t>
            </a:r>
            <a:r>
              <a:rPr lang="en-US" sz="1600" dirty="0"/>
              <a:t> </a:t>
            </a:r>
            <a:r>
              <a:rPr lang="en-US" sz="1600" dirty="0" err="1"/>
              <a:t>qo‘shilganda</a:t>
            </a:r>
            <a:r>
              <a:rPr lang="en-US" sz="1600" dirty="0"/>
              <a:t>, </a:t>
            </a:r>
            <a:r>
              <a:rPr lang="en-US" sz="1600" dirty="0" err="1"/>
              <a:t>urg‘uning</a:t>
            </a:r>
            <a:r>
              <a:rPr lang="en-US" sz="1600" dirty="0"/>
              <a:t> </a:t>
            </a:r>
            <a:r>
              <a:rPr lang="en-US" sz="1600" dirty="0" err="1"/>
              <a:t>joyi</a:t>
            </a:r>
            <a:r>
              <a:rPr lang="en-US" sz="1600" dirty="0"/>
              <a:t> </a:t>
            </a:r>
            <a:r>
              <a:rPr lang="en-US" sz="1600" dirty="0" err="1"/>
              <a:t>o‘zgaradi</a:t>
            </a:r>
            <a:r>
              <a:rPr lang="en-US" sz="1600" dirty="0"/>
              <a:t>: </a:t>
            </a:r>
            <a:r>
              <a:rPr lang="en-US" sz="1600" dirty="0" err="1"/>
              <a:t>diréktor</a:t>
            </a:r>
            <a:r>
              <a:rPr lang="en-US" sz="1600" dirty="0"/>
              <a:t> - </a:t>
            </a:r>
            <a:r>
              <a:rPr lang="en-US" sz="1600" dirty="0" err="1"/>
              <a:t>direktorní</a:t>
            </a:r>
            <a:r>
              <a:rPr lang="en-US" sz="1600" dirty="0"/>
              <a:t>, </a:t>
            </a:r>
            <a:r>
              <a:rPr lang="en-US" sz="1600" dirty="0" err="1"/>
              <a:t>métod</a:t>
            </a:r>
            <a:r>
              <a:rPr lang="en-US" sz="1600" dirty="0"/>
              <a:t> - </a:t>
            </a:r>
            <a:r>
              <a:rPr lang="en-US" sz="1600" dirty="0" err="1"/>
              <a:t>metodgá</a:t>
            </a:r>
            <a:r>
              <a:rPr lang="en-US" sz="1600" dirty="0"/>
              <a:t> </a:t>
            </a:r>
            <a:r>
              <a:rPr lang="en-US" sz="1600" dirty="0" err="1"/>
              <a:t>kabi</a:t>
            </a:r>
            <a:r>
              <a:rPr lang="en-US" sz="1600" dirty="0"/>
              <a:t>.</a:t>
            </a:r>
          </a:p>
          <a:p>
            <a:pPr algn="just"/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01ADDD-072B-4148-B1C1-A14D3AC89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61" y="1012825"/>
            <a:ext cx="1852613" cy="185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5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8CC44-35EF-4EB0-9EF0-FB33C2F7A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5.2-mashq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CE56A4-FD6F-4D2C-9C6A-6DCB0ECBF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227" y="631826"/>
            <a:ext cx="3915873" cy="229293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marL="72000" algn="ctr">
              <a:spcAft>
                <a:spcPts val="600"/>
              </a:spcAft>
            </a:pPr>
            <a:r>
              <a:rPr lang="en-US" sz="1600" b="1" dirty="0" err="1"/>
              <a:t>Berilgan</a:t>
            </a:r>
            <a:r>
              <a:rPr lang="en-US" sz="1600" b="1" dirty="0"/>
              <a:t> </a:t>
            </a:r>
            <a:r>
              <a:rPr lang="en-US" sz="1600" b="1" dirty="0" err="1"/>
              <a:t>o‘zlashma</a:t>
            </a:r>
            <a:r>
              <a:rPr lang="en-US" sz="1600" b="1" dirty="0"/>
              <a:t> </a:t>
            </a:r>
            <a:r>
              <a:rPr lang="en-US" sz="1600" b="1" dirty="0" err="1"/>
              <a:t>so‘zlarning</a:t>
            </a:r>
            <a:r>
              <a:rPr lang="en-US" sz="1600" b="1" dirty="0"/>
              <a:t> </a:t>
            </a:r>
            <a:r>
              <a:rPr lang="en-US" sz="1600" b="1" dirty="0" err="1"/>
              <a:t>urg‘usini</a:t>
            </a:r>
            <a:r>
              <a:rPr lang="en-US" sz="1600" b="1" dirty="0"/>
              <a:t> </a:t>
            </a:r>
            <a:r>
              <a:rPr lang="en-US" sz="1600" b="1" dirty="0" err="1"/>
              <a:t>to‘g‘ri</a:t>
            </a:r>
            <a:r>
              <a:rPr lang="en-US" sz="1600" b="1" dirty="0"/>
              <a:t> </a:t>
            </a:r>
            <a:r>
              <a:rPr lang="en-US" sz="1600" b="1" dirty="0" err="1"/>
              <a:t>qo‘yib</a:t>
            </a:r>
            <a:r>
              <a:rPr lang="en-US" sz="1600" b="1" dirty="0"/>
              <a:t> </a:t>
            </a:r>
            <a:r>
              <a:rPr lang="en-US" sz="1600" b="1" dirty="0" err="1"/>
              <a:t>o‘qishni</a:t>
            </a:r>
            <a:r>
              <a:rPr lang="en-US" sz="1600" b="1" dirty="0"/>
              <a:t> </a:t>
            </a:r>
            <a:r>
              <a:rPr lang="en-US" sz="1600" b="1" dirty="0" err="1"/>
              <a:t>mashq</a:t>
            </a:r>
            <a:r>
              <a:rPr lang="en-US" sz="1600" b="1" dirty="0"/>
              <a:t> </a:t>
            </a:r>
            <a:r>
              <a:rPr lang="en-US" sz="1600" b="1" dirty="0" err="1"/>
              <a:t>qiling</a:t>
            </a:r>
            <a:r>
              <a:rPr lang="en-US" sz="1600" b="1" dirty="0"/>
              <a:t> </a:t>
            </a:r>
            <a:r>
              <a:rPr lang="en-US" sz="1600" b="1" dirty="0" err="1"/>
              <a:t>va</a:t>
            </a:r>
            <a:r>
              <a:rPr lang="en-US" sz="1600" b="1" dirty="0"/>
              <a:t> </a:t>
            </a:r>
            <a:r>
              <a:rPr lang="en-US" sz="1600" b="1" dirty="0" err="1"/>
              <a:t>ular</a:t>
            </a:r>
            <a:r>
              <a:rPr lang="en-US" sz="1600" b="1" dirty="0"/>
              <a:t> </a:t>
            </a:r>
            <a:r>
              <a:rPr lang="en-US" sz="1600" b="1" dirty="0" err="1"/>
              <a:t>ishtirokida</a:t>
            </a:r>
            <a:r>
              <a:rPr lang="en-US" sz="1600" b="1" dirty="0"/>
              <a:t> </a:t>
            </a:r>
            <a:r>
              <a:rPr lang="en-US" sz="1600" b="1" dirty="0" err="1"/>
              <a:t>gaplar</a:t>
            </a:r>
            <a:r>
              <a:rPr lang="en-US" sz="1600" b="1" dirty="0"/>
              <a:t> </a:t>
            </a:r>
            <a:r>
              <a:rPr lang="en-US" sz="1600" b="1" dirty="0" err="1"/>
              <a:t>tuzing</a:t>
            </a:r>
            <a:r>
              <a:rPr lang="en-US" sz="1600" b="1" dirty="0"/>
              <a:t>.</a:t>
            </a:r>
          </a:p>
          <a:p>
            <a:pPr marL="72000"/>
            <a:r>
              <a:rPr lang="en-US" sz="1600" dirty="0" err="1"/>
              <a:t>Advokatúra</a:t>
            </a:r>
            <a:r>
              <a:rPr lang="en-US" sz="1600" dirty="0"/>
              <a:t>, </a:t>
            </a:r>
            <a:r>
              <a:rPr lang="en-US" sz="1600" dirty="0" err="1"/>
              <a:t>notariál</a:t>
            </a:r>
            <a:r>
              <a:rPr lang="en-US" sz="1600" dirty="0"/>
              <a:t>, </a:t>
            </a:r>
            <a:r>
              <a:rPr lang="en-US" sz="1600" dirty="0" err="1"/>
              <a:t>adresát</a:t>
            </a:r>
            <a:r>
              <a:rPr lang="en-US" sz="1600" dirty="0"/>
              <a:t>, </a:t>
            </a:r>
            <a:r>
              <a:rPr lang="en-US" sz="1600" dirty="0" err="1"/>
              <a:t>lokál</a:t>
            </a:r>
            <a:r>
              <a:rPr lang="en-US" sz="1600" dirty="0"/>
              <a:t>, </a:t>
            </a:r>
            <a:r>
              <a:rPr lang="en-US" sz="1600" dirty="0" err="1"/>
              <a:t>valúta</a:t>
            </a:r>
            <a:r>
              <a:rPr lang="en-US" sz="1600" dirty="0"/>
              <a:t>, </a:t>
            </a:r>
            <a:r>
              <a:rPr lang="en-US" sz="1600" dirty="0" err="1"/>
              <a:t>bróker</a:t>
            </a:r>
            <a:r>
              <a:rPr lang="en-US" sz="1600" dirty="0"/>
              <a:t>, </a:t>
            </a:r>
            <a:r>
              <a:rPr lang="en-US" sz="1600" dirty="0" err="1"/>
              <a:t>ménejer</a:t>
            </a:r>
            <a:r>
              <a:rPr lang="en-US" sz="1600" dirty="0"/>
              <a:t>, </a:t>
            </a:r>
            <a:r>
              <a:rPr lang="en-US" sz="1600" dirty="0" err="1"/>
              <a:t>kardiográmma</a:t>
            </a:r>
            <a:r>
              <a:rPr lang="en-US" sz="1600" dirty="0"/>
              <a:t>, </a:t>
            </a:r>
            <a:r>
              <a:rPr lang="en-US" sz="1600" dirty="0" err="1"/>
              <a:t>logístika</a:t>
            </a:r>
            <a:r>
              <a:rPr lang="en-US" sz="1600" dirty="0"/>
              <a:t>, </a:t>
            </a:r>
            <a:r>
              <a:rPr lang="en-US" sz="1600" dirty="0" err="1"/>
              <a:t>parláment</a:t>
            </a:r>
            <a:r>
              <a:rPr lang="en-US" sz="1600" dirty="0"/>
              <a:t>, </a:t>
            </a:r>
            <a:r>
              <a:rPr lang="en-US" sz="1600" dirty="0" err="1"/>
              <a:t>audít</a:t>
            </a:r>
            <a:r>
              <a:rPr lang="en-US" sz="1600" dirty="0"/>
              <a:t>, </a:t>
            </a:r>
            <a:r>
              <a:rPr lang="en-US" sz="1600" dirty="0" err="1"/>
              <a:t>gipermárket</a:t>
            </a:r>
            <a:r>
              <a:rPr lang="en-US" sz="1600" dirty="0"/>
              <a:t>, </a:t>
            </a:r>
            <a:r>
              <a:rPr lang="en-US" sz="1600" dirty="0" err="1"/>
              <a:t>ekólog</a:t>
            </a:r>
            <a:r>
              <a:rPr lang="en-US" sz="1600" dirty="0"/>
              <a:t>, </a:t>
            </a:r>
            <a:r>
              <a:rPr lang="en-US" sz="1600" dirty="0" err="1"/>
              <a:t>kokós</a:t>
            </a:r>
            <a:r>
              <a:rPr lang="en-US" sz="1600" dirty="0"/>
              <a:t>, </a:t>
            </a:r>
            <a:r>
              <a:rPr lang="en-US" sz="1600" dirty="0" err="1"/>
              <a:t>motoróller</a:t>
            </a:r>
            <a:r>
              <a:rPr lang="en-US" sz="1600" dirty="0"/>
              <a:t>, </a:t>
            </a:r>
            <a:r>
              <a:rPr lang="en-US" sz="1600" dirty="0" err="1"/>
              <a:t>avtotránsport</a:t>
            </a:r>
            <a:r>
              <a:rPr lang="en-US" sz="1600" dirty="0"/>
              <a:t>, </a:t>
            </a:r>
            <a:r>
              <a:rPr lang="en-US" sz="1600" dirty="0" err="1"/>
              <a:t>fléshka</a:t>
            </a:r>
            <a:r>
              <a:rPr lang="en-US" sz="1600" dirty="0"/>
              <a:t>, </a:t>
            </a:r>
            <a:r>
              <a:rPr lang="en-US" sz="1600" dirty="0" err="1"/>
              <a:t>vebinár</a:t>
            </a:r>
            <a:r>
              <a:rPr lang="en-US" sz="1600" dirty="0"/>
              <a:t>, </a:t>
            </a:r>
            <a:r>
              <a:rPr lang="en-US" sz="1600" dirty="0" err="1"/>
              <a:t>platfórma</a:t>
            </a:r>
            <a:r>
              <a:rPr lang="en-US" sz="1600" dirty="0"/>
              <a:t>.</a:t>
            </a:r>
          </a:p>
          <a:p>
            <a:pPr marL="72000"/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56B577-DE04-4166-9CF4-C76BE97D5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74" y="1622425"/>
            <a:ext cx="1295399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40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110A9B-14FB-4FE9-B361-E600F402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5.3-mashq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33C46B-53DD-400C-9D34-3AC0E880A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608012"/>
            <a:ext cx="3276601" cy="22929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1600" dirty="0" err="1"/>
              <a:t>Qaysi</a:t>
            </a:r>
            <a:r>
              <a:rPr lang="en-US" sz="1600" dirty="0"/>
              <a:t> </a:t>
            </a:r>
            <a:r>
              <a:rPr lang="en-US" sz="1600" dirty="0" err="1"/>
              <a:t>so‘zlarda</a:t>
            </a:r>
            <a:r>
              <a:rPr lang="en-US" sz="1600" dirty="0"/>
              <a:t> </a:t>
            </a:r>
            <a:r>
              <a:rPr lang="en-US" sz="1600" dirty="0" err="1"/>
              <a:t>urg‘u</a:t>
            </a:r>
            <a:r>
              <a:rPr lang="en-US" sz="1600" dirty="0"/>
              <a:t> </a:t>
            </a:r>
            <a:r>
              <a:rPr lang="en-US" sz="1600" dirty="0" err="1"/>
              <a:t>belgisi</a:t>
            </a:r>
            <a:r>
              <a:rPr lang="en-US" sz="1600" dirty="0"/>
              <a:t> </a:t>
            </a:r>
            <a:r>
              <a:rPr lang="en-US" sz="1600" dirty="0" err="1"/>
              <a:t>noto‘g‘ri</a:t>
            </a:r>
            <a:r>
              <a:rPr lang="en-US" sz="1600" dirty="0"/>
              <a:t> </a:t>
            </a:r>
            <a:r>
              <a:rPr lang="en-US" sz="1600" dirty="0" err="1"/>
              <a:t>qo‘yilganini</a:t>
            </a:r>
            <a:r>
              <a:rPr lang="en-US" sz="1600" dirty="0"/>
              <a:t> </a:t>
            </a:r>
            <a:r>
              <a:rPr lang="en-US" sz="1600" dirty="0" err="1"/>
              <a:t>aniqlang</a:t>
            </a:r>
            <a:r>
              <a:rPr lang="en-US" sz="1600" dirty="0"/>
              <a:t>.</a:t>
            </a:r>
          </a:p>
          <a:p>
            <a:pPr marL="72000" indent="355600" algn="just"/>
            <a:r>
              <a:rPr lang="en-US" sz="1600" dirty="0" err="1"/>
              <a:t>Mexánik</a:t>
            </a:r>
            <a:r>
              <a:rPr lang="en-US" sz="1600" dirty="0"/>
              <a:t> (</a:t>
            </a:r>
            <a:r>
              <a:rPr lang="en-US" sz="1600" dirty="0" err="1"/>
              <a:t>kuch</a:t>
            </a:r>
            <a:r>
              <a:rPr lang="en-US" sz="1600" dirty="0"/>
              <a:t>), (</a:t>
            </a:r>
            <a:r>
              <a:rPr lang="en-US" sz="1600" dirty="0" err="1"/>
              <a:t>mevazor</a:t>
            </a:r>
            <a:r>
              <a:rPr lang="en-US" sz="1600" dirty="0"/>
              <a:t>) </a:t>
            </a:r>
            <a:r>
              <a:rPr lang="en-US" sz="1600" dirty="0" err="1"/>
              <a:t>bóg‘lar</a:t>
            </a:r>
            <a:r>
              <a:rPr lang="en-US" sz="1600" dirty="0"/>
              <a:t>, </a:t>
            </a:r>
            <a:r>
              <a:rPr lang="en-US" sz="1600" dirty="0" err="1"/>
              <a:t>geológik</a:t>
            </a:r>
            <a:r>
              <a:rPr lang="en-US" sz="1600" dirty="0"/>
              <a:t> (</a:t>
            </a:r>
            <a:r>
              <a:rPr lang="en-US" sz="1600" dirty="0" err="1"/>
              <a:t>qidiruv</a:t>
            </a:r>
            <a:r>
              <a:rPr lang="en-US" sz="1600" dirty="0"/>
              <a:t>), (</a:t>
            </a:r>
            <a:r>
              <a:rPr lang="en-US" sz="1600" dirty="0" err="1"/>
              <a:t>faxriy</a:t>
            </a:r>
            <a:r>
              <a:rPr lang="en-US" sz="1600" dirty="0"/>
              <a:t>) </a:t>
            </a:r>
            <a:r>
              <a:rPr lang="en-US" sz="1600" dirty="0" err="1"/>
              <a:t>akadémik</a:t>
            </a:r>
            <a:r>
              <a:rPr lang="en-US" sz="1600" dirty="0"/>
              <a:t>, </a:t>
            </a:r>
            <a:r>
              <a:rPr lang="en-US" sz="1600" dirty="0" err="1"/>
              <a:t>étnik</a:t>
            </a:r>
            <a:r>
              <a:rPr lang="en-US" sz="1600" dirty="0"/>
              <a:t> (</a:t>
            </a:r>
            <a:r>
              <a:rPr lang="en-US" sz="1600" dirty="0" err="1"/>
              <a:t>qatlam</a:t>
            </a:r>
            <a:r>
              <a:rPr lang="en-US" sz="1600" dirty="0"/>
              <a:t>), </a:t>
            </a:r>
            <a:r>
              <a:rPr lang="en-US" sz="1600" dirty="0" err="1"/>
              <a:t>kollókvium</a:t>
            </a:r>
            <a:r>
              <a:rPr lang="en-US" sz="1600" dirty="0"/>
              <a:t> (</a:t>
            </a:r>
            <a:r>
              <a:rPr lang="en-US" sz="1600" dirty="0" err="1"/>
              <a:t>ma’ruzasi</a:t>
            </a:r>
            <a:r>
              <a:rPr lang="en-US" sz="1600" dirty="0"/>
              <a:t>), </a:t>
            </a:r>
            <a:r>
              <a:rPr lang="en-US" sz="1600" dirty="0" err="1"/>
              <a:t>infeksión</a:t>
            </a:r>
            <a:r>
              <a:rPr lang="en-US" sz="1600" dirty="0"/>
              <a:t> (</a:t>
            </a:r>
            <a:r>
              <a:rPr lang="en-US" sz="1600" dirty="0" err="1"/>
              <a:t>o‘choq</a:t>
            </a:r>
            <a:r>
              <a:rPr lang="en-US" sz="1600" dirty="0"/>
              <a:t>), </a:t>
            </a:r>
            <a:r>
              <a:rPr lang="en-US" sz="1600" dirty="0" err="1"/>
              <a:t>megapólis</a:t>
            </a:r>
            <a:r>
              <a:rPr lang="en-US" sz="1600" dirty="0"/>
              <a:t> (hudud), </a:t>
            </a:r>
            <a:r>
              <a:rPr lang="en-US" sz="1600" dirty="0" err="1"/>
              <a:t>memórial</a:t>
            </a:r>
            <a:r>
              <a:rPr lang="en-US" sz="1600" dirty="0"/>
              <a:t> (</a:t>
            </a:r>
            <a:r>
              <a:rPr lang="en-US" sz="1600" dirty="0" err="1"/>
              <a:t>obida</a:t>
            </a:r>
            <a:r>
              <a:rPr lang="en-US" sz="1600" dirty="0"/>
              <a:t>), </a:t>
            </a:r>
            <a:r>
              <a:rPr lang="en-US" sz="1600" dirty="0" err="1"/>
              <a:t>qándaydir</a:t>
            </a:r>
            <a:r>
              <a:rPr lang="en-US" sz="1600" dirty="0"/>
              <a:t> (</a:t>
            </a:r>
            <a:r>
              <a:rPr lang="en-US" sz="1600" dirty="0" err="1"/>
              <a:t>kishi</a:t>
            </a:r>
            <a:r>
              <a:rPr lang="en-US" sz="1600" dirty="0"/>
              <a:t>), </a:t>
            </a:r>
            <a:r>
              <a:rPr lang="en-US" sz="1600" dirty="0" err="1"/>
              <a:t>ko‘ylákbop</a:t>
            </a:r>
            <a:r>
              <a:rPr lang="en-US" sz="1600" dirty="0"/>
              <a:t> (</a:t>
            </a:r>
            <a:r>
              <a:rPr lang="en-US" sz="1600" dirty="0" err="1"/>
              <a:t>mato</a:t>
            </a:r>
            <a:r>
              <a:rPr lang="en-US" sz="1600" dirty="0"/>
              <a:t>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5F60C5-99BF-415D-ABF0-B1AAFC921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828544"/>
            <a:ext cx="2079625" cy="207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42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093DF-5705-4A4E-8863-5CB7F63D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uz-Latn-UZ" sz="2400" b="0" dirty="0"/>
              <a:t>5.4-mashq</a:t>
            </a:r>
            <a:endParaRPr lang="ru-RU" sz="24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DD9F16-8269-46E6-949D-7F1A67C85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555624"/>
            <a:ext cx="3962400" cy="2539157"/>
          </a:xfrm>
          <a:solidFill>
            <a:srgbClr val="66FF33"/>
          </a:solidFill>
        </p:spPr>
        <p:txBody>
          <a:bodyPr/>
          <a:lstStyle/>
          <a:p>
            <a:pPr marL="72000" algn="ctr"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</a:rPr>
              <a:t>Testla</a:t>
            </a:r>
            <a:r>
              <a:rPr lang="uz-Latn-UZ" sz="1600" dirty="0">
                <a:solidFill>
                  <a:schemeClr val="tx1"/>
                </a:solidFill>
              </a:rPr>
              <a:t>rn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yeching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javobingizni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izohlang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72000"/>
            <a:r>
              <a:rPr lang="en-US" sz="1600" dirty="0"/>
              <a:t>1.</a:t>
            </a:r>
            <a:r>
              <a:rPr lang="uz-Latn-UZ" sz="1600" dirty="0"/>
              <a:t> </a:t>
            </a:r>
            <a:r>
              <a:rPr lang="en-US" sz="1600" dirty="0" err="1"/>
              <a:t>Qaysi</a:t>
            </a:r>
            <a:r>
              <a:rPr lang="en-US" sz="1600" dirty="0"/>
              <a:t> </a:t>
            </a:r>
            <a:r>
              <a:rPr lang="en-US" sz="1600" dirty="0" err="1"/>
              <a:t>qatordagi</a:t>
            </a:r>
            <a:r>
              <a:rPr lang="en-US" sz="1600" dirty="0"/>
              <a:t> </a:t>
            </a:r>
            <a:r>
              <a:rPr lang="en-US" sz="1600" dirty="0" err="1"/>
              <a:t>barcha</a:t>
            </a:r>
            <a:r>
              <a:rPr lang="en-US" sz="1600" dirty="0"/>
              <a:t> </a:t>
            </a:r>
            <a:r>
              <a:rPr lang="en-US" sz="1600" dirty="0" err="1"/>
              <a:t>so‘zlarda</a:t>
            </a:r>
            <a:r>
              <a:rPr lang="en-US" sz="1600" dirty="0"/>
              <a:t> </a:t>
            </a:r>
            <a:r>
              <a:rPr lang="en-US" sz="1600" dirty="0" err="1"/>
              <a:t>urg‘u</a:t>
            </a:r>
            <a:r>
              <a:rPr lang="en-US" sz="1600" dirty="0"/>
              <a:t> </a:t>
            </a:r>
            <a:r>
              <a:rPr lang="en-US" sz="1600" dirty="0" err="1"/>
              <a:t>oxirgi</a:t>
            </a:r>
            <a:r>
              <a:rPr lang="en-US" sz="1600" dirty="0"/>
              <a:t> </a:t>
            </a:r>
            <a:r>
              <a:rPr lang="en-US" sz="1600" dirty="0" err="1"/>
              <a:t>bo‘g‘inga</a:t>
            </a:r>
            <a:r>
              <a:rPr lang="en-US" sz="1600" dirty="0"/>
              <a:t> </a:t>
            </a:r>
            <a:r>
              <a:rPr lang="en-US" sz="1600" dirty="0" err="1"/>
              <a:t>tushmaydi</a:t>
            </a:r>
            <a:r>
              <a:rPr lang="en-US" sz="1600" dirty="0"/>
              <a:t>?</a:t>
            </a:r>
          </a:p>
          <a:p>
            <a:pPr marL="72000"/>
            <a:r>
              <a:rPr lang="en-US" sz="1600" dirty="0"/>
              <a:t>A.</a:t>
            </a:r>
            <a:r>
              <a:rPr lang="uz-Latn-UZ" sz="1600" dirty="0"/>
              <a:t> </a:t>
            </a:r>
            <a:r>
              <a:rPr lang="en-US" sz="1600" dirty="0" err="1"/>
              <a:t>Hamisha</a:t>
            </a:r>
            <a:r>
              <a:rPr lang="en-US" sz="1600" dirty="0"/>
              <a:t>, </a:t>
            </a:r>
            <a:r>
              <a:rPr lang="en-US" sz="1600" dirty="0" err="1"/>
              <a:t>albatta</a:t>
            </a:r>
            <a:r>
              <a:rPr lang="en-US" sz="1600" dirty="0"/>
              <a:t>, </a:t>
            </a:r>
            <a:r>
              <a:rPr lang="en-US" sz="1600" dirty="0" err="1"/>
              <a:t>afsuski</a:t>
            </a:r>
            <a:r>
              <a:rPr lang="en-US" sz="1600" dirty="0"/>
              <a:t>, </a:t>
            </a:r>
            <a:r>
              <a:rPr lang="en-US" sz="1600" dirty="0" err="1"/>
              <a:t>hatto</a:t>
            </a:r>
            <a:r>
              <a:rPr lang="en-US" sz="1600" dirty="0"/>
              <a:t>, </a:t>
            </a:r>
            <a:r>
              <a:rPr lang="en-US" sz="1600" dirty="0" err="1"/>
              <a:t>kimdir</a:t>
            </a:r>
            <a:r>
              <a:rPr lang="en-US" sz="1600" dirty="0"/>
              <a:t>.</a:t>
            </a:r>
          </a:p>
          <a:p>
            <a:pPr marL="72000"/>
            <a:r>
              <a:rPr lang="en-US" sz="1600" dirty="0"/>
              <a:t>B.</a:t>
            </a:r>
            <a:r>
              <a:rPr lang="uz-Latn-UZ" sz="1600" dirty="0"/>
              <a:t> </a:t>
            </a:r>
            <a:r>
              <a:rPr lang="en-US" sz="1600" dirty="0" err="1"/>
              <a:t>Qalamdon</a:t>
            </a:r>
            <a:r>
              <a:rPr lang="en-US" sz="1600" dirty="0"/>
              <a:t>, </a:t>
            </a:r>
            <a:r>
              <a:rPr lang="en-US" sz="1600" dirty="0" err="1"/>
              <a:t>g‘allakor</a:t>
            </a:r>
            <a:r>
              <a:rPr lang="en-US" sz="1600" dirty="0"/>
              <a:t>, </a:t>
            </a:r>
            <a:r>
              <a:rPr lang="en-US" sz="1600" dirty="0" err="1"/>
              <a:t>yumshoq</a:t>
            </a:r>
            <a:r>
              <a:rPr lang="en-US" sz="1600" dirty="0"/>
              <a:t>, </a:t>
            </a:r>
            <a:r>
              <a:rPr lang="en-US" sz="1600" dirty="0" err="1"/>
              <a:t>nahotki</a:t>
            </a:r>
            <a:r>
              <a:rPr lang="en-US" sz="1600" dirty="0"/>
              <a:t>, </a:t>
            </a:r>
            <a:r>
              <a:rPr lang="en-US" sz="1600" dirty="0" err="1"/>
              <a:t>deyarli</a:t>
            </a:r>
            <a:r>
              <a:rPr lang="en-US" sz="1600" dirty="0"/>
              <a:t>.</a:t>
            </a:r>
          </a:p>
          <a:p>
            <a:pPr marL="72000"/>
            <a:r>
              <a:rPr lang="en-US" sz="1600" dirty="0"/>
              <a:t>C.</a:t>
            </a:r>
            <a:r>
              <a:rPr lang="uz-Latn-UZ" sz="1600" dirty="0"/>
              <a:t> </a:t>
            </a:r>
            <a:r>
              <a:rPr lang="en-US" sz="1600" dirty="0" err="1"/>
              <a:t>Muhokama</a:t>
            </a:r>
            <a:r>
              <a:rPr lang="en-US" sz="1600" dirty="0"/>
              <a:t>, </a:t>
            </a:r>
            <a:r>
              <a:rPr lang="en-US" sz="1600" dirty="0" err="1"/>
              <a:t>dengiz</a:t>
            </a:r>
            <a:r>
              <a:rPr lang="en-US" sz="1600" dirty="0"/>
              <a:t>, </a:t>
            </a:r>
            <a:r>
              <a:rPr lang="en-US" sz="1600" dirty="0" err="1"/>
              <a:t>iqbol</a:t>
            </a:r>
            <a:r>
              <a:rPr lang="en-US" sz="1600" dirty="0"/>
              <a:t>, </a:t>
            </a:r>
            <a:r>
              <a:rPr lang="en-US" sz="1600" dirty="0" err="1"/>
              <a:t>doimo</a:t>
            </a:r>
            <a:r>
              <a:rPr lang="en-US" sz="1600" dirty="0"/>
              <a:t>, </a:t>
            </a:r>
            <a:r>
              <a:rPr lang="en-US" sz="1600" dirty="0" err="1"/>
              <a:t>munosib</a:t>
            </a:r>
            <a:r>
              <a:rPr lang="en-US" sz="1600" dirty="0"/>
              <a:t>.</a:t>
            </a:r>
          </a:p>
          <a:p>
            <a:pPr marL="72000"/>
            <a:r>
              <a:rPr lang="en-US" sz="1600" dirty="0"/>
              <a:t>D.</a:t>
            </a:r>
            <a:r>
              <a:rPr lang="uz-Latn-UZ" sz="1600" dirty="0"/>
              <a:t> </a:t>
            </a:r>
            <a:r>
              <a:rPr lang="en-US" sz="1600" dirty="0" err="1"/>
              <a:t>Qariyb</a:t>
            </a:r>
            <a:r>
              <a:rPr lang="en-US" sz="1600" dirty="0"/>
              <a:t>, </a:t>
            </a:r>
            <a:r>
              <a:rPr lang="en-US" sz="1600" dirty="0" err="1"/>
              <a:t>oftob</a:t>
            </a:r>
            <a:r>
              <a:rPr lang="en-US" sz="1600" dirty="0"/>
              <a:t>, ammo, </a:t>
            </a:r>
            <a:r>
              <a:rPr lang="en-US" sz="1600" dirty="0" err="1"/>
              <a:t>naqadar</a:t>
            </a:r>
            <a:r>
              <a:rPr lang="en-US" sz="1600" dirty="0"/>
              <a:t>, </a:t>
            </a:r>
            <a:r>
              <a:rPr lang="en-US" sz="1600" dirty="0" err="1"/>
              <a:t>kelgandir</a:t>
            </a:r>
            <a:r>
              <a:rPr lang="en-US" sz="1600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70A24D-DD18-4F65-B5E2-198290C6F1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738093"/>
            <a:ext cx="1447800" cy="197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42932-5B10-4648-ADC8-04EC09B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Test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783F06-565D-4C93-A9BC-221B72538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710" y="627233"/>
            <a:ext cx="5399389" cy="2462213"/>
          </a:xfrm>
          <a:solidFill>
            <a:srgbClr val="66FFFF"/>
          </a:solidFill>
        </p:spPr>
        <p:txBody>
          <a:bodyPr/>
          <a:lstStyle/>
          <a:p>
            <a:pPr marL="72000" algn="l"/>
            <a:r>
              <a:rPr lang="en-US" sz="1600" dirty="0"/>
              <a:t>	</a:t>
            </a:r>
            <a:r>
              <a:rPr lang="en-US" sz="1600" b="1" dirty="0" err="1">
                <a:solidFill>
                  <a:srgbClr val="C00000"/>
                </a:solidFill>
              </a:rPr>
              <a:t>So‘z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urg‘usi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bilan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bog‘liq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to‘g‘ri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fikrni</a:t>
            </a:r>
            <a:r>
              <a:rPr lang="en-US" sz="1600" b="1" dirty="0">
                <a:solidFill>
                  <a:srgbClr val="C00000"/>
                </a:solidFill>
              </a:rPr>
              <a:t> toping:</a:t>
            </a:r>
          </a:p>
          <a:p>
            <a:pPr marL="72000"/>
            <a:r>
              <a:rPr lang="en-US" sz="1600" dirty="0"/>
              <a:t>A.</a:t>
            </a:r>
            <a:r>
              <a:rPr lang="uz-Latn-UZ" sz="1600" dirty="0"/>
              <a:t> </a:t>
            </a:r>
            <a:r>
              <a:rPr lang="en-US" sz="1600" dirty="0" err="1"/>
              <a:t>Qo‘shimcha</a:t>
            </a:r>
            <a:r>
              <a:rPr lang="en-US" sz="1600" dirty="0"/>
              <a:t> </a:t>
            </a:r>
            <a:r>
              <a:rPr lang="en-US" sz="1600" dirty="0" err="1"/>
              <a:t>ko‘rinishidagi</a:t>
            </a:r>
            <a:r>
              <a:rPr lang="en-US" sz="1600" dirty="0"/>
              <a:t> -chi, -mi, -</a:t>
            </a:r>
            <a:r>
              <a:rPr lang="en-US" sz="1600" dirty="0" err="1"/>
              <a:t>ku</a:t>
            </a:r>
            <a:r>
              <a:rPr lang="en-US" sz="1600" dirty="0"/>
              <a:t>, -</a:t>
            </a:r>
            <a:r>
              <a:rPr lang="en-US" sz="1600" dirty="0" err="1"/>
              <a:t>dir</a:t>
            </a:r>
            <a:r>
              <a:rPr lang="en-US" sz="1600" dirty="0"/>
              <a:t>, -</a:t>
            </a:r>
            <a:r>
              <a:rPr lang="en-US" sz="1600" dirty="0" err="1"/>
              <a:t>gina</a:t>
            </a:r>
            <a:r>
              <a:rPr lang="en-US" sz="1600" dirty="0"/>
              <a:t>, -da, </a:t>
            </a:r>
            <a:endParaRPr lang="uz-Latn-UZ" sz="1600" dirty="0"/>
          </a:p>
          <a:p>
            <a:pPr marL="72000"/>
            <a:r>
              <a:rPr lang="uz-Latn-UZ" sz="1600" dirty="0"/>
              <a:t>-</a:t>
            </a:r>
            <a:r>
              <a:rPr lang="en-US" sz="1600" dirty="0" err="1"/>
              <a:t>oq</a:t>
            </a:r>
            <a:r>
              <a:rPr lang="en-US" sz="1600" dirty="0"/>
              <a:t> (-</a:t>
            </a:r>
            <a:r>
              <a:rPr lang="en-US" sz="1600" dirty="0" err="1"/>
              <a:t>yoq</a:t>
            </a:r>
            <a:r>
              <a:rPr lang="en-US" sz="1600" dirty="0"/>
              <a:t>) </a:t>
            </a:r>
            <a:r>
              <a:rPr lang="en-US" sz="1600" dirty="0" err="1"/>
              <a:t>yuklamalari</a:t>
            </a:r>
            <a:r>
              <a:rPr lang="en-US" sz="1600" dirty="0"/>
              <a:t> </a:t>
            </a:r>
            <a:r>
              <a:rPr lang="en-US" sz="1600" dirty="0" err="1"/>
              <a:t>urg‘u</a:t>
            </a:r>
            <a:r>
              <a:rPr lang="en-US" sz="1600" dirty="0"/>
              <a:t> </a:t>
            </a:r>
            <a:r>
              <a:rPr lang="en-US" sz="1600" dirty="0" err="1"/>
              <a:t>olmaydi</a:t>
            </a:r>
            <a:r>
              <a:rPr lang="en-US" sz="1600" dirty="0"/>
              <a:t>.</a:t>
            </a:r>
          </a:p>
          <a:p>
            <a:pPr marL="72000"/>
            <a:r>
              <a:rPr lang="en-US" sz="1600" dirty="0"/>
              <a:t>B.</a:t>
            </a:r>
            <a:r>
              <a:rPr lang="uz-Latn-UZ" sz="1600" dirty="0"/>
              <a:t> </a:t>
            </a:r>
            <a:r>
              <a:rPr lang="en-US" sz="1600" dirty="0" err="1"/>
              <a:t>O‘zbek</a:t>
            </a:r>
            <a:r>
              <a:rPr lang="en-US" sz="1600" dirty="0"/>
              <a:t> </a:t>
            </a:r>
            <a:r>
              <a:rPr lang="en-US" sz="1600" dirty="0" err="1"/>
              <a:t>tilida</a:t>
            </a:r>
            <a:r>
              <a:rPr lang="en-US" sz="1600" dirty="0"/>
              <a:t> </a:t>
            </a:r>
            <a:r>
              <a:rPr lang="en-US" sz="1600" dirty="0" err="1"/>
              <a:t>urg‘u</a:t>
            </a:r>
            <a:r>
              <a:rPr lang="en-US" sz="1600" dirty="0"/>
              <a:t> </a:t>
            </a:r>
            <a:r>
              <a:rPr lang="en-US" sz="1600" dirty="0" err="1"/>
              <a:t>faqat</a:t>
            </a:r>
            <a:r>
              <a:rPr lang="en-US" sz="1600" dirty="0"/>
              <a:t> </a:t>
            </a:r>
            <a:r>
              <a:rPr lang="en-US" sz="1600" dirty="0" err="1"/>
              <a:t>so‘zning</a:t>
            </a:r>
            <a:r>
              <a:rPr lang="en-US" sz="1600" dirty="0"/>
              <a:t> </a:t>
            </a:r>
            <a:r>
              <a:rPr lang="en-US" sz="1600" dirty="0" err="1"/>
              <a:t>oxirgi</a:t>
            </a:r>
            <a:r>
              <a:rPr lang="en-US" sz="1600" dirty="0"/>
              <a:t> </a:t>
            </a:r>
            <a:r>
              <a:rPr lang="en-US" sz="1600" dirty="0" err="1"/>
              <a:t>bo‘g‘iniga</a:t>
            </a:r>
            <a:r>
              <a:rPr lang="en-US" sz="1600" dirty="0"/>
              <a:t> </a:t>
            </a:r>
            <a:r>
              <a:rPr lang="en-US" sz="1600" dirty="0" err="1"/>
              <a:t>tushadi</a:t>
            </a:r>
            <a:r>
              <a:rPr lang="en-US" sz="1600" dirty="0"/>
              <a:t>.</a:t>
            </a:r>
          </a:p>
          <a:p>
            <a:pPr marL="72000"/>
            <a:r>
              <a:rPr lang="en-US" sz="1600" dirty="0"/>
              <a:t>C.</a:t>
            </a:r>
            <a:r>
              <a:rPr lang="uz-Latn-UZ" sz="1600" dirty="0"/>
              <a:t> </a:t>
            </a:r>
            <a:r>
              <a:rPr lang="en-US" sz="1600" dirty="0" err="1"/>
              <a:t>So‘z</a:t>
            </a:r>
            <a:r>
              <a:rPr lang="en-US" sz="1600" dirty="0"/>
              <a:t> </a:t>
            </a:r>
            <a:r>
              <a:rPr lang="en-US" sz="1600" dirty="0" err="1"/>
              <a:t>urg‘usi</a:t>
            </a:r>
            <a:r>
              <a:rPr lang="en-US" sz="1600" dirty="0"/>
              <a:t> </a:t>
            </a:r>
            <a:r>
              <a:rPr lang="en-US" sz="1600" dirty="0" err="1"/>
              <a:t>so‘z</a:t>
            </a:r>
            <a:r>
              <a:rPr lang="en-US" sz="1600" dirty="0"/>
              <a:t> </a:t>
            </a:r>
            <a:r>
              <a:rPr lang="en-US" sz="1600" dirty="0" err="1"/>
              <a:t>tarkibidagi</a:t>
            </a:r>
            <a:r>
              <a:rPr lang="en-US" sz="1600" dirty="0"/>
              <a:t> </a:t>
            </a:r>
            <a:r>
              <a:rPr lang="en-US" sz="1600" dirty="0" err="1"/>
              <a:t>unli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undosh</a:t>
            </a:r>
            <a:r>
              <a:rPr lang="en-US" sz="1600" dirty="0"/>
              <a:t> </a:t>
            </a:r>
            <a:r>
              <a:rPr lang="en-US" sz="1600" dirty="0" err="1"/>
              <a:t>tovushdan</a:t>
            </a:r>
            <a:r>
              <a:rPr lang="en-US" sz="1600" dirty="0"/>
              <a:t> </a:t>
            </a:r>
            <a:r>
              <a:rPr lang="en-US" sz="1600" dirty="0" err="1"/>
              <a:t>iborat</a:t>
            </a:r>
            <a:r>
              <a:rPr lang="en-US" sz="1600" dirty="0"/>
              <a:t> </a:t>
            </a:r>
            <a:r>
              <a:rPr lang="en-US" sz="1600" dirty="0" err="1"/>
              <a:t>bo‘g‘inning</a:t>
            </a:r>
            <a:r>
              <a:rPr lang="en-US" sz="1600" dirty="0"/>
              <a:t> </a:t>
            </a:r>
            <a:r>
              <a:rPr lang="en-US" sz="1600" dirty="0" err="1"/>
              <a:t>kuchliroq</a:t>
            </a:r>
            <a:r>
              <a:rPr lang="en-US" sz="1600" dirty="0"/>
              <a:t> </a:t>
            </a:r>
            <a:r>
              <a:rPr lang="en-US" sz="1600" dirty="0" err="1"/>
              <a:t>aytilishidir</a:t>
            </a:r>
            <a:r>
              <a:rPr lang="en-US" sz="1600" dirty="0"/>
              <a:t>.</a:t>
            </a:r>
          </a:p>
          <a:p>
            <a:pPr marL="72000"/>
            <a:r>
              <a:rPr lang="en-US" sz="1600" dirty="0"/>
              <a:t>D.</a:t>
            </a:r>
            <a:r>
              <a:rPr lang="uz-Latn-UZ" sz="1600" dirty="0"/>
              <a:t> </a:t>
            </a:r>
            <a:r>
              <a:rPr lang="en-US" sz="1600" dirty="0" err="1"/>
              <a:t>O‘zlashma</a:t>
            </a:r>
            <a:r>
              <a:rPr lang="en-US" sz="1600" dirty="0"/>
              <a:t> </a:t>
            </a:r>
            <a:r>
              <a:rPr lang="en-US" sz="1600" dirty="0" err="1"/>
              <a:t>so‘zlardagi</a:t>
            </a:r>
            <a:r>
              <a:rPr lang="en-US" sz="1600" dirty="0"/>
              <a:t> </a:t>
            </a:r>
            <a:r>
              <a:rPr lang="en-US" sz="1600" dirty="0" err="1"/>
              <a:t>urg‘uni</a:t>
            </a:r>
            <a:r>
              <a:rPr lang="en-US" sz="1600" dirty="0"/>
              <a:t> </a:t>
            </a:r>
            <a:r>
              <a:rPr lang="en-US" sz="1600" dirty="0" err="1"/>
              <a:t>o‘zbek</a:t>
            </a:r>
            <a:r>
              <a:rPr lang="en-US" sz="1600" dirty="0"/>
              <a:t> </a:t>
            </a:r>
            <a:r>
              <a:rPr lang="en-US" sz="1600" dirty="0" err="1"/>
              <a:t>tiliga</a:t>
            </a:r>
            <a:r>
              <a:rPr lang="en-US" sz="1600" dirty="0"/>
              <a:t> </a:t>
            </a:r>
            <a:r>
              <a:rPr lang="en-US" sz="1600" dirty="0" err="1"/>
              <a:t>moslashtirib</a:t>
            </a:r>
            <a:r>
              <a:rPr lang="en-US" sz="1600" dirty="0"/>
              <a:t> </a:t>
            </a:r>
            <a:r>
              <a:rPr lang="en-US" sz="1600" dirty="0" err="1"/>
              <a:t>talaffuz</a:t>
            </a:r>
            <a:r>
              <a:rPr lang="en-US" sz="1600" dirty="0"/>
              <a:t> </a:t>
            </a:r>
            <a:r>
              <a:rPr lang="en-US" sz="1600" dirty="0" err="1"/>
              <a:t>qilish</a:t>
            </a:r>
            <a:r>
              <a:rPr lang="en-US" sz="1600" dirty="0"/>
              <a:t> </a:t>
            </a:r>
            <a:r>
              <a:rPr lang="en-US" sz="1600" dirty="0" err="1"/>
              <a:t>nutqiy</a:t>
            </a:r>
            <a:r>
              <a:rPr lang="en-US" sz="1600" dirty="0"/>
              <a:t> </a:t>
            </a:r>
            <a:r>
              <a:rPr lang="en-US" sz="1600" dirty="0" err="1"/>
              <a:t>me’yor</a:t>
            </a:r>
            <a:r>
              <a:rPr lang="en-US" sz="1600" dirty="0"/>
              <a:t> </a:t>
            </a:r>
            <a:r>
              <a:rPr lang="en-US" sz="1600" dirty="0" err="1"/>
              <a:t>hisoblanadi</a:t>
            </a:r>
            <a:r>
              <a:rPr lang="en-US" sz="1600" dirty="0"/>
              <a:t>.</a:t>
            </a:r>
          </a:p>
          <a:p>
            <a:pPr marL="72000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1372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77829-F392-4440-8EA3-B940D8559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5.5-mashq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FF226D-A584-48CF-9766-E8E83B3F8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226" y="564259"/>
            <a:ext cx="5439874" cy="2539157"/>
          </a:xfrm>
          <a:solidFill>
            <a:srgbClr val="FFCC99"/>
          </a:solidFill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1600" b="1" dirty="0" err="1"/>
              <a:t>Juftliklardagi</a:t>
            </a:r>
            <a:r>
              <a:rPr lang="en-US" sz="1600" b="1" dirty="0"/>
              <a:t> </a:t>
            </a:r>
            <a:r>
              <a:rPr lang="en-US" sz="1600" b="1" dirty="0" err="1"/>
              <a:t>urg</a:t>
            </a:r>
            <a:r>
              <a:rPr lang="uz-Latn-UZ" sz="1600" b="1" dirty="0"/>
              <a:t>‘</a:t>
            </a:r>
            <a:r>
              <a:rPr lang="en-US" sz="1600" b="1" dirty="0"/>
              <a:t>u ta</a:t>
            </a:r>
            <a:r>
              <a:rPr lang="uz-Latn-UZ" sz="1600" b="1" dirty="0"/>
              <a:t>’</a:t>
            </a:r>
            <a:r>
              <a:rPr lang="en-US" sz="1600" b="1" dirty="0" err="1"/>
              <a:t>sirida</a:t>
            </a:r>
            <a:r>
              <a:rPr lang="en-US" sz="1600" b="1" dirty="0"/>
              <a:t> </a:t>
            </a:r>
            <a:r>
              <a:rPr lang="en-US" sz="1600" b="1" dirty="0" err="1"/>
              <a:t>sodir</a:t>
            </a:r>
            <a:r>
              <a:rPr lang="en-US" sz="1600" b="1" dirty="0"/>
              <a:t> </a:t>
            </a:r>
            <a:r>
              <a:rPr lang="en-US" sz="1600" b="1" dirty="0" err="1"/>
              <a:t>bo</a:t>
            </a:r>
            <a:r>
              <a:rPr lang="uz-Latn-UZ" sz="1600" b="1" dirty="0"/>
              <a:t>‘</a:t>
            </a:r>
            <a:r>
              <a:rPr lang="en-US" sz="1600" b="1" dirty="0" err="1"/>
              <a:t>ladigan</a:t>
            </a:r>
            <a:r>
              <a:rPr lang="en-US" sz="1600" b="1" dirty="0"/>
              <a:t> ma</a:t>
            </a:r>
            <a:r>
              <a:rPr lang="uz-Latn-UZ" sz="1600" b="1" dirty="0"/>
              <a:t>’</a:t>
            </a:r>
            <a:r>
              <a:rPr lang="en-US" sz="1600" b="1" dirty="0"/>
              <a:t>no o</a:t>
            </a:r>
            <a:r>
              <a:rPr lang="uz-Latn-UZ" sz="1600" b="1" dirty="0"/>
              <a:t>‘</a:t>
            </a:r>
            <a:r>
              <a:rPr lang="en-US" sz="1600" b="1" dirty="0" err="1"/>
              <a:t>zgarishini</a:t>
            </a:r>
            <a:r>
              <a:rPr lang="en-US" sz="1600" b="1" dirty="0"/>
              <a:t>  </a:t>
            </a:r>
            <a:r>
              <a:rPr lang="en-US" sz="1600" b="1" dirty="0" err="1"/>
              <a:t>aniqlang</a:t>
            </a:r>
            <a:r>
              <a:rPr lang="en-US" sz="1600" b="1" dirty="0"/>
              <a:t>.</a:t>
            </a:r>
          </a:p>
          <a:p>
            <a:pPr marL="72000" indent="355600" algn="just"/>
            <a:r>
              <a:rPr lang="en-US" sz="1600" dirty="0"/>
              <a:t>1. </a:t>
            </a:r>
            <a:r>
              <a:rPr lang="en-US" sz="1600" dirty="0" err="1"/>
              <a:t>O‘zlarimi</a:t>
            </a:r>
            <a:r>
              <a:rPr lang="en-US" sz="1600" dirty="0"/>
              <a:t>? </a:t>
            </a:r>
            <a:r>
              <a:rPr lang="en-US" sz="1600" dirty="0" err="1"/>
              <a:t>Qaysi</a:t>
            </a:r>
            <a:r>
              <a:rPr lang="en-US" sz="1600" dirty="0"/>
              <a:t> </a:t>
            </a:r>
            <a:r>
              <a:rPr lang="en-US" sz="1600" dirty="0" err="1"/>
              <a:t>shamol</a:t>
            </a:r>
            <a:r>
              <a:rPr lang="en-US" sz="1600" dirty="0"/>
              <a:t> </a:t>
            </a:r>
            <a:r>
              <a:rPr lang="en-US" sz="1600" dirty="0" err="1"/>
              <a:t>uchirdi</a:t>
            </a:r>
            <a:r>
              <a:rPr lang="en-US" sz="1600" dirty="0"/>
              <a:t>? - </a:t>
            </a:r>
            <a:r>
              <a:rPr lang="en-US" sz="1600" dirty="0" err="1"/>
              <a:t>Bugungi</a:t>
            </a:r>
            <a:r>
              <a:rPr lang="en-US" sz="1600" dirty="0"/>
              <a:t> </a:t>
            </a:r>
            <a:r>
              <a:rPr lang="en-US" sz="1600" dirty="0" err="1"/>
              <a:t>ishni</a:t>
            </a:r>
            <a:r>
              <a:rPr lang="en-US" sz="1600" dirty="0"/>
              <a:t> </a:t>
            </a:r>
            <a:r>
              <a:rPr lang="en-US" sz="1600" dirty="0" err="1"/>
              <a:t>qizlar</a:t>
            </a:r>
            <a:r>
              <a:rPr lang="en-US" sz="1600" dirty="0"/>
              <a:t> </a:t>
            </a:r>
            <a:r>
              <a:rPr lang="en-US" sz="1600" dirty="0" err="1"/>
              <a:t>o‘zlari</a:t>
            </a:r>
            <a:r>
              <a:rPr lang="en-US" sz="1600" dirty="0"/>
              <a:t> </a:t>
            </a:r>
            <a:r>
              <a:rPr lang="en-US" sz="1600" dirty="0" err="1"/>
              <a:t>bitirib</a:t>
            </a:r>
            <a:r>
              <a:rPr lang="en-US" sz="1600" dirty="0"/>
              <a:t> </a:t>
            </a:r>
            <a:r>
              <a:rPr lang="en-US" sz="1600" dirty="0" err="1"/>
              <a:t>qo‘yishar</a:t>
            </a:r>
            <a:r>
              <a:rPr lang="en-US" sz="1600" dirty="0"/>
              <a:t> </a:t>
            </a:r>
            <a:r>
              <a:rPr lang="en-US" sz="1600" dirty="0" err="1"/>
              <a:t>ekan</a:t>
            </a:r>
            <a:r>
              <a:rPr lang="en-US" sz="1600" dirty="0"/>
              <a:t>. 2. </a:t>
            </a:r>
            <a:r>
              <a:rPr lang="en-US" sz="1600" dirty="0" err="1"/>
              <a:t>Uzoqdagi</a:t>
            </a:r>
            <a:r>
              <a:rPr lang="en-US" sz="1600" dirty="0"/>
              <a:t> </a:t>
            </a:r>
            <a:r>
              <a:rPr lang="en-US" sz="1600" dirty="0" err="1"/>
              <a:t>nishonni</a:t>
            </a:r>
            <a:r>
              <a:rPr lang="en-US" sz="1600" dirty="0"/>
              <a:t> </a:t>
            </a:r>
            <a:r>
              <a:rPr lang="en-US" sz="1600" dirty="0" err="1"/>
              <a:t>ko‘zlar</a:t>
            </a:r>
            <a:r>
              <a:rPr lang="en-US" sz="1600" dirty="0"/>
              <a:t> </a:t>
            </a:r>
            <a:r>
              <a:rPr lang="en-US" sz="1600" dirty="0" err="1"/>
              <a:t>ekanman</a:t>
            </a:r>
            <a:r>
              <a:rPr lang="en-US" sz="1600" dirty="0"/>
              <a:t>, </a:t>
            </a:r>
            <a:r>
              <a:rPr lang="en-US" sz="1600" dirty="0" err="1"/>
              <a:t>o‘qim</a:t>
            </a:r>
            <a:r>
              <a:rPr lang="en-US" sz="1600" dirty="0"/>
              <a:t> </a:t>
            </a:r>
            <a:r>
              <a:rPr lang="en-US" sz="1600" dirty="0" err="1"/>
              <a:t>bexato</a:t>
            </a:r>
            <a:r>
              <a:rPr lang="en-US" sz="1600" dirty="0"/>
              <a:t> </a:t>
            </a:r>
            <a:r>
              <a:rPr lang="en-US" sz="1600" dirty="0" err="1"/>
              <a:t>ketsa</a:t>
            </a:r>
            <a:r>
              <a:rPr lang="en-US" sz="1600" dirty="0"/>
              <a:t>, </a:t>
            </a:r>
            <a:r>
              <a:rPr lang="en-US" sz="1600"/>
              <a:t>snayper</a:t>
            </a:r>
            <a:r>
              <a:rPr lang="en-US" sz="1600" dirty="0"/>
              <a:t> </a:t>
            </a:r>
            <a:r>
              <a:rPr lang="en-US" sz="1600" dirty="0" err="1"/>
              <a:t>safdoshlarimni</a:t>
            </a:r>
            <a:r>
              <a:rPr lang="en-US" sz="1600" dirty="0"/>
              <a:t> </a:t>
            </a:r>
            <a:r>
              <a:rPr lang="en-US" sz="1600" dirty="0" err="1"/>
              <a:t>yer</a:t>
            </a:r>
            <a:r>
              <a:rPr lang="en-US" sz="1600" dirty="0"/>
              <a:t> </a:t>
            </a:r>
            <a:r>
              <a:rPr lang="en-US" sz="1600" dirty="0" err="1"/>
              <a:t>tishlatishini</a:t>
            </a:r>
            <a:r>
              <a:rPr lang="en-US" sz="1600" dirty="0"/>
              <a:t> </a:t>
            </a:r>
            <a:r>
              <a:rPr lang="en-US" sz="1600" dirty="0" err="1"/>
              <a:t>yaxshi</a:t>
            </a:r>
            <a:r>
              <a:rPr lang="en-US" sz="1600" dirty="0"/>
              <a:t> </a:t>
            </a:r>
            <a:r>
              <a:rPr lang="en-US" sz="1600" dirty="0" err="1"/>
              <a:t>bilar</a:t>
            </a:r>
            <a:r>
              <a:rPr lang="en-US" sz="1600" dirty="0"/>
              <a:t> </a:t>
            </a:r>
            <a:r>
              <a:rPr lang="en-US" sz="1600" dirty="0" err="1"/>
              <a:t>edim</a:t>
            </a:r>
            <a:r>
              <a:rPr lang="en-US" sz="1600" dirty="0"/>
              <a:t>. - </a:t>
            </a:r>
            <a:r>
              <a:rPr lang="en-US" sz="1600" dirty="0" err="1"/>
              <a:t>Jimgina</a:t>
            </a:r>
            <a:r>
              <a:rPr lang="en-US" sz="1600" dirty="0"/>
              <a:t> </a:t>
            </a:r>
            <a:r>
              <a:rPr lang="en-US" sz="1600" dirty="0" err="1"/>
              <a:t>boqib</a:t>
            </a:r>
            <a:r>
              <a:rPr lang="en-US" sz="1600" dirty="0"/>
              <a:t> </a:t>
            </a:r>
            <a:r>
              <a:rPr lang="en-US" sz="1600" dirty="0" err="1"/>
              <a:t>turgan</a:t>
            </a:r>
            <a:r>
              <a:rPr lang="en-US" sz="1600" dirty="0"/>
              <a:t> </a:t>
            </a:r>
            <a:r>
              <a:rPr lang="en-US" sz="1600" dirty="0" err="1"/>
              <a:t>bu</a:t>
            </a:r>
            <a:r>
              <a:rPr lang="en-US" sz="1600" dirty="0"/>
              <a:t> </a:t>
            </a:r>
            <a:r>
              <a:rPr lang="en-US" sz="1600" dirty="0" err="1"/>
              <a:t>ko‘zlar</a:t>
            </a:r>
            <a:r>
              <a:rPr lang="en-US" sz="1600" dirty="0"/>
              <a:t> </a:t>
            </a:r>
            <a:r>
              <a:rPr lang="en-US" sz="1600" dirty="0" err="1"/>
              <a:t>juda</a:t>
            </a:r>
            <a:r>
              <a:rPr lang="en-US" sz="1600" dirty="0"/>
              <a:t> </a:t>
            </a:r>
            <a:r>
              <a:rPr lang="en-US" sz="1600" dirty="0" err="1"/>
              <a:t>tanish</a:t>
            </a:r>
            <a:r>
              <a:rPr lang="en-US" sz="1600" dirty="0"/>
              <a:t>, </a:t>
            </a:r>
            <a:r>
              <a:rPr lang="en-US" sz="1600" dirty="0" err="1"/>
              <a:t>qiziq</a:t>
            </a:r>
            <a:r>
              <a:rPr lang="en-US" sz="1600" dirty="0"/>
              <a:t>, </a:t>
            </a:r>
            <a:r>
              <a:rPr lang="en-US" sz="1600" dirty="0" err="1"/>
              <a:t>qayerda</a:t>
            </a:r>
            <a:r>
              <a:rPr lang="en-US" sz="1600" dirty="0"/>
              <a:t> </a:t>
            </a:r>
            <a:r>
              <a:rPr lang="en-US" sz="1600" dirty="0" err="1"/>
              <a:t>ko‘rganman</a:t>
            </a:r>
            <a:r>
              <a:rPr lang="en-US" sz="1600" dirty="0"/>
              <a:t>? 3. Ma, </a:t>
            </a:r>
            <a:r>
              <a:rPr lang="en-US" sz="1600" dirty="0" err="1"/>
              <a:t>yuvib</a:t>
            </a:r>
            <a:r>
              <a:rPr lang="en-US" sz="1600" dirty="0"/>
              <a:t> ye, </a:t>
            </a:r>
            <a:r>
              <a:rPr lang="en-US" sz="1600" dirty="0" err="1"/>
              <a:t>yangi</a:t>
            </a:r>
            <a:r>
              <a:rPr lang="en-US" sz="1600" dirty="0"/>
              <a:t> </a:t>
            </a:r>
            <a:r>
              <a:rPr lang="en-US" sz="1600" dirty="0" err="1"/>
              <a:t>uzilgan</a:t>
            </a:r>
            <a:r>
              <a:rPr lang="en-US" sz="1600" dirty="0"/>
              <a:t>. </a:t>
            </a:r>
            <a:r>
              <a:rPr lang="en-US" sz="1600" dirty="0" err="1"/>
              <a:t>O‘zimizning</a:t>
            </a:r>
            <a:r>
              <a:rPr lang="en-US" sz="1600" dirty="0"/>
              <a:t> </a:t>
            </a:r>
            <a:r>
              <a:rPr lang="en-US" sz="1600" dirty="0" err="1"/>
              <a:t>tomorqadan</a:t>
            </a:r>
            <a:r>
              <a:rPr lang="en-US" sz="1600" dirty="0"/>
              <a:t>! - </a:t>
            </a:r>
            <a:r>
              <a:rPr lang="en-US" sz="1600" dirty="0" err="1"/>
              <a:t>Kasallikka</a:t>
            </a:r>
            <a:r>
              <a:rPr lang="en-US" sz="1600" dirty="0"/>
              <a:t> </a:t>
            </a:r>
            <a:r>
              <a:rPr lang="en-US" sz="1600" dirty="0" err="1"/>
              <a:t>qarshi</a:t>
            </a:r>
            <a:r>
              <a:rPr lang="en-US" sz="1600" dirty="0"/>
              <a:t> </a:t>
            </a:r>
            <a:r>
              <a:rPr lang="en-US" sz="1600" dirty="0" err="1"/>
              <a:t>yangi</a:t>
            </a:r>
            <a:r>
              <a:rPr lang="en-US" sz="1600" dirty="0"/>
              <a:t> </a:t>
            </a:r>
            <a:r>
              <a:rPr lang="en-US" sz="1600" dirty="0" err="1"/>
              <a:t>usulni</a:t>
            </a:r>
            <a:r>
              <a:rPr lang="en-US" sz="1600" dirty="0"/>
              <a:t> </a:t>
            </a:r>
            <a:r>
              <a:rPr lang="en-US" sz="1600" dirty="0" err="1"/>
              <a:t>qo‘llash</a:t>
            </a:r>
            <a:r>
              <a:rPr lang="en-US" sz="1600" dirty="0"/>
              <a:t>, </a:t>
            </a:r>
            <a:r>
              <a:rPr lang="en-US" sz="1600" dirty="0" err="1"/>
              <a:t>yangi</a:t>
            </a:r>
            <a:r>
              <a:rPr lang="en-US" sz="1600" dirty="0"/>
              <a:t> </a:t>
            </a:r>
            <a:r>
              <a:rPr lang="en-US" sz="1600" dirty="0" err="1"/>
              <a:t>preparatlarni</a:t>
            </a:r>
            <a:r>
              <a:rPr lang="en-US" sz="1600" dirty="0"/>
              <a:t> </a:t>
            </a:r>
            <a:r>
              <a:rPr lang="en-US" sz="1600" dirty="0" err="1"/>
              <a:t>sinovdan</a:t>
            </a:r>
            <a:r>
              <a:rPr lang="en-US" sz="1600" dirty="0"/>
              <a:t> </a:t>
            </a:r>
            <a:r>
              <a:rPr lang="en-US" sz="1600" dirty="0" err="1"/>
              <a:t>o‘tkazish</a:t>
            </a:r>
            <a:r>
              <a:rPr lang="en-US" sz="1600" dirty="0"/>
              <a:t> talab </a:t>
            </a:r>
            <a:r>
              <a:rPr lang="en-US" sz="1600" dirty="0" err="1"/>
              <a:t>etilmoqda</a:t>
            </a:r>
            <a:r>
              <a:rPr lang="uz-Latn-UZ" sz="1600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20516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B50BA-A854-4B9E-803A-D4203DC2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CED2D0-1D00-465A-ABF0-2B1D215E5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226" y="708025"/>
            <a:ext cx="5439874" cy="147732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indent="355600"/>
            <a:r>
              <a:rPr lang="en-US" sz="1600" dirty="0">
                <a:solidFill>
                  <a:srgbClr val="002060"/>
                </a:solidFill>
              </a:rPr>
              <a:t>4. </a:t>
            </a:r>
            <a:r>
              <a:rPr lang="en-US" sz="1600" dirty="0" err="1">
                <a:solidFill>
                  <a:srgbClr val="002060"/>
                </a:solidFill>
              </a:rPr>
              <a:t>Heech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shu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shaharcha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odatlaring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qolmadi</a:t>
            </a:r>
            <a:r>
              <a:rPr lang="en-US" sz="1600" dirty="0">
                <a:solidFill>
                  <a:srgbClr val="002060"/>
                </a:solidFill>
              </a:rPr>
              <a:t>-</a:t>
            </a:r>
            <a:r>
              <a:rPr lang="en-US" sz="1600" dirty="0" err="1">
                <a:solidFill>
                  <a:srgbClr val="002060"/>
                </a:solidFill>
              </a:rPr>
              <a:t>qolmadi</a:t>
            </a:r>
            <a:r>
              <a:rPr lang="en-US" sz="1600" dirty="0">
                <a:solidFill>
                  <a:srgbClr val="002060"/>
                </a:solidFill>
              </a:rPr>
              <a:t>-da, </a:t>
            </a:r>
            <a:r>
              <a:rPr lang="en-US" sz="1600" dirty="0" err="1">
                <a:solidFill>
                  <a:srgbClr val="002060"/>
                </a:solidFill>
              </a:rPr>
              <a:t>Orziqulov</a:t>
            </a:r>
            <a:r>
              <a:rPr lang="uz-Latn-UZ" sz="1600" dirty="0">
                <a:solidFill>
                  <a:srgbClr val="002060"/>
                </a:solidFill>
              </a:rPr>
              <a:t>. – </a:t>
            </a:r>
            <a:r>
              <a:rPr lang="en-US" sz="1600" dirty="0" err="1">
                <a:solidFill>
                  <a:srgbClr val="002060"/>
                </a:solidFill>
              </a:rPr>
              <a:t>Qurilajak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bu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shaharcha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harbiylarning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oilalariga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munosib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sovg‘a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bo‘ladi</a:t>
            </a:r>
            <a:r>
              <a:rPr lang="en-US" sz="1600" dirty="0">
                <a:solidFill>
                  <a:srgbClr val="002060"/>
                </a:solidFill>
              </a:rPr>
              <a:t>. 5. </a:t>
            </a:r>
            <a:r>
              <a:rPr lang="en-US" sz="1600" dirty="0" err="1">
                <a:solidFill>
                  <a:srgbClr val="002060"/>
                </a:solidFill>
              </a:rPr>
              <a:t>Osma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ko‘prikdan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o‘tib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buloq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bo‘yiga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tushib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bordim</a:t>
            </a:r>
            <a:r>
              <a:rPr lang="uz-Latn-UZ" sz="1600" dirty="0">
                <a:solidFill>
                  <a:srgbClr val="002060"/>
                </a:solidFill>
              </a:rPr>
              <a:t>. – </a:t>
            </a:r>
            <a:r>
              <a:rPr lang="en-US" sz="1600" dirty="0" err="1">
                <a:solidFill>
                  <a:srgbClr val="002060"/>
                </a:solidFill>
              </a:rPr>
              <a:t>Behuda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safsatalar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bilan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yelkang</a:t>
            </a:r>
            <a:r>
              <a:rPr lang="uz-Latn-UZ" sz="1600" dirty="0">
                <a:solidFill>
                  <a:srgbClr val="002060"/>
                </a:solidFill>
              </a:rPr>
              <a:t>g</a:t>
            </a:r>
            <a:r>
              <a:rPr lang="en-US" sz="1600" dirty="0">
                <a:solidFill>
                  <a:srgbClr val="002060"/>
                </a:solidFill>
              </a:rPr>
              <a:t>a </a:t>
            </a:r>
            <a:r>
              <a:rPr lang="en-US" sz="1600" dirty="0" err="1">
                <a:solidFill>
                  <a:srgbClr val="002060"/>
                </a:solidFill>
              </a:rPr>
              <a:t>gunoh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xaltasini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osma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savobingni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ko‘paytir</a:t>
            </a:r>
            <a:r>
              <a:rPr lang="en-US" sz="1600" dirty="0">
                <a:solidFill>
                  <a:srgbClr val="002060"/>
                </a:solidFill>
              </a:rPr>
              <a:t>.</a:t>
            </a:r>
          </a:p>
          <a:p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ED60A2-8066-4E2E-8CFA-62EDC9983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2185352"/>
            <a:ext cx="2133600" cy="9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20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AFC22-02A3-4DB4-8FA1-B8B0A053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5.6-mashq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5694B9-8577-4A76-A046-01B290BB3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226" y="555625"/>
            <a:ext cx="5439874" cy="2569934"/>
          </a:xfrm>
          <a:solidFill>
            <a:srgbClr val="66FFFF"/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algn="ctr">
              <a:spcAft>
                <a:spcPts val="600"/>
              </a:spcAft>
            </a:pPr>
            <a:r>
              <a:rPr lang="en-US" sz="1800" b="1" dirty="0" err="1">
                <a:solidFill>
                  <a:srgbClr val="FF0000"/>
                </a:solidFill>
              </a:rPr>
              <a:t>Gaplarni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o‘qing</a:t>
            </a:r>
            <a:r>
              <a:rPr lang="en-US" sz="1800" b="1" dirty="0">
                <a:solidFill>
                  <a:srgbClr val="FF0000"/>
                </a:solidFill>
              </a:rPr>
              <a:t>. </a:t>
            </a:r>
            <a:r>
              <a:rPr lang="en-US" sz="1800" b="1" dirty="0" err="1">
                <a:solidFill>
                  <a:srgbClr val="FF0000"/>
                </a:solidFill>
              </a:rPr>
              <a:t>Urg‘u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ta’sirida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talaffuzda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sodir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bo‘ladigan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tovush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o‘zgarishlarini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aniqlang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  <a:p>
            <a:pPr marL="72000" indent="355600"/>
            <a:r>
              <a:rPr lang="en-US" sz="1800" dirty="0"/>
              <a:t>1. </a:t>
            </a:r>
            <a:r>
              <a:rPr lang="en-US" sz="1800" dirty="0" err="1"/>
              <a:t>Barakalla</a:t>
            </a:r>
            <a:r>
              <a:rPr lang="en-US" sz="1800" dirty="0"/>
              <a:t>, </a:t>
            </a:r>
            <a:r>
              <a:rPr lang="en-US" sz="1800" dirty="0" err="1"/>
              <a:t>boplabsan</a:t>
            </a:r>
            <a:r>
              <a:rPr lang="en-US" sz="1800" dirty="0"/>
              <a:t>, </a:t>
            </a:r>
            <a:r>
              <a:rPr lang="en-US" sz="1800" dirty="0" err="1"/>
              <a:t>xo‘o‘p</a:t>
            </a:r>
            <a:r>
              <a:rPr lang="en-US" sz="1800" dirty="0"/>
              <a:t> </a:t>
            </a:r>
            <a:r>
              <a:rPr lang="en-US" sz="1800" dirty="0" err="1"/>
              <a:t>yaxshi</a:t>
            </a:r>
            <a:r>
              <a:rPr lang="en-US" sz="1800" dirty="0"/>
              <a:t> </a:t>
            </a:r>
            <a:r>
              <a:rPr lang="en-US" sz="1800" dirty="0" err="1"/>
              <a:t>ish</a:t>
            </a:r>
            <a:r>
              <a:rPr lang="en-US" sz="1800" dirty="0"/>
              <a:t> </a:t>
            </a:r>
            <a:r>
              <a:rPr lang="en-US" sz="1800" dirty="0" err="1"/>
              <a:t>qilibsan</a:t>
            </a:r>
            <a:r>
              <a:rPr lang="en-US" sz="1800" dirty="0"/>
              <a:t>. 2. Bu - </a:t>
            </a:r>
            <a:r>
              <a:rPr lang="en-US" sz="1800" dirty="0" err="1"/>
              <a:t>biznes</a:t>
            </a:r>
            <a:r>
              <a:rPr lang="en-US" sz="1800" dirty="0"/>
              <a:t>, </a:t>
            </a:r>
            <a:r>
              <a:rPr lang="en-US" sz="1800" dirty="0" err="1"/>
              <a:t>unga</a:t>
            </a:r>
            <a:r>
              <a:rPr lang="en-US" sz="1800" dirty="0"/>
              <a:t> </a:t>
            </a:r>
            <a:r>
              <a:rPr lang="en-US" sz="1800" dirty="0" err="1"/>
              <a:t>tasavvur</a:t>
            </a:r>
            <a:r>
              <a:rPr lang="en-US" sz="1800" dirty="0"/>
              <a:t> </a:t>
            </a:r>
            <a:r>
              <a:rPr lang="en-US" sz="1800" dirty="0" err="1"/>
              <a:t>qilganingdan</a:t>
            </a:r>
            <a:r>
              <a:rPr lang="en-US" sz="1800" dirty="0"/>
              <a:t> ham </a:t>
            </a:r>
            <a:r>
              <a:rPr lang="en-US" sz="1800" dirty="0" err="1"/>
              <a:t>aancha</a:t>
            </a:r>
            <a:r>
              <a:rPr lang="en-US" sz="1800" dirty="0"/>
              <a:t> </a:t>
            </a:r>
            <a:r>
              <a:rPr lang="en-US" sz="1800" dirty="0" err="1"/>
              <a:t>katta</a:t>
            </a:r>
            <a:r>
              <a:rPr lang="en-US" sz="1800" dirty="0"/>
              <a:t> </a:t>
            </a:r>
            <a:r>
              <a:rPr lang="en-US" sz="1800" dirty="0" err="1"/>
              <a:t>pul</a:t>
            </a:r>
            <a:r>
              <a:rPr lang="en-US" sz="1800" dirty="0"/>
              <a:t> </a:t>
            </a:r>
            <a:r>
              <a:rPr lang="en-US" sz="1800" dirty="0" err="1"/>
              <a:t>tikkanman</a:t>
            </a:r>
            <a:r>
              <a:rPr lang="en-US" sz="1800" dirty="0"/>
              <a:t>. 3. </a:t>
            </a:r>
            <a:r>
              <a:rPr lang="en-US" sz="1800" dirty="0" err="1"/>
              <a:t>Bilasanmi</a:t>
            </a:r>
            <a:r>
              <a:rPr lang="en-US" sz="1800" dirty="0"/>
              <a:t>, </a:t>
            </a:r>
            <a:r>
              <a:rPr lang="en-US" sz="1800" dirty="0" err="1"/>
              <a:t>uzoooq</a:t>
            </a:r>
            <a:r>
              <a:rPr lang="en-US" sz="1800" dirty="0"/>
              <a:t> </a:t>
            </a:r>
            <a:r>
              <a:rPr lang="en-US" sz="1800" dirty="0" err="1"/>
              <a:t>o‘yladim</a:t>
            </a:r>
            <a:r>
              <a:rPr lang="en-US" sz="1800" dirty="0"/>
              <a:t>, </a:t>
            </a:r>
            <a:r>
              <a:rPr lang="en-US" sz="1800" dirty="0" err="1"/>
              <a:t>oxiri</a:t>
            </a:r>
            <a:r>
              <a:rPr lang="en-US" sz="1800" dirty="0"/>
              <a:t> </a:t>
            </a:r>
            <a:r>
              <a:rPr lang="en-US" sz="1800" dirty="0" err="1"/>
              <a:t>qayerda</a:t>
            </a:r>
            <a:r>
              <a:rPr lang="en-US" sz="1800" dirty="0"/>
              <a:t> </a:t>
            </a:r>
            <a:r>
              <a:rPr lang="en-US" sz="1800" dirty="0" err="1"/>
              <a:t>xato</a:t>
            </a:r>
            <a:r>
              <a:rPr lang="en-US" sz="1800" dirty="0"/>
              <a:t> </a:t>
            </a:r>
            <a:r>
              <a:rPr lang="en-US" sz="1800" dirty="0" err="1"/>
              <a:t>qilganimni</a:t>
            </a:r>
            <a:r>
              <a:rPr lang="en-US" sz="1800" dirty="0"/>
              <a:t> </a:t>
            </a:r>
            <a:r>
              <a:rPr lang="en-US" sz="1800" dirty="0" err="1"/>
              <a:t>topgandek</a:t>
            </a:r>
            <a:r>
              <a:rPr lang="en-US" sz="1800" dirty="0"/>
              <a:t> </a:t>
            </a:r>
            <a:r>
              <a:rPr lang="en-US" sz="1800" dirty="0" err="1"/>
              <a:t>bo‘ldim</a:t>
            </a:r>
            <a:r>
              <a:rPr lang="en-US" sz="1800" dirty="0"/>
              <a:t>. 4. </a:t>
            </a:r>
            <a:r>
              <a:rPr lang="en-US" sz="1800" dirty="0" err="1"/>
              <a:t>Muncha</a:t>
            </a:r>
            <a:r>
              <a:rPr lang="en-US" sz="1800" dirty="0"/>
              <a:t> </a:t>
            </a:r>
            <a:r>
              <a:rPr lang="en-US" sz="1800" dirty="0" err="1"/>
              <a:t>shiriiin</a:t>
            </a:r>
            <a:r>
              <a:rPr lang="en-US" sz="1800" dirty="0"/>
              <a:t> </a:t>
            </a:r>
            <a:r>
              <a:rPr lang="en-US" sz="1800" dirty="0" err="1"/>
              <a:t>bu</a:t>
            </a:r>
            <a:r>
              <a:rPr lang="en-US" sz="1800" dirty="0"/>
              <a:t> </a:t>
            </a:r>
            <a:r>
              <a:rPr lang="en-US" sz="1800" dirty="0" err="1"/>
              <a:t>tabassum</a:t>
            </a:r>
            <a:r>
              <a:rPr lang="en-US" sz="1800" dirty="0"/>
              <a:t>? 5. Senga </a:t>
            </a:r>
            <a:r>
              <a:rPr lang="en-US" sz="1800" dirty="0" err="1"/>
              <a:t>nima</a:t>
            </a:r>
            <a:r>
              <a:rPr lang="en-US" sz="1800" dirty="0"/>
              <a:t>? </a:t>
            </a:r>
            <a:r>
              <a:rPr lang="en-US" sz="1800" dirty="0" err="1"/>
              <a:t>O‘o-o‘tiribman</a:t>
            </a:r>
            <a:r>
              <a:rPr lang="en-US" sz="1800" dirty="0"/>
              <a:t> </a:t>
            </a:r>
            <a:r>
              <a:rPr lang="en-US" sz="1800" dirty="0" err="1"/>
              <a:t>katta</a:t>
            </a:r>
            <a:r>
              <a:rPr lang="en-US" sz="1800" dirty="0"/>
              <a:t> </a:t>
            </a:r>
            <a:r>
              <a:rPr lang="en-US" sz="1800" dirty="0" err="1"/>
              <a:t>idoraga</a:t>
            </a:r>
            <a:r>
              <a:rPr lang="en-US" sz="1800" dirty="0"/>
              <a:t> </a:t>
            </a:r>
            <a:r>
              <a:rPr lang="en-US" sz="1800" dirty="0" err="1"/>
              <a:t>xo‘jayin</a:t>
            </a:r>
            <a:r>
              <a:rPr lang="en-US" sz="1800" dirty="0"/>
              <a:t> </a:t>
            </a:r>
            <a:r>
              <a:rPr lang="en-US" sz="1800" dirty="0" err="1"/>
              <a:t>bo‘lib</a:t>
            </a:r>
            <a:r>
              <a:rPr lang="en-US" sz="1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0441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5765800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37733" y="1201311"/>
            <a:ext cx="4330960" cy="1449367"/>
          </a:xfrm>
          <a:prstGeom prst="rect">
            <a:avLst/>
          </a:prstGeom>
        </p:spPr>
        <p:txBody>
          <a:bodyPr vert="horz" wrap="square" lIns="0" tIns="13966" rIns="0" bIns="0" rtlCol="0">
            <a:spAutoFit/>
          </a:bodyPr>
          <a:lstStyle/>
          <a:p>
            <a:pPr marL="18415">
              <a:spcAft>
                <a:spcPts val="1200"/>
              </a:spcAft>
            </a:pPr>
            <a:r>
              <a:rPr lang="uz-Latn-U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</a:t>
            </a:r>
          </a:p>
          <a:p>
            <a:pPr marL="18415">
              <a:spcAft>
                <a:spcPts val="1200"/>
              </a:spcAft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Urg‘u talaffuzi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730"/>
              </a:lnSpc>
            </a:pPr>
            <a:endParaRPr lang="en-US" sz="20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26291" y="1226406"/>
            <a:ext cx="344044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26291" y="2120552"/>
            <a:ext cx="344044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06900" y="228105"/>
            <a:ext cx="898093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06900" y="228105"/>
            <a:ext cx="898093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23207" y="327025"/>
            <a:ext cx="898093" cy="323803"/>
          </a:xfrm>
          <a:prstGeom prst="rect">
            <a:avLst/>
          </a:prstGeom>
        </p:spPr>
        <p:txBody>
          <a:bodyPr vert="horz" wrap="square" lIns="0" tIns="15871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>
                <a:solidFill>
                  <a:srgbClr val="FEFEFE"/>
                </a:solidFill>
                <a:latin typeface="Arial"/>
                <a:cs typeface="Arial"/>
              </a:rPr>
              <a:t>11-</a:t>
            </a:r>
            <a:r>
              <a:rPr lang="en-US" sz="2000" b="1" spc="-5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712649" y="360768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410173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410173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410173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410173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410173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410173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uz-Latn-UZ" sz="4000" spc="10" dirty="0">
                <a:latin typeface="Arial" pitchFamily="34" charset="0"/>
                <a:cs typeface="Arial" pitchFamily="34" charset="0"/>
              </a:rPr>
              <a:t>ONA TILI</a:t>
            </a:r>
            <a:endParaRPr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688753-AF40-4DF9-B254-59E0CD93E74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r="7344"/>
          <a:stretch>
            <a:fillRect/>
          </a:stretch>
        </p:blipFill>
        <p:spPr>
          <a:xfrm>
            <a:off x="3873500" y="1470025"/>
            <a:ext cx="1676400" cy="1546720"/>
          </a:xfrm>
        </p:spPr>
      </p:pic>
    </p:spTree>
    <p:extLst>
      <p:ext uri="{BB962C8B-B14F-4D97-AF65-F5344CB8AC3E}">
        <p14:creationId xmlns:p14="http://schemas.microsoft.com/office/powerpoint/2010/main" val="2974573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439B8-D420-42CF-85A8-1AEBC94B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717119-21E7-466C-9ED5-03B96A4B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255" y="687689"/>
            <a:ext cx="3402445" cy="2215991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marL="72000" indent="355600"/>
            <a:r>
              <a:rPr lang="en-US" sz="1800" dirty="0"/>
              <a:t>6. Vey, </a:t>
            </a:r>
            <a:r>
              <a:rPr lang="en-US" sz="1800" dirty="0" err="1"/>
              <a:t>bu</a:t>
            </a:r>
            <a:r>
              <a:rPr lang="en-US" sz="1800" dirty="0"/>
              <a:t> bola </a:t>
            </a:r>
            <a:r>
              <a:rPr lang="en-US" sz="1800" dirty="0" err="1"/>
              <a:t>uchchiga</a:t>
            </a:r>
            <a:r>
              <a:rPr lang="en-US" sz="1800" dirty="0"/>
              <a:t> </a:t>
            </a:r>
            <a:r>
              <a:rPr lang="en-US" sz="1800" dirty="0" err="1"/>
              <a:t>chiqqan</a:t>
            </a:r>
            <a:r>
              <a:rPr lang="en-US" sz="1800" dirty="0"/>
              <a:t> </a:t>
            </a:r>
            <a:r>
              <a:rPr lang="en-US" sz="1800" dirty="0" err="1"/>
              <a:t>ayyor</a:t>
            </a:r>
            <a:r>
              <a:rPr lang="en-US" sz="1800" dirty="0"/>
              <a:t>, </a:t>
            </a:r>
            <a:r>
              <a:rPr lang="en-US" sz="1800" dirty="0" err="1"/>
              <a:t>jaa</a:t>
            </a:r>
            <a:r>
              <a:rPr lang="en-US" sz="1800" dirty="0"/>
              <a:t> </a:t>
            </a:r>
            <a:r>
              <a:rPr lang="en-US" sz="1800" dirty="0" err="1"/>
              <a:t>muttaham</a:t>
            </a:r>
            <a:r>
              <a:rPr lang="en-US" sz="1800" dirty="0"/>
              <a:t> </a:t>
            </a:r>
            <a:r>
              <a:rPr lang="en-US" sz="1800" dirty="0" err="1"/>
              <a:t>ekan-ku</a:t>
            </a:r>
            <a:r>
              <a:rPr lang="en-US" sz="1800" dirty="0"/>
              <a:t>! 7. </a:t>
            </a:r>
            <a:r>
              <a:rPr lang="en-US" sz="1800" dirty="0" err="1"/>
              <a:t>Yashshamagur</a:t>
            </a:r>
            <a:r>
              <a:rPr lang="en-US" sz="1800" dirty="0"/>
              <a:t>, </a:t>
            </a:r>
            <a:r>
              <a:rPr lang="en-US" sz="1800" dirty="0" err="1"/>
              <a:t>nimalar</a:t>
            </a:r>
            <a:r>
              <a:rPr lang="en-US" sz="1800" dirty="0"/>
              <a:t> </a:t>
            </a:r>
            <a:r>
              <a:rPr lang="en-US" sz="1800" dirty="0" err="1"/>
              <a:t>qilib</a:t>
            </a:r>
            <a:r>
              <a:rPr lang="en-US" sz="1800" dirty="0"/>
              <a:t> </a:t>
            </a:r>
            <a:r>
              <a:rPr lang="en-US" sz="1800" dirty="0" err="1"/>
              <a:t>qo‘ydiiing</a:t>
            </a:r>
            <a:r>
              <a:rPr lang="en-US" sz="1800" dirty="0"/>
              <a:t>, </a:t>
            </a:r>
            <a:r>
              <a:rPr lang="en-US" sz="1800" dirty="0" err="1"/>
              <a:t>qara</a:t>
            </a:r>
            <a:r>
              <a:rPr lang="en-US" sz="1800" dirty="0"/>
              <a:t>, </a:t>
            </a:r>
            <a:r>
              <a:rPr lang="en-US" sz="1800" dirty="0" err="1"/>
              <a:t>boyaqish</a:t>
            </a:r>
            <a:r>
              <a:rPr lang="en-US" sz="1800" dirty="0"/>
              <a:t> </a:t>
            </a:r>
            <a:r>
              <a:rPr lang="en-US" sz="1800" dirty="0" err="1"/>
              <a:t>yumm-yumm</a:t>
            </a:r>
            <a:r>
              <a:rPr lang="en-US" sz="1800" dirty="0"/>
              <a:t> </a:t>
            </a:r>
            <a:r>
              <a:rPr lang="en-US" sz="1800" dirty="0" err="1"/>
              <a:t>yig‘layapti</a:t>
            </a:r>
            <a:r>
              <a:rPr lang="en-US" sz="1800" dirty="0"/>
              <a:t>! 8. - </a:t>
            </a:r>
            <a:r>
              <a:rPr lang="en-US" sz="1800" dirty="0" err="1"/>
              <a:t>Xo‘o‘sh</a:t>
            </a:r>
            <a:r>
              <a:rPr lang="en-US" sz="1800" dirty="0"/>
              <a:t>, </a:t>
            </a:r>
            <a:r>
              <a:rPr lang="en-US" sz="1800" dirty="0" err="1"/>
              <a:t>shu</a:t>
            </a:r>
            <a:r>
              <a:rPr lang="en-US" sz="1800" dirty="0"/>
              <a:t> </a:t>
            </a:r>
            <a:r>
              <a:rPr lang="en-US" sz="1800" dirty="0" err="1"/>
              <a:t>gaplarni</a:t>
            </a:r>
            <a:r>
              <a:rPr lang="en-US" sz="1800" dirty="0"/>
              <a:t> </a:t>
            </a:r>
            <a:r>
              <a:rPr lang="en-US" sz="1800" dirty="0" err="1"/>
              <a:t>o‘ylab</a:t>
            </a:r>
            <a:r>
              <a:rPr lang="en-US" sz="1800" dirty="0"/>
              <a:t> </a:t>
            </a:r>
            <a:r>
              <a:rPr lang="en-US" sz="1800" dirty="0" err="1"/>
              <a:t>gapiryapsanmi</a:t>
            </a:r>
            <a:r>
              <a:rPr lang="en-US" sz="1800" dirty="0"/>
              <a:t>? </a:t>
            </a:r>
            <a:r>
              <a:rPr lang="en-US" sz="1800" dirty="0" err="1"/>
              <a:t>Uyalmaysanmi</a:t>
            </a:r>
            <a:r>
              <a:rPr lang="en-US" sz="1800" dirty="0"/>
              <a:t>?</a:t>
            </a: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C0BA54-4D4E-4C5E-982E-75205FA37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640" y="1089025"/>
            <a:ext cx="1972462" cy="174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5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9B46A-AF09-4786-B125-CF060DE8B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07777"/>
          </a:xfrm>
        </p:spPr>
        <p:txBody>
          <a:bodyPr/>
          <a:lstStyle/>
          <a:p>
            <a:pPr algn="ctr"/>
            <a:r>
              <a:rPr lang="uz-Latn-UZ" sz="2000" b="0" dirty="0"/>
              <a:t>Mustahkamlash uchun savol va topshiriqlar</a:t>
            </a:r>
            <a:endParaRPr lang="ru-RU" sz="20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C5A6E0-DE2E-408D-982C-03419517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226" y="631825"/>
            <a:ext cx="3382474" cy="2292935"/>
          </a:xfrm>
          <a:solidFill>
            <a:srgbClr val="FFCC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1800" dirty="0">
              <a:solidFill>
                <a:srgbClr val="400239"/>
              </a:solidFill>
            </a:endParaRPr>
          </a:p>
          <a:p>
            <a:pPr indent="355600" algn="ctr"/>
            <a:r>
              <a:rPr lang="en-US" sz="1800" dirty="0">
                <a:solidFill>
                  <a:srgbClr val="400239"/>
                </a:solidFill>
              </a:rPr>
              <a:t>1. </a:t>
            </a:r>
            <a:r>
              <a:rPr lang="en-US" sz="1800" dirty="0" err="1">
                <a:solidFill>
                  <a:srgbClr val="400239"/>
                </a:solidFill>
              </a:rPr>
              <a:t>Nima</a:t>
            </a:r>
            <a:r>
              <a:rPr lang="en-US" sz="1800" dirty="0">
                <a:solidFill>
                  <a:srgbClr val="400239"/>
                </a:solidFill>
              </a:rPr>
              <a:t>	</a:t>
            </a:r>
            <a:r>
              <a:rPr lang="en-US" sz="1800" dirty="0" err="1">
                <a:solidFill>
                  <a:srgbClr val="400239"/>
                </a:solidFill>
              </a:rPr>
              <a:t>uchun</a:t>
            </a:r>
            <a:r>
              <a:rPr lang="en-US" sz="1800" dirty="0">
                <a:solidFill>
                  <a:srgbClr val="400239"/>
                </a:solidFill>
              </a:rPr>
              <a:t> </a:t>
            </a:r>
            <a:r>
              <a:rPr lang="en-US" sz="1800" dirty="0" err="1">
                <a:solidFill>
                  <a:srgbClr val="400239"/>
                </a:solidFill>
              </a:rPr>
              <a:t>urg‘u</a:t>
            </a:r>
            <a:r>
              <a:rPr lang="en-US" sz="1800" dirty="0">
                <a:solidFill>
                  <a:srgbClr val="400239"/>
                </a:solidFill>
              </a:rPr>
              <a:t> </a:t>
            </a:r>
            <a:r>
              <a:rPr lang="en-US" sz="1800" dirty="0" err="1">
                <a:solidFill>
                  <a:srgbClr val="400239"/>
                </a:solidFill>
              </a:rPr>
              <a:t>talaffuzi</a:t>
            </a:r>
            <a:r>
              <a:rPr lang="en-US" sz="1800" dirty="0">
                <a:solidFill>
                  <a:srgbClr val="400239"/>
                </a:solidFill>
              </a:rPr>
              <a:t> </a:t>
            </a:r>
            <a:r>
              <a:rPr lang="en-US" sz="1800" dirty="0" err="1">
                <a:solidFill>
                  <a:srgbClr val="400239"/>
                </a:solidFill>
              </a:rPr>
              <a:t>kishi</a:t>
            </a:r>
            <a:r>
              <a:rPr lang="en-US" sz="1800" dirty="0">
                <a:solidFill>
                  <a:srgbClr val="400239"/>
                </a:solidFill>
              </a:rPr>
              <a:t> </a:t>
            </a:r>
            <a:r>
              <a:rPr lang="en-US" sz="1800" dirty="0" err="1">
                <a:solidFill>
                  <a:srgbClr val="400239"/>
                </a:solidFill>
              </a:rPr>
              <a:t>saviyasining</a:t>
            </a:r>
            <a:r>
              <a:rPr lang="en-US" sz="1800" dirty="0">
                <a:solidFill>
                  <a:srgbClr val="400239"/>
                </a:solidFill>
              </a:rPr>
              <a:t> </a:t>
            </a:r>
            <a:r>
              <a:rPr lang="en-US" sz="1800" dirty="0" err="1">
                <a:solidFill>
                  <a:srgbClr val="400239"/>
                </a:solidFill>
              </a:rPr>
              <a:t>oynasiga</a:t>
            </a:r>
            <a:r>
              <a:rPr lang="en-US" sz="1800" dirty="0">
                <a:solidFill>
                  <a:srgbClr val="400239"/>
                </a:solidFill>
              </a:rPr>
              <a:t> </a:t>
            </a:r>
            <a:r>
              <a:rPr lang="en-US" sz="1800" dirty="0" err="1">
                <a:solidFill>
                  <a:srgbClr val="400239"/>
                </a:solidFill>
              </a:rPr>
              <a:t>qiyoslanadi</a:t>
            </a:r>
            <a:r>
              <a:rPr lang="en-US" sz="1800" dirty="0">
                <a:solidFill>
                  <a:srgbClr val="400239"/>
                </a:solidFill>
              </a:rPr>
              <a:t>?</a:t>
            </a:r>
          </a:p>
          <a:p>
            <a:pPr indent="355600" algn="ctr"/>
            <a:r>
              <a:rPr lang="en-US" sz="1800" dirty="0">
                <a:solidFill>
                  <a:srgbClr val="400239"/>
                </a:solidFill>
              </a:rPr>
              <a:t>2. </a:t>
            </a:r>
            <a:r>
              <a:rPr lang="en-US" sz="1800" dirty="0" err="1">
                <a:solidFill>
                  <a:srgbClr val="400239"/>
                </a:solidFill>
              </a:rPr>
              <a:t>O‘zlashma</a:t>
            </a:r>
            <a:r>
              <a:rPr lang="en-US" sz="1800" dirty="0">
                <a:solidFill>
                  <a:srgbClr val="400239"/>
                </a:solidFill>
              </a:rPr>
              <a:t> </a:t>
            </a:r>
            <a:r>
              <a:rPr lang="en-US" sz="1800" dirty="0" err="1">
                <a:solidFill>
                  <a:srgbClr val="400239"/>
                </a:solidFill>
              </a:rPr>
              <a:t>so‘zlarda</a:t>
            </a:r>
            <a:r>
              <a:rPr lang="en-US" sz="1800" dirty="0">
                <a:solidFill>
                  <a:srgbClr val="400239"/>
                </a:solidFill>
              </a:rPr>
              <a:t> </a:t>
            </a:r>
            <a:r>
              <a:rPr lang="en-US" sz="1800" dirty="0" err="1">
                <a:solidFill>
                  <a:srgbClr val="400239"/>
                </a:solidFill>
              </a:rPr>
              <a:t>urg‘uni</a:t>
            </a:r>
            <a:r>
              <a:rPr lang="en-US" sz="1800" dirty="0">
                <a:solidFill>
                  <a:srgbClr val="400239"/>
                </a:solidFill>
              </a:rPr>
              <a:t> </a:t>
            </a:r>
            <a:r>
              <a:rPr lang="en-US" sz="1800" dirty="0" err="1">
                <a:solidFill>
                  <a:srgbClr val="400239"/>
                </a:solidFill>
              </a:rPr>
              <a:t>qanday</a:t>
            </a:r>
            <a:r>
              <a:rPr lang="en-US" sz="1800" dirty="0">
                <a:solidFill>
                  <a:srgbClr val="400239"/>
                </a:solidFill>
              </a:rPr>
              <a:t> </a:t>
            </a:r>
            <a:r>
              <a:rPr lang="en-US" sz="1800" dirty="0" err="1">
                <a:solidFill>
                  <a:srgbClr val="400239"/>
                </a:solidFill>
              </a:rPr>
              <a:t>aniqlash</a:t>
            </a:r>
            <a:r>
              <a:rPr lang="en-US" sz="1800" dirty="0">
                <a:solidFill>
                  <a:srgbClr val="400239"/>
                </a:solidFill>
              </a:rPr>
              <a:t> </a:t>
            </a:r>
            <a:r>
              <a:rPr lang="en-US" sz="1800" dirty="0" err="1">
                <a:solidFill>
                  <a:srgbClr val="400239"/>
                </a:solidFill>
              </a:rPr>
              <a:t>mumkin</a:t>
            </a:r>
            <a:r>
              <a:rPr lang="en-US" sz="1800" dirty="0">
                <a:solidFill>
                  <a:srgbClr val="400239"/>
                </a:solidFill>
              </a:rPr>
              <a:t>?</a:t>
            </a:r>
          </a:p>
          <a:p>
            <a:pPr algn="ctr"/>
            <a:endParaRPr lang="ru-RU" sz="1800" dirty="0">
              <a:solidFill>
                <a:srgbClr val="400239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17CAAD-F4C2-459E-854E-4B0113A64E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22" y="1329937"/>
            <a:ext cx="1823978" cy="131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0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58A50-F7D4-4DC5-BDA3-F51473224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154027"/>
            <a:ext cx="5562600" cy="364251"/>
          </a:xfrm>
        </p:spPr>
        <p:txBody>
          <a:bodyPr/>
          <a:lstStyle/>
          <a:p>
            <a:pPr algn="ctr"/>
            <a:r>
              <a:rPr lang="uz-Latn-UZ" sz="2000" b="0" dirty="0"/>
              <a:t>O</a:t>
            </a:r>
            <a:r>
              <a:rPr lang="en-US" sz="2000" b="0" dirty="0"/>
              <a:t>‘</a:t>
            </a:r>
            <a:r>
              <a:rPr lang="en-US" sz="2000" b="0" dirty="0" err="1"/>
              <a:t>zbekona</a:t>
            </a:r>
            <a:r>
              <a:rPr lang="en-US" sz="2000" b="0" dirty="0"/>
              <a:t> </a:t>
            </a:r>
            <a:r>
              <a:rPr lang="en-US" sz="2000" b="0" dirty="0" err="1"/>
              <a:t>mehmondo‘stlik</a:t>
            </a:r>
            <a:r>
              <a:rPr lang="en-US" sz="2000" b="0" dirty="0"/>
              <a:t> </a:t>
            </a:r>
            <a:r>
              <a:rPr lang="en-US" sz="2000" b="0" dirty="0" err="1"/>
              <a:t>ikki</a:t>
            </a:r>
            <a:r>
              <a:rPr lang="en-US" sz="2000" b="0" dirty="0"/>
              <a:t> </a:t>
            </a:r>
            <a:r>
              <a:rPr lang="en-US" sz="2000" b="0" dirty="0" err="1"/>
              <a:t>so‘z</a:t>
            </a:r>
            <a:r>
              <a:rPr lang="en-US" sz="2000" b="0" dirty="0"/>
              <a:t> </a:t>
            </a:r>
            <a:r>
              <a:rPr lang="en-US" sz="2000" b="0" dirty="0" err="1"/>
              <a:t>misolida</a:t>
            </a:r>
            <a:r>
              <a:rPr lang="en-US" sz="2000" b="0" dirty="0"/>
              <a:t> </a:t>
            </a:r>
            <a:br>
              <a:rPr lang="en-US" sz="2000" b="0" dirty="0"/>
            </a:br>
            <a:endParaRPr lang="ru-RU" sz="20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CC3B98-0F31-4998-8656-6FB75FBE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926" y="695247"/>
            <a:ext cx="2312974" cy="20313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72000"/>
            <a:endParaRPr lang="uz-Latn-UZ" dirty="0"/>
          </a:p>
          <a:p>
            <a:pPr marL="72000"/>
            <a:r>
              <a:rPr lang="en-US" dirty="0" err="1"/>
              <a:t>Meva</a:t>
            </a:r>
            <a:r>
              <a:rPr lang="en-US" dirty="0"/>
              <a:t> </a:t>
            </a:r>
            <a:r>
              <a:rPr lang="en-US" dirty="0" err="1"/>
              <a:t>berdi</a:t>
            </a:r>
            <a:r>
              <a:rPr lang="en-US" dirty="0"/>
              <a:t> </a:t>
            </a:r>
            <a:r>
              <a:rPr lang="en-US" dirty="0" err="1"/>
              <a:t>yetilib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yil</a:t>
            </a:r>
            <a:r>
              <a:rPr lang="en-US" dirty="0"/>
              <a:t> </a:t>
            </a:r>
            <a:endParaRPr lang="uz-Latn-UZ" dirty="0"/>
          </a:p>
          <a:p>
            <a:pPr marL="72000"/>
            <a:r>
              <a:rPr lang="en-US" dirty="0"/>
              <a:t>Men </a:t>
            </a:r>
            <a:r>
              <a:rPr lang="en-US" dirty="0" err="1"/>
              <a:t>bog‘imga</a:t>
            </a:r>
            <a:r>
              <a:rPr lang="en-US" dirty="0"/>
              <a:t> </a:t>
            </a:r>
            <a:r>
              <a:rPr lang="en-US" dirty="0" err="1"/>
              <a:t>o‘tqazgan</a:t>
            </a:r>
            <a:r>
              <a:rPr lang="en-US" dirty="0"/>
              <a:t> </a:t>
            </a:r>
            <a:r>
              <a:rPr lang="en-US" dirty="0" err="1"/>
              <a:t>nihol</a:t>
            </a:r>
            <a:r>
              <a:rPr lang="en-US" dirty="0"/>
              <a:t>.</a:t>
            </a:r>
          </a:p>
          <a:p>
            <a:pPr marL="72000"/>
            <a:r>
              <a:rPr lang="en-US" dirty="0" err="1"/>
              <a:t>Mevalarki</a:t>
            </a:r>
            <a:r>
              <a:rPr lang="en-US" dirty="0"/>
              <a:t>, </a:t>
            </a:r>
            <a:r>
              <a:rPr lang="en-US" dirty="0" err="1"/>
              <a:t>cho‘g‘day</a:t>
            </a:r>
            <a:r>
              <a:rPr lang="en-US" dirty="0"/>
              <a:t> </a:t>
            </a:r>
            <a:r>
              <a:rPr lang="en-US" dirty="0" err="1"/>
              <a:t>qip-qizil</a:t>
            </a:r>
            <a:r>
              <a:rPr lang="en-US" dirty="0"/>
              <a:t>,</a:t>
            </a:r>
          </a:p>
          <a:p>
            <a:pPr marL="72000"/>
            <a:r>
              <a:rPr lang="en-US" dirty="0" err="1"/>
              <a:t>Husni</a:t>
            </a:r>
            <a:r>
              <a:rPr lang="en-US" dirty="0"/>
              <a:t> </a:t>
            </a:r>
            <a:r>
              <a:rPr lang="en-US" dirty="0" err="1"/>
              <a:t>yoqut</a:t>
            </a:r>
            <a:r>
              <a:rPr lang="en-US" dirty="0"/>
              <a:t>, </a:t>
            </a:r>
            <a:r>
              <a:rPr lang="en-US" dirty="0" err="1"/>
              <a:t>shirinlikda</a:t>
            </a:r>
            <a:r>
              <a:rPr lang="en-US" dirty="0"/>
              <a:t> </a:t>
            </a:r>
            <a:r>
              <a:rPr lang="en-US" dirty="0" err="1"/>
              <a:t>bol.</a:t>
            </a:r>
            <a:endParaRPr lang="uz-Latn-UZ" dirty="0"/>
          </a:p>
          <a:p>
            <a:pPr marL="72000"/>
            <a:endParaRPr lang="en-US" dirty="0"/>
          </a:p>
          <a:p>
            <a:pPr marL="72000"/>
            <a:r>
              <a:rPr lang="uz-Latn-UZ" dirty="0"/>
              <a:t>Lablaridan tomizib sharbat,</a:t>
            </a:r>
          </a:p>
          <a:p>
            <a:pPr marL="72000"/>
            <a:r>
              <a:rPr lang="uz-Latn-UZ" dirty="0"/>
              <a:t>Ol, ye, deydi, armonda qolma.</a:t>
            </a:r>
          </a:p>
          <a:p>
            <a:pPr marL="72000"/>
            <a:r>
              <a:rPr lang="uz-Latn-UZ" dirty="0"/>
              <a:t>Lekin shunga hayronman faqat,</a:t>
            </a:r>
          </a:p>
          <a:p>
            <a:pPr marL="72000"/>
            <a:r>
              <a:rPr lang="uz-Latn-UZ" dirty="0"/>
              <a:t>Nega uni deydilar: “olma”?</a:t>
            </a:r>
          </a:p>
          <a:p>
            <a:pPr marL="72000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34D4C1-04CD-40AC-89D8-26F132B3FD94}"/>
              </a:ext>
            </a:extLst>
          </p:cNvPr>
          <p:cNvSpPr txBox="1"/>
          <p:nvPr/>
        </p:nvSpPr>
        <p:spPr>
          <a:xfrm>
            <a:off x="2730500" y="708025"/>
            <a:ext cx="2667000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z-Latn-UZ" sz="1200" dirty="0">
                <a:latin typeface="Arial" panose="020B0604020202020204" pitchFamily="34" charset="0"/>
                <a:cs typeface="Arial" panose="020B0604020202020204" pitchFamily="34" charset="0"/>
              </a:rPr>
              <a:t>Olma eksa bog‘iga har kim,</a:t>
            </a:r>
          </a:p>
          <a:p>
            <a:r>
              <a:rPr lang="uz-Latn-UZ" sz="1200" dirty="0">
                <a:latin typeface="Arial" panose="020B0604020202020204" pitchFamily="34" charset="0"/>
                <a:cs typeface="Arial" panose="020B0604020202020204" pitchFamily="34" charset="0"/>
              </a:rPr>
              <a:t>Mehmoniga ol, ye demasmi?</a:t>
            </a:r>
          </a:p>
          <a:p>
            <a:r>
              <a:rPr lang="uz-Latn-UZ" sz="1200" dirty="0">
                <a:latin typeface="Arial" panose="020B0604020202020204" pitchFamily="34" charset="0"/>
                <a:cs typeface="Arial" panose="020B0604020202020204" pitchFamily="34" charset="0"/>
              </a:rPr>
              <a:t>“Olma” mening mehmondo‘st xalqim</a:t>
            </a:r>
          </a:p>
          <a:p>
            <a:r>
              <a:rPr lang="uz-Latn-UZ" sz="1200" dirty="0">
                <a:latin typeface="Arial" panose="020B0604020202020204" pitchFamily="34" charset="0"/>
                <a:cs typeface="Arial" panose="020B0604020202020204" pitchFamily="34" charset="0"/>
              </a:rPr>
              <a:t>Odatiga yot so‘z emasmi?</a:t>
            </a:r>
          </a:p>
          <a:p>
            <a:endParaRPr lang="uz-Latn-U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1200" dirty="0">
                <a:latin typeface="Arial" panose="020B0604020202020204" pitchFamily="34" charset="0"/>
                <a:cs typeface="Arial" panose="020B0604020202020204" pitchFamily="34" charset="0"/>
              </a:rPr>
              <a:t>Meva berdi yetilib bu yil</a:t>
            </a:r>
          </a:p>
          <a:p>
            <a:r>
              <a:rPr lang="uz-Latn-UZ" sz="1200" dirty="0">
                <a:latin typeface="Arial" panose="020B0604020202020204" pitchFamily="34" charset="0"/>
                <a:cs typeface="Arial" panose="020B0604020202020204" pitchFamily="34" charset="0"/>
              </a:rPr>
              <a:t>Men ardoqlab o‘stirgan nihol.</a:t>
            </a:r>
          </a:p>
          <a:p>
            <a:r>
              <a:rPr lang="uz-Latn-UZ" sz="1200" dirty="0">
                <a:latin typeface="Arial" panose="020B0604020202020204" pitchFamily="34" charset="0"/>
                <a:cs typeface="Arial" panose="020B0604020202020204" pitchFamily="34" charset="0"/>
              </a:rPr>
              <a:t>Olmalarki shafaqday qizil,</a:t>
            </a:r>
          </a:p>
          <a:p>
            <a:r>
              <a:rPr lang="uz-Latn-UZ" sz="1200" dirty="0">
                <a:latin typeface="Arial" panose="020B0604020202020204" pitchFamily="34" charset="0"/>
                <a:cs typeface="Arial" panose="020B0604020202020204" pitchFamily="34" charset="0"/>
              </a:rPr>
              <a:t>Lekin nomi “olma” emas ol...</a:t>
            </a:r>
          </a:p>
          <a:p>
            <a:r>
              <a:rPr lang="uz-Latn-UZ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E. Vohidov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2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uz-Latn-UZ" sz="2400" b="0" dirty="0"/>
              <a:t>Mustaqil bajarish uchun topshiriq</a:t>
            </a:r>
            <a:r>
              <a:rPr lang="en-US" sz="2400" b="0" dirty="0"/>
              <a:t>lar</a:t>
            </a:r>
            <a:endParaRPr lang="ru-RU" sz="2400" b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9E6702-9B37-4715-A7F6-3010BA0906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936625"/>
            <a:ext cx="1264234" cy="1274082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38D69FBC-EB14-4F13-B7AE-96C9F3E8C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1300" y="631826"/>
            <a:ext cx="4114800" cy="24622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72000" indent="361950" algn="just"/>
            <a:r>
              <a:rPr lang="en-US" sz="1600" dirty="0">
                <a:solidFill>
                  <a:srgbClr val="FF0000"/>
                </a:solidFill>
              </a:rPr>
              <a:t>5.1-topshiriq</a:t>
            </a:r>
            <a:r>
              <a:rPr lang="en-US" sz="1600" dirty="0"/>
              <a:t>. </a:t>
            </a:r>
            <a:r>
              <a:rPr lang="en-US" sz="1600" dirty="0" err="1"/>
              <a:t>Urg‘u</a:t>
            </a:r>
            <a:r>
              <a:rPr lang="en-US" sz="1600" dirty="0"/>
              <a:t> </a:t>
            </a:r>
            <a:r>
              <a:rPr lang="en-US" sz="1600" dirty="0" err="1"/>
              <a:t>ma’no</a:t>
            </a:r>
            <a:r>
              <a:rPr lang="en-US" sz="1600" dirty="0"/>
              <a:t> </a:t>
            </a:r>
            <a:r>
              <a:rPr lang="en-US" sz="1600" dirty="0" err="1"/>
              <a:t>farqlaydigan</a:t>
            </a:r>
            <a:r>
              <a:rPr lang="en-US" sz="1600" dirty="0"/>
              <a:t> </a:t>
            </a:r>
            <a:r>
              <a:rPr lang="uz-Latn-UZ" sz="1600" dirty="0"/>
              <a:t> </a:t>
            </a:r>
            <a:r>
              <a:rPr lang="en-US" sz="1600" dirty="0"/>
              <a:t>5 </a:t>
            </a:r>
            <a:r>
              <a:rPr lang="en-US" sz="1600" dirty="0" err="1"/>
              <a:t>juft</a:t>
            </a:r>
            <a:r>
              <a:rPr lang="en-US" sz="1600" dirty="0"/>
              <a:t> </a:t>
            </a:r>
            <a:r>
              <a:rPr lang="en-US" sz="1600" dirty="0" err="1"/>
              <a:t>so‘zlar</a:t>
            </a:r>
            <a:r>
              <a:rPr lang="en-US" sz="1600" dirty="0"/>
              <a:t> toping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gaplar</a:t>
            </a:r>
            <a:r>
              <a:rPr lang="en-US" sz="1600" dirty="0"/>
              <a:t> </a:t>
            </a:r>
            <a:r>
              <a:rPr lang="en-US" sz="1600" dirty="0" err="1"/>
              <a:t>tuzing</a:t>
            </a:r>
            <a:r>
              <a:rPr lang="en-US" sz="1600" dirty="0"/>
              <a:t>.</a:t>
            </a:r>
          </a:p>
          <a:p>
            <a:pPr marL="72000" indent="361950" algn="just"/>
            <a:r>
              <a:rPr lang="en-US" sz="1600" dirty="0">
                <a:solidFill>
                  <a:srgbClr val="FF0000"/>
                </a:solidFill>
              </a:rPr>
              <a:t>5.2-topshiriq. </a:t>
            </a:r>
            <a:r>
              <a:rPr lang="en-US" sz="1600" dirty="0" err="1"/>
              <a:t>Teleradio</a:t>
            </a:r>
            <a:r>
              <a:rPr lang="en-US" sz="1600" dirty="0"/>
              <a:t> </a:t>
            </a:r>
            <a:r>
              <a:rPr lang="en-US" sz="1600" dirty="0" err="1"/>
              <a:t>suxandonlarining</a:t>
            </a:r>
            <a:r>
              <a:rPr lang="en-US" sz="1600" dirty="0"/>
              <a:t> </a:t>
            </a:r>
            <a:r>
              <a:rPr lang="en-US" sz="1600" dirty="0" err="1"/>
              <a:t>o‘zlashma</a:t>
            </a:r>
            <a:r>
              <a:rPr lang="en-US" sz="1600" dirty="0"/>
              <a:t> </a:t>
            </a:r>
            <a:r>
              <a:rPr lang="en-US" sz="1600" dirty="0" err="1"/>
              <a:t>so‘zlar</a:t>
            </a:r>
            <a:r>
              <a:rPr lang="en-US" sz="1600" dirty="0"/>
              <a:t> </a:t>
            </a:r>
            <a:r>
              <a:rPr lang="en-US" sz="1600" dirty="0" err="1"/>
              <a:t>urg‘usini</a:t>
            </a:r>
            <a:r>
              <a:rPr lang="en-US" sz="1600" dirty="0"/>
              <a:t> </a:t>
            </a:r>
            <a:r>
              <a:rPr lang="en-US" sz="1600" dirty="0" err="1"/>
              <a:t>to‘g‘ri</a:t>
            </a:r>
            <a:r>
              <a:rPr lang="en-US" sz="1600" dirty="0"/>
              <a:t> </a:t>
            </a:r>
            <a:r>
              <a:rPr lang="en-US" sz="1600" dirty="0" err="1"/>
              <a:t>qo‘ymay</a:t>
            </a:r>
            <a:r>
              <a:rPr lang="en-US" sz="1600" dirty="0"/>
              <a:t> </a:t>
            </a:r>
            <a:r>
              <a:rPr lang="en-US" sz="1600" dirty="0" err="1"/>
              <a:t>talaffuz</a:t>
            </a:r>
            <a:r>
              <a:rPr lang="en-US" sz="1600" dirty="0"/>
              <a:t> </a:t>
            </a:r>
            <a:r>
              <a:rPr lang="en-US" sz="1600" dirty="0" err="1"/>
              <a:t>qilishi</a:t>
            </a:r>
            <a:r>
              <a:rPr lang="en-US" sz="1600" dirty="0"/>
              <a:t> </a:t>
            </a:r>
            <a:r>
              <a:rPr lang="en-US" sz="1600" dirty="0" err="1"/>
              <a:t>omma</a:t>
            </a:r>
            <a:r>
              <a:rPr lang="en-US" sz="1600" dirty="0"/>
              <a:t> </a:t>
            </a:r>
            <a:r>
              <a:rPr lang="en-US" sz="1600" dirty="0" err="1"/>
              <a:t>nutq</a:t>
            </a:r>
            <a:r>
              <a:rPr lang="en-US" sz="1600" dirty="0"/>
              <a:t> </a:t>
            </a:r>
            <a:r>
              <a:rPr lang="en-US" sz="1600" dirty="0" err="1"/>
              <a:t>madaniyatiga</a:t>
            </a:r>
            <a:r>
              <a:rPr lang="en-US" sz="1600" dirty="0"/>
              <a:t> </a:t>
            </a:r>
            <a:r>
              <a:rPr lang="en-US" sz="1600" dirty="0" err="1"/>
              <a:t>qay</a:t>
            </a:r>
            <a:r>
              <a:rPr lang="en-US" sz="1600" dirty="0"/>
              <a:t> </a:t>
            </a:r>
            <a:r>
              <a:rPr lang="en-US" sz="1600" dirty="0" err="1"/>
              <a:t>darajada</a:t>
            </a:r>
            <a:r>
              <a:rPr lang="en-US" sz="1600" dirty="0"/>
              <a:t> </a:t>
            </a:r>
            <a:r>
              <a:rPr lang="en-US" sz="1600" dirty="0" err="1"/>
              <a:t>ta’sir</a:t>
            </a:r>
            <a:r>
              <a:rPr lang="en-US" sz="1600" dirty="0"/>
              <a:t> </a:t>
            </a:r>
            <a:r>
              <a:rPr lang="en-US" sz="1600" dirty="0" err="1"/>
              <a:t>etadi</a:t>
            </a:r>
            <a:r>
              <a:rPr lang="en-US" sz="1600" dirty="0"/>
              <a:t>? </a:t>
            </a:r>
            <a:r>
              <a:rPr lang="en-US" sz="1600" dirty="0" err="1"/>
              <a:t>Fikringizni</a:t>
            </a:r>
            <a:r>
              <a:rPr lang="en-US" sz="1600" dirty="0"/>
              <a:t> </a:t>
            </a:r>
            <a:r>
              <a:rPr lang="en-US" sz="1600" dirty="0" err="1"/>
              <a:t>teleko‘rsatuvlardan</a:t>
            </a:r>
            <a:r>
              <a:rPr lang="en-US" sz="1600" dirty="0"/>
              <a:t> </a:t>
            </a:r>
            <a:r>
              <a:rPr lang="en-US" sz="1600" dirty="0" err="1"/>
              <a:t>suxandonlarning</a:t>
            </a:r>
            <a:r>
              <a:rPr lang="en-US" sz="1600" dirty="0"/>
              <a:t> </a:t>
            </a:r>
            <a:r>
              <a:rPr lang="en-US" sz="1600" dirty="0" err="1"/>
              <a:t>nutqlarini</a:t>
            </a:r>
            <a:r>
              <a:rPr lang="en-US" sz="1600" dirty="0"/>
              <a:t> </a:t>
            </a:r>
            <a:r>
              <a:rPr lang="en-US" sz="1600" dirty="0" err="1"/>
              <a:t>videoyozuv</a:t>
            </a:r>
            <a:r>
              <a:rPr lang="en-US" sz="1600" dirty="0"/>
              <a:t> </a:t>
            </a:r>
            <a:r>
              <a:rPr lang="en-US" sz="1600" dirty="0" err="1"/>
              <a:t>qilib</a:t>
            </a:r>
            <a:r>
              <a:rPr lang="en-US" sz="1600" dirty="0"/>
              <a:t> </a:t>
            </a:r>
            <a:r>
              <a:rPr lang="en-US" sz="1600" dirty="0" err="1"/>
              <a:t>ko‘chirib</a:t>
            </a:r>
            <a:r>
              <a:rPr lang="en-US" sz="1600" dirty="0"/>
              <a:t> </a:t>
            </a:r>
            <a:r>
              <a:rPr lang="en-US" sz="1600" dirty="0" err="1"/>
              <a:t>olish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ular</a:t>
            </a:r>
            <a:r>
              <a:rPr lang="en-US" sz="1600" dirty="0"/>
              <a:t> </a:t>
            </a:r>
            <a:r>
              <a:rPr lang="en-US" sz="1600" dirty="0" err="1"/>
              <a:t>talaffuzidagi</a:t>
            </a:r>
            <a:r>
              <a:rPr lang="en-US" sz="1600" dirty="0"/>
              <a:t> </a:t>
            </a:r>
            <a:r>
              <a:rPr lang="en-US" sz="1600" dirty="0" err="1"/>
              <a:t>farqlarni</a:t>
            </a:r>
            <a:r>
              <a:rPr lang="en-US" sz="1600" dirty="0"/>
              <a:t> </a:t>
            </a:r>
            <a:r>
              <a:rPr lang="en-US" sz="1600" dirty="0" err="1"/>
              <a:t>izohlash</a:t>
            </a:r>
            <a:r>
              <a:rPr lang="en-US" sz="1600" dirty="0"/>
              <a:t> </a:t>
            </a:r>
            <a:r>
              <a:rPr lang="en-US" sz="1600" dirty="0" err="1"/>
              <a:t>orqali</a:t>
            </a:r>
            <a:r>
              <a:rPr lang="en-US" sz="1600" dirty="0"/>
              <a:t> </a:t>
            </a:r>
            <a:r>
              <a:rPr lang="en-US" sz="1600" dirty="0" err="1"/>
              <a:t>bayon</a:t>
            </a:r>
            <a:r>
              <a:rPr lang="en-US" sz="1600" dirty="0"/>
              <a:t> </a:t>
            </a:r>
            <a:r>
              <a:rPr lang="en-US" sz="1600" dirty="0" err="1"/>
              <a:t>qiling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608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E6161-61D4-46E5-B502-AFC8EE135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98426"/>
            <a:ext cx="5172947" cy="369332"/>
          </a:xfrm>
        </p:spPr>
        <p:txBody>
          <a:bodyPr/>
          <a:lstStyle/>
          <a:p>
            <a:pPr algn="ctr"/>
            <a:r>
              <a:rPr lang="uz-Latn-UZ" sz="2400" b="0" dirty="0"/>
              <a:t>4.6-mashq. </a:t>
            </a:r>
            <a:r>
              <a:rPr lang="en-US" sz="2400" b="0" dirty="0" err="1"/>
              <a:t>Topshiriqni</a:t>
            </a:r>
            <a:r>
              <a:rPr lang="en-US" sz="2400" b="0" dirty="0"/>
              <a:t> </a:t>
            </a:r>
            <a:r>
              <a:rPr lang="uz-Latn-UZ" sz="2400" b="0" dirty="0"/>
              <a:t>tekshirish</a:t>
            </a:r>
            <a:endParaRPr lang="ru-RU" sz="2400" b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95D99E-D14C-4E09-BB60-3556DB73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74" y="631826"/>
            <a:ext cx="5448526" cy="180049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1600" b="1" dirty="0"/>
              <a:t>„</a:t>
            </a:r>
            <a:r>
              <a:rPr lang="uz-Latn-UZ" sz="1600" b="1" dirty="0"/>
              <a:t>O‘</a:t>
            </a:r>
            <a:r>
              <a:rPr lang="en-US" sz="1600" b="1" dirty="0" err="1"/>
              <a:t>zb</a:t>
            </a:r>
            <a:r>
              <a:rPr lang="uz-Latn-UZ" sz="1600" b="1" dirty="0"/>
              <a:t>e</a:t>
            </a:r>
            <a:r>
              <a:rPr lang="en-US" sz="1600" b="1" dirty="0"/>
              <a:t>k </a:t>
            </a:r>
            <a:r>
              <a:rPr lang="en-US" sz="1600" b="1" dirty="0" err="1"/>
              <a:t>tilining</a:t>
            </a:r>
            <a:r>
              <a:rPr lang="en-US" sz="1600" b="1" dirty="0"/>
              <a:t> </a:t>
            </a:r>
            <a:r>
              <a:rPr lang="en-US" sz="1600" b="1" dirty="0" err="1"/>
              <a:t>izohli</a:t>
            </a:r>
            <a:r>
              <a:rPr lang="en-US" sz="1600" b="1" dirty="0"/>
              <a:t> lug</a:t>
            </a:r>
            <a:r>
              <a:rPr lang="uz-Latn-UZ" sz="1600" b="1" dirty="0"/>
              <a:t>‘</a:t>
            </a:r>
            <a:r>
              <a:rPr lang="en-US" sz="1600" b="1" dirty="0" err="1"/>
              <a:t>ati</a:t>
            </a:r>
            <a:r>
              <a:rPr lang="uz-Latn-UZ" sz="1600" b="1" dirty="0"/>
              <a:t>“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foydalanib</a:t>
            </a:r>
            <a:r>
              <a:rPr lang="en-US" sz="1600" b="1" dirty="0"/>
              <a:t>, </a:t>
            </a:r>
            <a:r>
              <a:rPr lang="en-US" sz="1600" b="1" dirty="0" err="1"/>
              <a:t>matnda</a:t>
            </a:r>
            <a:r>
              <a:rPr lang="en-US" sz="1600" b="1" dirty="0"/>
              <a:t> </a:t>
            </a:r>
            <a:r>
              <a:rPr lang="en-US" sz="1600" b="1" dirty="0" err="1"/>
              <a:t>berilgan</a:t>
            </a:r>
            <a:r>
              <a:rPr lang="en-US" sz="1600" b="1" dirty="0"/>
              <a:t> </a:t>
            </a:r>
            <a:r>
              <a:rPr lang="en-US" sz="1600" b="1" dirty="0" err="1"/>
              <a:t>quyidagi</a:t>
            </a:r>
            <a:r>
              <a:rPr lang="en-US" sz="1600" b="1" dirty="0"/>
              <a:t> so</a:t>
            </a:r>
            <a:r>
              <a:rPr lang="uz-Latn-UZ" sz="1600" b="1" dirty="0"/>
              <a:t>‘</a:t>
            </a:r>
            <a:r>
              <a:rPr lang="en-US" sz="1600" b="1" dirty="0" err="1"/>
              <a:t>zlarning</a:t>
            </a:r>
            <a:r>
              <a:rPr lang="en-US" sz="1600" b="1" dirty="0"/>
              <a:t> o</a:t>
            </a:r>
            <a:r>
              <a:rPr lang="uz-Latn-UZ" sz="1600" b="1" dirty="0"/>
              <a:t>‘</a:t>
            </a:r>
            <a:r>
              <a:rPr lang="en-US" sz="1600" b="1" dirty="0"/>
              <a:t>z </a:t>
            </a:r>
            <a:r>
              <a:rPr lang="en-US" sz="1600" b="1" dirty="0" err="1"/>
              <a:t>yoki</a:t>
            </a:r>
            <a:r>
              <a:rPr lang="en-US" sz="1600" b="1" dirty="0"/>
              <a:t> o</a:t>
            </a:r>
            <a:r>
              <a:rPr lang="uz-Latn-UZ" sz="1600" b="1" dirty="0"/>
              <a:t>‘</a:t>
            </a:r>
            <a:r>
              <a:rPr lang="en-US" sz="1600" b="1" dirty="0" err="1"/>
              <a:t>zlashma</a:t>
            </a:r>
            <a:r>
              <a:rPr lang="en-US" sz="1600" b="1" dirty="0"/>
              <a:t> </a:t>
            </a:r>
            <a:r>
              <a:rPr lang="en-US" sz="1600" b="1" dirty="0" err="1"/>
              <a:t>qatlamga</a:t>
            </a:r>
            <a:r>
              <a:rPr lang="en-US" sz="1600" b="1" dirty="0"/>
              <a:t> </a:t>
            </a:r>
            <a:r>
              <a:rPr lang="en-US" sz="1600" b="1" dirty="0" err="1"/>
              <a:t>mansubligini</a:t>
            </a:r>
            <a:r>
              <a:rPr lang="en-US" sz="1600" b="1" dirty="0"/>
              <a:t> </a:t>
            </a:r>
            <a:r>
              <a:rPr lang="en-US" sz="1600" b="1" dirty="0" err="1"/>
              <a:t>aniqlang</a:t>
            </a:r>
            <a:r>
              <a:rPr lang="en-US" sz="1600" b="1" dirty="0"/>
              <a:t>.</a:t>
            </a:r>
          </a:p>
          <a:p>
            <a:pPr indent="361950"/>
            <a:r>
              <a:rPr lang="en-US" sz="1600" dirty="0" err="1"/>
              <a:t>Savdogar</a:t>
            </a:r>
            <a:r>
              <a:rPr lang="en-US" sz="1600" dirty="0"/>
              <a:t>, </a:t>
            </a:r>
            <a:r>
              <a:rPr lang="en-US" sz="1600" dirty="0" err="1"/>
              <a:t>bir</a:t>
            </a:r>
            <a:r>
              <a:rPr lang="en-US" sz="1600" dirty="0"/>
              <a:t>, </a:t>
            </a:r>
            <a:r>
              <a:rPr lang="en-US" sz="1600" dirty="0" err="1"/>
              <a:t>tashrif</a:t>
            </a:r>
            <a:r>
              <a:rPr lang="en-US" sz="1600" dirty="0"/>
              <a:t>, </a:t>
            </a:r>
            <a:r>
              <a:rPr lang="en-US" sz="1600" dirty="0" err="1"/>
              <a:t>mehmon</a:t>
            </a:r>
            <a:r>
              <a:rPr lang="en-US" sz="1600" dirty="0"/>
              <a:t>, </a:t>
            </a:r>
            <a:r>
              <a:rPr lang="en-US" sz="1600" dirty="0" err="1"/>
              <a:t>uy</a:t>
            </a:r>
            <a:r>
              <a:rPr lang="en-US" sz="1600" dirty="0"/>
              <a:t>, </a:t>
            </a:r>
            <a:r>
              <a:rPr lang="en-US" sz="1600" dirty="0" err="1"/>
              <a:t>taassurot</a:t>
            </a:r>
            <a:r>
              <a:rPr lang="en-US" sz="1600" dirty="0"/>
              <a:t>, </a:t>
            </a:r>
            <a:r>
              <a:rPr lang="en-US" sz="1600" dirty="0" err="1"/>
              <a:t>hamjins</a:t>
            </a:r>
            <a:r>
              <a:rPr lang="en-US" sz="1600" dirty="0"/>
              <a:t>, </a:t>
            </a:r>
            <a:r>
              <a:rPr lang="en-US" sz="1600" dirty="0" err="1"/>
              <a:t>xursand</a:t>
            </a:r>
            <a:r>
              <a:rPr lang="en-US" sz="1600" dirty="0"/>
              <a:t>, </a:t>
            </a:r>
            <a:r>
              <a:rPr lang="en-US" sz="1600" dirty="0" err="1"/>
              <a:t>ko‘rmoq</a:t>
            </a:r>
            <a:r>
              <a:rPr lang="en-US" sz="1600" dirty="0"/>
              <a:t>, </a:t>
            </a:r>
            <a:r>
              <a:rPr lang="en-US" sz="1600" dirty="0" err="1"/>
              <a:t>deraza</a:t>
            </a:r>
            <a:r>
              <a:rPr lang="en-US" sz="1600" dirty="0"/>
              <a:t>, </a:t>
            </a:r>
            <a:r>
              <a:rPr lang="en-US" sz="1600" dirty="0" err="1"/>
              <a:t>daraxt</a:t>
            </a:r>
            <a:r>
              <a:rPr lang="en-US" sz="1600" dirty="0"/>
              <a:t>, </a:t>
            </a:r>
            <a:r>
              <a:rPr lang="en-US" sz="1600" dirty="0" err="1"/>
              <a:t>hiyla</a:t>
            </a:r>
            <a:r>
              <a:rPr lang="en-US" sz="1600" dirty="0"/>
              <a:t>, </a:t>
            </a:r>
            <a:r>
              <a:rPr lang="en-US" sz="1600" dirty="0" err="1"/>
              <a:t>aldamoq</a:t>
            </a:r>
            <a:r>
              <a:rPr lang="en-US" sz="1600" dirty="0"/>
              <a:t>, </a:t>
            </a:r>
            <a:r>
              <a:rPr lang="en-US" sz="1600" dirty="0" err="1"/>
              <a:t>qutulmoq</a:t>
            </a:r>
            <a:r>
              <a:rPr lang="en-US" sz="1600" dirty="0"/>
              <a:t>, </a:t>
            </a:r>
            <a:r>
              <a:rPr lang="en-US" sz="1600" dirty="0" err="1"/>
              <a:t>rioya</a:t>
            </a:r>
            <a:r>
              <a:rPr lang="en-US" sz="1600" dirty="0"/>
              <a:t>.</a:t>
            </a:r>
          </a:p>
          <a:p>
            <a:endParaRPr lang="ru-RU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FC6E77-0F78-48A9-9ADD-B55B7378A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995" y="2298566"/>
            <a:ext cx="1299683" cy="83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E2BD2-0ACD-4961-BDBF-18091652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48538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O‘tgan darsda</a:t>
            </a:r>
            <a:endParaRPr lang="ru-RU" sz="2800" b="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0AADD72-AF91-4104-915D-CB050E50DA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362927"/>
              </p:ext>
            </p:extLst>
          </p:nvPr>
        </p:nvGraphicFramePr>
        <p:xfrm>
          <a:off x="300752" y="555626"/>
          <a:ext cx="5401548" cy="2514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074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E2EB5-5A03-4088-ADBC-8FC2AF33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48538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5.1-mashq</a:t>
            </a:r>
            <a:endParaRPr lang="ru-RU" sz="28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32D6DE-C256-4DF8-B27D-AF8198A422F5}"/>
              </a:ext>
            </a:extLst>
          </p:cNvPr>
          <p:cNvSpPr txBox="1"/>
          <p:nvPr/>
        </p:nvSpPr>
        <p:spPr>
          <a:xfrm>
            <a:off x="3035299" y="631825"/>
            <a:ext cx="2590801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Urg‘u 1-bog‘inga tushgan so‘zlar;</a:t>
            </a:r>
          </a:p>
          <a:p>
            <a:pPr marL="342900" indent="-342900">
              <a:buAutoNum type="arabicParenR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Urg‘u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-bog‘inga tushgan so‘zlar;</a:t>
            </a:r>
          </a:p>
          <a:p>
            <a:pPr marL="342900" indent="-342900">
              <a:buAutoNum type="arabicParenR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Urg‘u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oxirgi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bog‘inga tushgan so‘zlar;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CCFE3837-51C4-41EA-9128-61BCEFA29DBF}"/>
              </a:ext>
            </a:extLst>
          </p:cNvPr>
          <p:cNvSpPr/>
          <p:nvPr/>
        </p:nvSpPr>
        <p:spPr>
          <a:xfrm>
            <a:off x="215899" y="784225"/>
            <a:ext cx="2819399" cy="1905000"/>
          </a:xfrm>
          <a:prstGeom prst="homePlate">
            <a:avLst/>
          </a:prstGeom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 ajratilgan so‘zlarning urg‘usiga e’tibor berib o‘qing. Bu so‘zlarni quyidagicha tartiblab yozing: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4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66183-BDA5-43E7-9E00-F56272C05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22225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O‘z o‘rniga qo‘y!</a:t>
            </a:r>
            <a:endParaRPr lang="ru-RU" sz="2800" b="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D3A40E2-3BD3-4E64-BAC2-89D249A48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606058"/>
              </p:ext>
            </p:extLst>
          </p:nvPr>
        </p:nvGraphicFramePr>
        <p:xfrm>
          <a:off x="139700" y="672465"/>
          <a:ext cx="5486400" cy="2357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236029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8883654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78067572"/>
                    </a:ext>
                  </a:extLst>
                </a:gridCol>
              </a:tblGrid>
              <a:tr h="908892">
                <a:tc>
                  <a:txBody>
                    <a:bodyPr/>
                    <a:lstStyle/>
                    <a:p>
                      <a:r>
                        <a:rPr lang="uz-Latn-U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Urg‘u 1-bo‘g‘inga tushadigan so‘zlar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Urg‘u </a:t>
                      </a:r>
                      <a:r>
                        <a:rPr lang="uz-Latn-U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v-SE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-bo‘g‘inga tushadigan so‘zlar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Urg‘u </a:t>
                      </a:r>
                      <a:r>
                        <a:rPr lang="uz-Latn-U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oxirgi </a:t>
                      </a:r>
                      <a:r>
                        <a:rPr lang="sv-SE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bo‘g‘inga tushadigan so‘zlar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020151"/>
                  </a:ext>
                </a:extLst>
              </a:tr>
              <a:tr h="470889">
                <a:tc>
                  <a:txBody>
                    <a:bodyPr/>
                    <a:lstStyle/>
                    <a:p>
                      <a:r>
                        <a:rPr lang="uz-Latn-U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grádus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Yapóniya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xalqaró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068906"/>
                  </a:ext>
                </a:extLst>
              </a:tr>
              <a:tr h="470889">
                <a:tc>
                  <a:txBody>
                    <a:bodyPr/>
                    <a:lstStyle/>
                    <a:p>
                      <a:r>
                        <a:rPr lang="uz-Latn-U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Bámberg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Hafízov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yangí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084949"/>
                  </a:ext>
                </a:extLst>
              </a:tr>
              <a:tr h="470889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Sergéyev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geografík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44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23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B1C23-046B-48BD-8720-6C6AED95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uz-Latn-UZ" sz="2400" b="0" dirty="0"/>
              <a:t>Kitob xalqaro kenglik stansiyasi</a:t>
            </a:r>
            <a:endParaRPr lang="ru-RU" sz="24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18B77D-7E21-4274-9FFD-BB628351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4038600" cy="22098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71438" indent="284163" algn="just"/>
            <a:r>
              <a:rPr lang="en-US" sz="1600" dirty="0" err="1"/>
              <a:t>O‘rta</a:t>
            </a:r>
            <a:r>
              <a:rPr lang="en-US" sz="1600" dirty="0"/>
              <a:t> </a:t>
            </a:r>
            <a:r>
              <a:rPr lang="en-US" sz="1600" dirty="0" err="1"/>
              <a:t>Osiyoda</a:t>
            </a:r>
            <a:r>
              <a:rPr lang="en-US" sz="1600" dirty="0"/>
              <a:t> </a:t>
            </a:r>
            <a:r>
              <a:rPr lang="en-US" sz="1600" dirty="0" err="1"/>
              <a:t>Yer</a:t>
            </a:r>
            <a:r>
              <a:rPr lang="en-US" sz="1600" dirty="0"/>
              <a:t> </a:t>
            </a:r>
            <a:r>
              <a:rPr lang="en-US" sz="1600" dirty="0" err="1"/>
              <a:t>harakatini</a:t>
            </a:r>
            <a:r>
              <a:rPr lang="en-US" sz="1600" dirty="0"/>
              <a:t> </a:t>
            </a:r>
            <a:r>
              <a:rPr lang="en-US" sz="1600" dirty="0" err="1"/>
              <a:t>tekshirishning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yangí</a:t>
            </a:r>
            <a:r>
              <a:rPr lang="en-US" sz="1600" dirty="0"/>
              <a:t> </a:t>
            </a:r>
            <a:r>
              <a:rPr lang="en-US" sz="1600" dirty="0" err="1"/>
              <a:t>davri</a:t>
            </a:r>
            <a:r>
              <a:rPr lang="en-US" sz="1600" dirty="0"/>
              <a:t> </a:t>
            </a:r>
            <a:r>
              <a:rPr lang="en-US" sz="1600" dirty="0" err="1"/>
              <a:t>Ulug‘bek</a:t>
            </a:r>
            <a:r>
              <a:rPr lang="en-US" sz="1600" dirty="0"/>
              <a:t> </a:t>
            </a:r>
            <a:r>
              <a:rPr lang="en-US" sz="1600" dirty="0" err="1"/>
              <a:t>nomidagi</a:t>
            </a:r>
            <a:r>
              <a:rPr lang="en-US" sz="1600" dirty="0"/>
              <a:t> </a:t>
            </a:r>
            <a:r>
              <a:rPr lang="en-US" sz="1600" dirty="0" err="1"/>
              <a:t>Kitob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Xalqaró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Kenglik</a:t>
            </a:r>
            <a:r>
              <a:rPr lang="en-US" sz="1600" dirty="0"/>
              <a:t> </a:t>
            </a:r>
            <a:r>
              <a:rPr lang="en-US" sz="1600" dirty="0" err="1"/>
              <a:t>Stansiyasining</a:t>
            </a:r>
            <a:r>
              <a:rPr lang="en-US" sz="1600" dirty="0"/>
              <a:t> </a:t>
            </a:r>
            <a:r>
              <a:rPr lang="en-US" sz="1600" dirty="0" err="1"/>
              <a:t>barpo</a:t>
            </a:r>
            <a:r>
              <a:rPr lang="en-US" sz="1600" dirty="0"/>
              <a:t> </a:t>
            </a:r>
            <a:r>
              <a:rPr lang="en-US" sz="1600" dirty="0" err="1"/>
              <a:t>etilishi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faoliyati</a:t>
            </a:r>
            <a:r>
              <a:rPr lang="en-US" sz="1600" dirty="0"/>
              <a:t> </a:t>
            </a:r>
            <a:r>
              <a:rPr lang="en-US" sz="1600" dirty="0" err="1"/>
              <a:t>bilan</a:t>
            </a:r>
            <a:r>
              <a:rPr lang="en-US" sz="1600" dirty="0"/>
              <a:t> </a:t>
            </a:r>
            <a:r>
              <a:rPr lang="en-US" sz="1600" dirty="0" err="1"/>
              <a:t>bog‘lanadi</a:t>
            </a:r>
            <a:r>
              <a:rPr lang="en-US" sz="1600" dirty="0"/>
              <a:t>.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Geografík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xarita</a:t>
            </a:r>
            <a:r>
              <a:rPr lang="en-US" sz="1600" dirty="0"/>
              <a:t> </a:t>
            </a:r>
            <a:r>
              <a:rPr lang="en-US" sz="1600" dirty="0" err="1"/>
              <a:t>olib</a:t>
            </a:r>
            <a:r>
              <a:rPr lang="en-US" sz="1600" dirty="0"/>
              <a:t> </a:t>
            </a:r>
            <a:r>
              <a:rPr lang="en-US" sz="1600" dirty="0" err="1"/>
              <a:t>qaralsa</a:t>
            </a:r>
            <a:r>
              <a:rPr lang="en-US" sz="1600" dirty="0"/>
              <a:t>, </a:t>
            </a:r>
            <a:r>
              <a:rPr lang="en-US" sz="1600" dirty="0" err="1"/>
              <a:t>O‘zbekiston</a:t>
            </a:r>
            <a:r>
              <a:rPr lang="en-US" sz="1600" dirty="0"/>
              <a:t> </a:t>
            </a:r>
            <a:r>
              <a:rPr lang="en-US" sz="1600" dirty="0" err="1"/>
              <a:t>hududida</a:t>
            </a:r>
            <a:r>
              <a:rPr lang="en-US" sz="1600" dirty="0"/>
              <a:t> </a:t>
            </a:r>
            <a:r>
              <a:rPr lang="en-US" sz="1600" dirty="0" err="1"/>
              <a:t>faqatgina</a:t>
            </a:r>
            <a:r>
              <a:rPr lang="en-US" sz="1600" dirty="0"/>
              <a:t> </a:t>
            </a:r>
            <a:r>
              <a:rPr lang="en-US" sz="1600" dirty="0" err="1"/>
              <a:t>Kitob</a:t>
            </a:r>
            <a:r>
              <a:rPr lang="en-US" sz="1600" dirty="0"/>
              <a:t> </a:t>
            </a:r>
            <a:r>
              <a:rPr lang="en-US" sz="1600" dirty="0" err="1"/>
              <a:t>tumani</a:t>
            </a:r>
            <a:r>
              <a:rPr lang="en-US" sz="1600" dirty="0"/>
              <a:t> </a:t>
            </a:r>
            <a:r>
              <a:rPr lang="en-US" sz="1600" dirty="0" err="1"/>
              <a:t>xalqaro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paralleldá</a:t>
            </a:r>
            <a:r>
              <a:rPr lang="en-US" sz="1600" dirty="0"/>
              <a:t> (39-</a:t>
            </a:r>
            <a:r>
              <a:rPr lang="en-US" sz="1600" dirty="0">
                <a:solidFill>
                  <a:srgbClr val="FF0000"/>
                </a:solidFill>
              </a:rPr>
              <a:t>grádus</a:t>
            </a:r>
            <a:r>
              <a:rPr lang="en-US" sz="1600" dirty="0"/>
              <a:t> 8-shimoliy </a:t>
            </a:r>
            <a:r>
              <a:rPr lang="en-US" sz="1600" dirty="0" err="1"/>
              <a:t>kenglikda</a:t>
            </a:r>
            <a:r>
              <a:rPr lang="en-US" sz="1600" dirty="0"/>
              <a:t>) </a:t>
            </a:r>
            <a:r>
              <a:rPr lang="en-US" sz="1600" dirty="0" err="1"/>
              <a:t>joylashgani</a:t>
            </a:r>
            <a:r>
              <a:rPr lang="en-US" sz="1600" dirty="0"/>
              <a:t> </a:t>
            </a:r>
            <a:r>
              <a:rPr lang="en-US" sz="1600" dirty="0" err="1"/>
              <a:t>ma’lum</a:t>
            </a:r>
            <a:r>
              <a:rPr lang="en-US" sz="1600" dirty="0"/>
              <a:t> </a:t>
            </a:r>
            <a:r>
              <a:rPr lang="en-US" sz="1600" dirty="0" err="1"/>
              <a:t>bo‘ladi</a:t>
            </a:r>
            <a:r>
              <a:rPr lang="en-US" sz="1600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C2D83A-5E31-441C-B19C-CF43A5B848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784225"/>
            <a:ext cx="1371600" cy="1667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864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BCA1F-9281-48D8-B2F5-06122BB5A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3C130-07D5-4F06-B785-22F4151F7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3998880" cy="236988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72000" indent="355600" algn="just"/>
            <a:r>
              <a:rPr lang="en-US" sz="1400" dirty="0"/>
              <a:t>1928-yilning </a:t>
            </a:r>
            <a:r>
              <a:rPr lang="en-US" sz="1400" dirty="0" err="1"/>
              <a:t>sentabrida</a:t>
            </a:r>
            <a:r>
              <a:rPr lang="en-US" sz="1400" dirty="0"/>
              <a:t> </a:t>
            </a:r>
            <a:r>
              <a:rPr lang="en-US" sz="1400" dirty="0" err="1"/>
              <a:t>Germaniyadan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Bámberg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/>
              <a:t>rusumli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FF0000"/>
                </a:solidFill>
              </a:rPr>
              <a:t>zenít-teleskóp</a:t>
            </a:r>
            <a:r>
              <a:rPr lang="en-US" sz="1400" dirty="0"/>
              <a:t> </a:t>
            </a:r>
            <a:r>
              <a:rPr lang="en-US" sz="1400" dirty="0" err="1"/>
              <a:t>va</a:t>
            </a:r>
            <a:r>
              <a:rPr lang="en-US" sz="1400" dirty="0"/>
              <a:t> Short </a:t>
            </a:r>
            <a:r>
              <a:rPr lang="en-US" sz="1400" dirty="0" err="1"/>
              <a:t>soati</a:t>
            </a:r>
            <a:r>
              <a:rPr lang="en-US" sz="1400" dirty="0"/>
              <a:t> </a:t>
            </a:r>
            <a:r>
              <a:rPr lang="en-US" sz="1400" dirty="0" err="1"/>
              <a:t>olib</a:t>
            </a:r>
            <a:r>
              <a:rPr lang="en-US" sz="1400" dirty="0"/>
              <a:t> kelingan.1930-yilning 14-</a:t>
            </a:r>
            <a:r>
              <a:rPr lang="en-US" sz="1400" dirty="0">
                <a:solidFill>
                  <a:srgbClr val="FF0000"/>
                </a:solidFill>
              </a:rPr>
              <a:t>noyábr</a:t>
            </a:r>
            <a:r>
              <a:rPr lang="en-US" sz="1400" dirty="0"/>
              <a:t> </a:t>
            </a:r>
            <a:r>
              <a:rPr lang="en-US" sz="1400" dirty="0" err="1"/>
              <a:t>kuni</a:t>
            </a:r>
            <a:r>
              <a:rPr lang="en-US" sz="1400" dirty="0"/>
              <a:t> </a:t>
            </a:r>
            <a:r>
              <a:rPr lang="en-US" sz="1400" dirty="0" err="1"/>
              <a:t>esa</a:t>
            </a:r>
            <a:r>
              <a:rPr lang="en-US" sz="1400" dirty="0"/>
              <a:t> </a:t>
            </a:r>
            <a:r>
              <a:rPr lang="uz-Latn-UZ" sz="1400" dirty="0">
                <a:solidFill>
                  <a:srgbClr val="FF0000"/>
                </a:solidFill>
              </a:rPr>
              <a:t>r</a:t>
            </a:r>
            <a:r>
              <a:rPr lang="en-US" sz="1400" dirty="0" err="1">
                <a:solidFill>
                  <a:srgbClr val="FF0000"/>
                </a:solidFill>
              </a:rPr>
              <a:t>asadxonadá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/>
              <a:t>osmon</a:t>
            </a:r>
            <a:r>
              <a:rPr lang="en-US" sz="1400" dirty="0"/>
              <a:t> </a:t>
            </a:r>
            <a:r>
              <a:rPr lang="en-US" sz="1400" dirty="0" err="1"/>
              <a:t>jismlari</a:t>
            </a:r>
            <a:r>
              <a:rPr lang="en-US" sz="1400" dirty="0"/>
              <a:t> ilk </a:t>
            </a:r>
            <a:r>
              <a:rPr lang="en-US" sz="1400" dirty="0" err="1"/>
              <a:t>marta</a:t>
            </a:r>
            <a:r>
              <a:rPr lang="en-US" sz="1400" dirty="0"/>
              <a:t> </a:t>
            </a:r>
            <a:r>
              <a:rPr lang="en-US" sz="1400" dirty="0" err="1"/>
              <a:t>kuzatilgan</a:t>
            </a:r>
            <a:r>
              <a:rPr lang="en-US" sz="1400" dirty="0"/>
              <a:t>. </a:t>
            </a:r>
            <a:r>
              <a:rPr lang="en-US" sz="1400" dirty="0" err="1"/>
              <a:t>Koinotni</a:t>
            </a:r>
            <a:r>
              <a:rPr lang="en-US" sz="1400" dirty="0"/>
              <a:t> </a:t>
            </a:r>
            <a:r>
              <a:rPr lang="en-US" sz="1400" dirty="0" err="1"/>
              <a:t>tadqiq</a:t>
            </a:r>
            <a:r>
              <a:rPr lang="en-US" sz="1400" dirty="0"/>
              <a:t> </a:t>
            </a:r>
            <a:r>
              <a:rPr lang="en-US" sz="1400" dirty="0" err="1"/>
              <a:t>qilish</a:t>
            </a:r>
            <a:r>
              <a:rPr lang="en-US" sz="1400" dirty="0"/>
              <a:t> </a:t>
            </a:r>
            <a:r>
              <a:rPr lang="en-US" sz="1400" dirty="0" err="1"/>
              <a:t>ishlari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FF0000"/>
                </a:solidFill>
              </a:rPr>
              <a:t>Ikkinchí</a:t>
            </a:r>
            <a:r>
              <a:rPr lang="en-US" sz="1400" dirty="0"/>
              <a:t> </a:t>
            </a:r>
            <a:r>
              <a:rPr lang="en-US" sz="1400" dirty="0" err="1"/>
              <a:t>jahon</a:t>
            </a:r>
            <a:r>
              <a:rPr lang="en-US" sz="1400" dirty="0"/>
              <a:t> </a:t>
            </a:r>
            <a:r>
              <a:rPr lang="en-US" sz="1400" dirty="0" err="1"/>
              <a:t>urushi</a:t>
            </a:r>
            <a:r>
              <a:rPr lang="en-US" sz="1400" dirty="0"/>
              <a:t> </a:t>
            </a:r>
            <a:r>
              <a:rPr lang="en-US" sz="1400" dirty="0" err="1"/>
              <a:t>yillarida</a:t>
            </a:r>
            <a:r>
              <a:rPr lang="en-US" sz="1400" dirty="0"/>
              <a:t> ham </a:t>
            </a:r>
            <a:r>
              <a:rPr lang="en-US" sz="1400" dirty="0" err="1"/>
              <a:t>to‘xtatilmagan</a:t>
            </a:r>
            <a:r>
              <a:rPr lang="en-US" sz="1400" dirty="0"/>
              <a:t>. Shu </a:t>
            </a:r>
            <a:r>
              <a:rPr lang="en-US" sz="1400" dirty="0" err="1"/>
              <a:t>davrda</a:t>
            </a:r>
            <a:r>
              <a:rPr lang="en-US" sz="1400" dirty="0"/>
              <a:t> „</a:t>
            </a:r>
            <a:r>
              <a:rPr lang="en-US" sz="1400" dirty="0" err="1"/>
              <a:t>O‘zbekiston</a:t>
            </a:r>
            <a:r>
              <a:rPr lang="en-US" sz="1400" dirty="0"/>
              <a:t>“ deb nom </a:t>
            </a:r>
            <a:r>
              <a:rPr lang="en-US" sz="1400" dirty="0" err="1"/>
              <a:t>berilgan</a:t>
            </a:r>
            <a:r>
              <a:rPr lang="en-US" sz="1400" dirty="0"/>
              <a:t> </a:t>
            </a:r>
            <a:r>
              <a:rPr lang="en-US" sz="1400" dirty="0" err="1"/>
              <a:t>kichik</a:t>
            </a:r>
            <a:r>
              <a:rPr lang="en-US" sz="1400" dirty="0"/>
              <a:t> </a:t>
            </a:r>
            <a:r>
              <a:rPr lang="en-US" sz="1400" dirty="0" err="1"/>
              <a:t>sayyora</a:t>
            </a:r>
            <a:r>
              <a:rPr lang="en-US" sz="1400" dirty="0"/>
              <a:t> </a:t>
            </a:r>
            <a:r>
              <a:rPr lang="en-US" sz="1400" dirty="0" err="1"/>
              <a:t>kashf</a:t>
            </a:r>
            <a:r>
              <a:rPr lang="en-US" sz="1400" dirty="0"/>
              <a:t> </a:t>
            </a:r>
            <a:r>
              <a:rPr lang="en-US" sz="1400" dirty="0" err="1"/>
              <a:t>etilgan</a:t>
            </a:r>
            <a:r>
              <a:rPr lang="en-US" sz="1400" dirty="0"/>
              <a:t>. 2009-yilda </a:t>
            </a:r>
            <a:r>
              <a:rPr lang="en-US" sz="1400" dirty="0" err="1"/>
              <a:t>kitoblik</a:t>
            </a:r>
            <a:r>
              <a:rPr lang="en-US" sz="1400" dirty="0"/>
              <a:t> </a:t>
            </a:r>
            <a:r>
              <a:rPr lang="en-US" sz="1400" dirty="0" err="1"/>
              <a:t>Bahodir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FF0000"/>
                </a:solidFill>
              </a:rPr>
              <a:t>Hafízov</a:t>
            </a:r>
            <a:r>
              <a:rPr lang="en-US" sz="1400" dirty="0"/>
              <a:t> </a:t>
            </a:r>
            <a:r>
              <a:rPr lang="en-US" sz="1400" dirty="0" err="1"/>
              <a:t>va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FF0000"/>
                </a:solidFill>
              </a:rPr>
              <a:t>Alekséy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Sergéyev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/>
              <a:t>tomonidan</a:t>
            </a:r>
            <a:r>
              <a:rPr lang="en-US" sz="1400" dirty="0"/>
              <a:t> </a:t>
            </a:r>
            <a:r>
              <a:rPr lang="en-US" sz="1400" dirty="0" err="1"/>
              <a:t>Maydanak</a:t>
            </a:r>
            <a:r>
              <a:rPr lang="en-US" sz="1400" dirty="0"/>
              <a:t> </a:t>
            </a:r>
            <a:r>
              <a:rPr lang="en-US" sz="1400" dirty="0" err="1"/>
              <a:t>teleskopi</a:t>
            </a:r>
            <a:r>
              <a:rPr lang="en-US" sz="1400" dirty="0"/>
              <a:t> </a:t>
            </a:r>
            <a:r>
              <a:rPr lang="en-US" sz="1400" dirty="0" err="1"/>
              <a:t>orqali</a:t>
            </a:r>
            <a:r>
              <a:rPr lang="en-US" sz="1400" dirty="0"/>
              <a:t> </a:t>
            </a:r>
            <a:r>
              <a:rPr lang="en-US" sz="1400" dirty="0" err="1"/>
              <a:t>yana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yangi</a:t>
            </a:r>
            <a:r>
              <a:rPr lang="en-US" sz="1400" dirty="0"/>
              <a:t> </a:t>
            </a:r>
            <a:r>
              <a:rPr lang="en-US" sz="1400" dirty="0" err="1"/>
              <a:t>sayyora</a:t>
            </a:r>
            <a:r>
              <a:rPr lang="uz-Latn-UZ" sz="1400" dirty="0"/>
              <a:t> - </a:t>
            </a:r>
            <a:r>
              <a:rPr lang="en-US" sz="1400" dirty="0"/>
              <a:t>„Samarqand“ </a:t>
            </a:r>
            <a:r>
              <a:rPr lang="en-US" sz="1400" dirty="0" err="1"/>
              <a:t>sayyorasi</a:t>
            </a:r>
            <a:r>
              <a:rPr lang="en-US" sz="1400" dirty="0"/>
              <a:t> </a:t>
            </a:r>
            <a:r>
              <a:rPr lang="en-US" sz="1400" dirty="0" err="1"/>
              <a:t>aniqlandi</a:t>
            </a:r>
            <a:r>
              <a:rPr lang="en-US" sz="1400" dirty="0"/>
              <a:t>.</a:t>
            </a:r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D4EB7C-54C7-4831-A539-2F85EA768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0" y="1241425"/>
            <a:ext cx="1447800" cy="12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3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8E006-9C1B-45CB-8C08-087506B0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969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D98CA8-450E-4619-9029-2AA027183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482" y="619676"/>
            <a:ext cx="5429617" cy="216658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72000" indent="355600" algn="just"/>
            <a:r>
              <a:rPr lang="en-US" sz="1400" dirty="0" err="1"/>
              <a:t>Kitob</a:t>
            </a:r>
            <a:r>
              <a:rPr lang="en-US" sz="1400" dirty="0"/>
              <a:t> </a:t>
            </a:r>
            <a:r>
              <a:rPr lang="en-US" sz="1400" dirty="0" err="1"/>
              <a:t>Xalqaro</a:t>
            </a:r>
            <a:r>
              <a:rPr lang="en-US" sz="1400" dirty="0"/>
              <a:t> </a:t>
            </a:r>
            <a:r>
              <a:rPr lang="uz-Latn-UZ" sz="1400" dirty="0"/>
              <a:t>K</a:t>
            </a:r>
            <a:r>
              <a:rPr lang="en-US" sz="1400" dirty="0" err="1"/>
              <a:t>englik</a:t>
            </a:r>
            <a:r>
              <a:rPr lang="en-US" sz="1400" dirty="0"/>
              <a:t> </a:t>
            </a:r>
            <a:r>
              <a:rPr lang="uz-Latn-UZ" sz="1400" dirty="0">
                <a:solidFill>
                  <a:srgbClr val="FF0000"/>
                </a:solidFill>
              </a:rPr>
              <a:t>S</a:t>
            </a:r>
            <a:r>
              <a:rPr lang="en-US" sz="1400" dirty="0" err="1">
                <a:solidFill>
                  <a:srgbClr val="FF0000"/>
                </a:solidFill>
              </a:rPr>
              <a:t>tansiyasí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/>
              <a:t>dunyodagi</a:t>
            </a:r>
            <a:r>
              <a:rPr lang="en-US" sz="1400" dirty="0"/>
              <a:t> 5 ta </a:t>
            </a:r>
            <a:r>
              <a:rPr lang="en-US" sz="1400" dirty="0" err="1"/>
              <a:t>yirik</a:t>
            </a:r>
            <a:r>
              <a:rPr lang="en-US" sz="1400" dirty="0"/>
              <a:t> </a:t>
            </a:r>
            <a:r>
              <a:rPr lang="en-US" sz="1400" dirty="0" err="1"/>
              <a:t>rasadxonalardan</a:t>
            </a:r>
            <a:r>
              <a:rPr lang="en-US" sz="1400" dirty="0"/>
              <a:t> </a:t>
            </a:r>
            <a:r>
              <a:rPr lang="en-US" sz="1400" dirty="0" err="1"/>
              <a:t>biridir</a:t>
            </a:r>
            <a:r>
              <a:rPr lang="en-US" sz="1400" dirty="0"/>
              <a:t>.</a:t>
            </a:r>
          </a:p>
          <a:p>
            <a:pPr marL="72000" indent="355600" algn="just"/>
            <a:r>
              <a:rPr lang="en-US" sz="1400" dirty="0" err="1"/>
              <a:t>AQSHda</a:t>
            </a:r>
            <a:r>
              <a:rPr lang="en-US" sz="1400" dirty="0"/>
              <a:t> </a:t>
            </a:r>
            <a:r>
              <a:rPr lang="en-US" sz="1400" dirty="0" err="1"/>
              <a:t>ikkita</a:t>
            </a:r>
            <a:r>
              <a:rPr lang="en-US" sz="1400" dirty="0"/>
              <a:t>, </a:t>
            </a:r>
            <a:r>
              <a:rPr lang="en-US" sz="1400" dirty="0" err="1">
                <a:solidFill>
                  <a:srgbClr val="FF0000"/>
                </a:solidFill>
              </a:rPr>
              <a:t>Yapóniya</a:t>
            </a:r>
            <a:r>
              <a:rPr lang="en-US" sz="1400" dirty="0"/>
              <a:t> </a:t>
            </a:r>
            <a:r>
              <a:rPr lang="en-US" sz="1400" dirty="0" err="1"/>
              <a:t>va</a:t>
            </a:r>
            <a:r>
              <a:rPr lang="en-US" sz="1400" dirty="0"/>
              <a:t> </a:t>
            </a:r>
            <a:r>
              <a:rPr lang="en-US" sz="1400" dirty="0" err="1"/>
              <a:t>Italiyada</a:t>
            </a:r>
            <a:r>
              <a:rPr lang="en-US" sz="1400" dirty="0"/>
              <a:t> </a:t>
            </a:r>
            <a:r>
              <a:rPr lang="en-US" sz="1400" dirty="0" err="1"/>
              <a:t>bittadan</a:t>
            </a:r>
            <a:r>
              <a:rPr lang="en-US" sz="1400" dirty="0"/>
              <a:t> ana </a:t>
            </a:r>
            <a:r>
              <a:rPr lang="en-US" sz="1400" dirty="0" err="1"/>
              <a:t>shunday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FF0000"/>
                </a:solidFill>
              </a:rPr>
              <a:t>obyékt</a:t>
            </a:r>
            <a:r>
              <a:rPr lang="en-US" sz="1400" dirty="0"/>
              <a:t> </a:t>
            </a:r>
            <a:r>
              <a:rPr lang="en-US" sz="1400" dirty="0" err="1"/>
              <a:t>allaqachon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FF0000"/>
                </a:solidFill>
              </a:rPr>
              <a:t>muzeygá</a:t>
            </a:r>
            <a:r>
              <a:rPr lang="en-US" sz="1400" dirty="0"/>
              <a:t> </a:t>
            </a:r>
            <a:r>
              <a:rPr lang="en-US" sz="1400" dirty="0" err="1"/>
              <a:t>aylantirilgan</a:t>
            </a:r>
            <a:r>
              <a:rPr lang="en-US" sz="1400" dirty="0"/>
              <a:t>. </a:t>
            </a:r>
            <a:r>
              <a:rPr lang="en-US" sz="1400" dirty="0" err="1"/>
              <a:t>Kitobdagi</a:t>
            </a:r>
            <a:r>
              <a:rPr lang="en-US" sz="1400" dirty="0"/>
              <a:t> </a:t>
            </a:r>
            <a:r>
              <a:rPr lang="en-US" sz="1400" dirty="0" err="1"/>
              <a:t>bu</a:t>
            </a:r>
            <a:r>
              <a:rPr lang="en-US" sz="1400" dirty="0"/>
              <a:t> </a:t>
            </a:r>
            <a:r>
              <a:rPr lang="en-US" sz="1400" dirty="0" err="1"/>
              <a:t>maskanda</a:t>
            </a:r>
            <a:r>
              <a:rPr lang="en-US" sz="1400" dirty="0"/>
              <a:t> </a:t>
            </a:r>
            <a:r>
              <a:rPr lang="en-US" sz="1400" dirty="0" err="1"/>
              <a:t>esa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FF0000"/>
                </a:solidFill>
              </a:rPr>
              <a:t>asteróidlar</a:t>
            </a:r>
            <a:r>
              <a:rPr lang="en-US" sz="1400" dirty="0"/>
              <a:t> </a:t>
            </a:r>
            <a:r>
              <a:rPr lang="en-US" sz="1400" dirty="0" err="1"/>
              <a:t>himoyasi</a:t>
            </a:r>
            <a:r>
              <a:rPr lang="en-US" sz="1400" dirty="0"/>
              <a:t> dasturi </a:t>
            </a:r>
            <a:r>
              <a:rPr lang="en-US" sz="1400" dirty="0" err="1"/>
              <a:t>hamda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C00000"/>
                </a:solidFill>
              </a:rPr>
              <a:t>kosmík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rgbClr val="C00000"/>
                </a:solidFill>
              </a:rPr>
              <a:t>ekológiya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/>
              <a:t>doirasida</a:t>
            </a:r>
            <a:r>
              <a:rPr lang="en-US" sz="1400" dirty="0"/>
              <a:t> </a:t>
            </a:r>
            <a:r>
              <a:rPr lang="en-US" sz="1400" dirty="0" err="1"/>
              <a:t>izlanishlar</a:t>
            </a:r>
            <a:r>
              <a:rPr lang="en-US" sz="1400" dirty="0"/>
              <a:t> </a:t>
            </a:r>
            <a:r>
              <a:rPr lang="en-US" sz="1400" dirty="0" err="1"/>
              <a:t>olib</a:t>
            </a:r>
            <a:r>
              <a:rPr lang="en-US" sz="1400" dirty="0"/>
              <a:t> </a:t>
            </a:r>
            <a:r>
              <a:rPr lang="en-US" sz="1400" dirty="0" err="1"/>
              <a:t>borilmoqda</a:t>
            </a:r>
            <a:r>
              <a:rPr lang="en-US" sz="1400" dirty="0"/>
              <a:t>. </a:t>
            </a:r>
            <a:r>
              <a:rPr lang="en-US" sz="1400" dirty="0" err="1"/>
              <a:t>Stansiyaga</a:t>
            </a:r>
            <a:r>
              <a:rPr lang="en-US" sz="1400" dirty="0"/>
              <a:t> </a:t>
            </a:r>
            <a:r>
              <a:rPr lang="en-US" sz="1400" dirty="0" err="1"/>
              <a:t>kuniga</a:t>
            </a:r>
            <a:r>
              <a:rPr lang="en-US" sz="1400" dirty="0"/>
              <a:t> </a:t>
            </a:r>
            <a:r>
              <a:rPr lang="en-US" sz="1400" dirty="0" err="1"/>
              <a:t>yuzdan</a:t>
            </a:r>
            <a:r>
              <a:rPr lang="en-US" sz="1400" dirty="0"/>
              <a:t> </a:t>
            </a:r>
            <a:r>
              <a:rPr lang="en-US" sz="1400" dirty="0" err="1"/>
              <a:t>ortiq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C00000"/>
                </a:solidFill>
              </a:rPr>
              <a:t>mahallíy</a:t>
            </a:r>
            <a:r>
              <a:rPr lang="en-US" sz="1400" dirty="0"/>
              <a:t> </a:t>
            </a:r>
            <a:r>
              <a:rPr lang="en-US" sz="1400" dirty="0" err="1"/>
              <a:t>va</a:t>
            </a:r>
            <a:r>
              <a:rPr lang="en-US" sz="1400" dirty="0"/>
              <a:t> </a:t>
            </a:r>
            <a:r>
              <a:rPr lang="en-US" sz="1400" dirty="0" err="1"/>
              <a:t>xorijiy</a:t>
            </a:r>
            <a:r>
              <a:rPr lang="en-US" sz="1400" dirty="0"/>
              <a:t> </a:t>
            </a:r>
            <a:r>
              <a:rPr lang="en-US" sz="1400" dirty="0" err="1"/>
              <a:t>sayyohlar</a:t>
            </a:r>
            <a:r>
              <a:rPr lang="en-US" sz="1400" dirty="0"/>
              <a:t> </a:t>
            </a:r>
            <a:r>
              <a:rPr lang="en-US" sz="1400" dirty="0" err="1"/>
              <a:t>tashrif</a:t>
            </a:r>
            <a:r>
              <a:rPr lang="en-US" sz="1400" dirty="0"/>
              <a:t> </a:t>
            </a:r>
            <a:r>
              <a:rPr lang="en-US" sz="1400" dirty="0" err="1"/>
              <a:t>buyuradilar</a:t>
            </a:r>
            <a:r>
              <a:rPr lang="en-US" sz="1400" dirty="0"/>
              <a:t>.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rgbClr val="C00000"/>
                </a:solidFill>
              </a:rPr>
              <a:t>Astronomík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/>
              <a:t>tadqiqotlarni</a:t>
            </a:r>
            <a:r>
              <a:rPr lang="en-US" sz="1400" dirty="0"/>
              <a:t> </a:t>
            </a:r>
            <a:r>
              <a:rPr lang="en-US" sz="1400" dirty="0" err="1"/>
              <a:t>o‘rganishga</a:t>
            </a:r>
            <a:r>
              <a:rPr lang="en-US" sz="1400" dirty="0"/>
              <a:t> </a:t>
            </a:r>
            <a:r>
              <a:rPr lang="en-US" sz="1400" dirty="0" err="1"/>
              <a:t>qiziqqan</a:t>
            </a:r>
            <a:r>
              <a:rPr lang="en-US" sz="1400" dirty="0"/>
              <a:t> </a:t>
            </a:r>
            <a:r>
              <a:rPr lang="en-US" sz="1400" dirty="0" err="1"/>
              <a:t>yoshlar</a:t>
            </a:r>
            <a:r>
              <a:rPr lang="en-US" sz="1400" dirty="0"/>
              <a:t> </a:t>
            </a:r>
            <a:r>
              <a:rPr lang="en-US" sz="1400" dirty="0" err="1"/>
              <a:t>uchun</a:t>
            </a:r>
            <a:r>
              <a:rPr lang="en-US" sz="1400" dirty="0"/>
              <a:t> </a:t>
            </a:r>
            <a:r>
              <a:rPr lang="en-US" sz="1400" dirty="0" err="1"/>
              <a:t>hududda</a:t>
            </a:r>
            <a:r>
              <a:rPr lang="en-US" sz="1400" dirty="0"/>
              <a:t> </a:t>
            </a:r>
            <a:r>
              <a:rPr lang="en-US" sz="1400" dirty="0" err="1"/>
              <a:t>koinotga</a:t>
            </a:r>
            <a:r>
              <a:rPr lang="en-US" sz="1400" dirty="0"/>
              <a:t> </a:t>
            </a:r>
            <a:r>
              <a:rPr lang="en-US" sz="1400" dirty="0" err="1"/>
              <a:t>sayohat</a:t>
            </a:r>
            <a:r>
              <a:rPr lang="en-US" sz="1400" dirty="0"/>
              <a:t> </a:t>
            </a:r>
            <a:r>
              <a:rPr lang="en-US" sz="1400" dirty="0" err="1"/>
              <a:t>qilish</a:t>
            </a:r>
            <a:r>
              <a:rPr lang="en-US" sz="1400" dirty="0"/>
              <a:t> </a:t>
            </a:r>
            <a:r>
              <a:rPr lang="en-US" sz="1400" dirty="0" err="1"/>
              <a:t>va</a:t>
            </a:r>
            <a:r>
              <a:rPr lang="en-US" sz="1400" dirty="0"/>
              <a:t> </a:t>
            </a:r>
            <a:r>
              <a:rPr lang="en-US" sz="1400" dirty="0" err="1"/>
              <a:t>yulduzlarni</a:t>
            </a:r>
            <a:r>
              <a:rPr lang="en-US" sz="1400" dirty="0"/>
              <a:t> </a:t>
            </a:r>
            <a:r>
              <a:rPr lang="en-US" sz="1400" dirty="0" err="1"/>
              <a:t>kuzatishga</a:t>
            </a:r>
            <a:r>
              <a:rPr lang="en-US" sz="1400" dirty="0"/>
              <a:t> </a:t>
            </a:r>
            <a:r>
              <a:rPr lang="en-US" sz="1400" dirty="0" err="1"/>
              <a:t>moslashtirilgan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C00000"/>
                </a:solidFill>
              </a:rPr>
              <a:t>pavilyón</a:t>
            </a:r>
            <a:r>
              <a:rPr lang="en-US" sz="1400" dirty="0">
                <a:solidFill>
                  <a:schemeClr val="tx1"/>
                </a:solidFill>
              </a:rPr>
              <a:t> ham </a:t>
            </a:r>
            <a:r>
              <a:rPr lang="en-US" sz="1400" dirty="0" err="1">
                <a:solidFill>
                  <a:schemeClr val="tx1"/>
                </a:solidFill>
              </a:rPr>
              <a:t>qurilgan</a:t>
            </a:r>
            <a:r>
              <a:rPr lang="en-US" sz="1400" dirty="0">
                <a:solidFill>
                  <a:schemeClr val="tx1"/>
                </a:solidFill>
              </a:rPr>
              <a:t>. („</a:t>
            </a:r>
            <a:r>
              <a:rPr lang="uz-Latn-UZ" sz="1400" dirty="0">
                <a:solidFill>
                  <a:schemeClr val="tx1"/>
                </a:solidFill>
              </a:rPr>
              <a:t>K</a:t>
            </a:r>
            <a:r>
              <a:rPr lang="en-US" sz="1400" dirty="0">
                <a:solidFill>
                  <a:schemeClr val="tx1"/>
                </a:solidFill>
              </a:rPr>
              <a:t>itobsayyoh.uz“ dan)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52756E-D3E4-4830-B2B7-A97F2B224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2578100" y="2501651"/>
            <a:ext cx="1828800" cy="71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450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f831a3c1cdbce13dd7dd4ab442522346322c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7747</TotalTime>
  <Words>1548</Words>
  <Application>Microsoft Office PowerPoint</Application>
  <PresentationFormat>Произвольный</PresentationFormat>
  <Paragraphs>114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Arial Black</vt:lpstr>
      <vt:lpstr>Calibri</vt:lpstr>
      <vt:lpstr>Office Theme</vt:lpstr>
      <vt:lpstr>11-sinf ona tili</vt:lpstr>
      <vt:lpstr>ONA TILI</vt:lpstr>
      <vt:lpstr>4.6-mashq. Topshiriqni tekshirish</vt:lpstr>
      <vt:lpstr>O‘tgan darsda</vt:lpstr>
      <vt:lpstr>5.1-mashq</vt:lpstr>
      <vt:lpstr>O‘z o‘rniga qo‘y!</vt:lpstr>
      <vt:lpstr>Kitob xalqaro kenglik stansiyasi</vt:lpstr>
      <vt:lpstr>Презентация PowerPoint</vt:lpstr>
      <vt:lpstr>Презентация PowerPoint</vt:lpstr>
      <vt:lpstr>Matn yuzasidan savollar</vt:lpstr>
      <vt:lpstr>Nazariy matn</vt:lpstr>
      <vt:lpstr>Nazariy matn</vt:lpstr>
      <vt:lpstr>5.2-mashq</vt:lpstr>
      <vt:lpstr>5.3-mashq</vt:lpstr>
      <vt:lpstr>5.4-mashq</vt:lpstr>
      <vt:lpstr>Test</vt:lpstr>
      <vt:lpstr>5.5-mashq</vt:lpstr>
      <vt:lpstr>Презентация PowerPoint</vt:lpstr>
      <vt:lpstr>5.6-mashq</vt:lpstr>
      <vt:lpstr>Презентация PowerPoint</vt:lpstr>
      <vt:lpstr>Mustahkamlash uchun savol va topshiriqlar</vt:lpstr>
      <vt:lpstr>O‘zbekona mehmondo‘stlik ikki so‘z misolida  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Пользователь</cp:lastModifiedBy>
  <cp:revision>671</cp:revision>
  <dcterms:created xsi:type="dcterms:W3CDTF">2020-04-13T08:06:06Z</dcterms:created>
  <dcterms:modified xsi:type="dcterms:W3CDTF">2021-02-18T10:33:08Z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