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5"/>
  </p:notesMasterIdLst>
  <p:sldIdLst>
    <p:sldId id="390" r:id="rId2"/>
    <p:sldId id="286" r:id="rId3"/>
    <p:sldId id="326" r:id="rId4"/>
    <p:sldId id="348" r:id="rId5"/>
    <p:sldId id="328" r:id="rId6"/>
    <p:sldId id="329" r:id="rId7"/>
    <p:sldId id="330" r:id="rId8"/>
    <p:sldId id="331" r:id="rId9"/>
    <p:sldId id="332" r:id="rId10"/>
    <p:sldId id="333" r:id="rId11"/>
    <p:sldId id="337" r:id="rId12"/>
    <p:sldId id="347" r:id="rId13"/>
    <p:sldId id="339" r:id="rId14"/>
    <p:sldId id="338" r:id="rId15"/>
    <p:sldId id="334" r:id="rId16"/>
    <p:sldId id="335" r:id="rId17"/>
    <p:sldId id="336" r:id="rId18"/>
    <p:sldId id="343" r:id="rId19"/>
    <p:sldId id="342" r:id="rId20"/>
    <p:sldId id="341" r:id="rId21"/>
    <p:sldId id="340" r:id="rId22"/>
    <p:sldId id="344" r:id="rId23"/>
    <p:sldId id="283" r:id="rId24"/>
  </p:sldIdLst>
  <p:sldSz cx="5765800" cy="3244850"/>
  <p:notesSz cx="5765800" cy="3244850"/>
  <p:custDataLst>
    <p:tags r:id="rId26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7C80"/>
    <a:srgbClr val="400239"/>
    <a:srgbClr val="FFCC99"/>
    <a:srgbClr val="FFCCFF"/>
    <a:srgbClr val="66FFFF"/>
    <a:srgbClr val="FFCC00"/>
    <a:srgbClr val="3333FF"/>
    <a:srgbClr val="66FF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528" autoAdjust="0"/>
    <p:restoredTop sz="63599" autoAdjust="0"/>
  </p:normalViewPr>
  <p:slideViewPr>
    <p:cSldViewPr>
      <p:cViewPr varScale="1">
        <p:scale>
          <a:sx n="141" d="100"/>
          <a:sy n="141" d="100"/>
        </p:scale>
        <p:origin x="804" y="114"/>
      </p:cViewPr>
      <p:guideLst>
        <p:guide orient="horz" pos="288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-235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gs" Target="tags/tag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9366DDD-E2FF-42A8-B740-854E26D9C6B5}" type="doc">
      <dgm:prSet loTypeId="urn:microsoft.com/office/officeart/2009/3/layout/OpposingIdeas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BF424151-0D9A-4E3F-95D8-343A66A9D854}">
      <dgm:prSet phldrT="[Текст]"/>
      <dgm:spPr>
        <a:solidFill>
          <a:srgbClr val="FF0000"/>
        </a:solidFill>
      </dgm:spPr>
      <dgm:t>
        <a:bodyPr/>
        <a:lstStyle/>
        <a:p>
          <a:r>
            <a:rPr lang="uz-Latn-UZ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O‘z qatlamga mansub</a:t>
          </a:r>
          <a:endParaRPr lang="ru-RU" dirty="0">
            <a:solidFill>
              <a:schemeClr val="bg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0840214-7FFE-43FD-AE66-B924FA3A971D}" type="parTrans" cxnId="{D3CB72CC-EA0D-4018-A3C1-469242B35745}">
      <dgm:prSet/>
      <dgm:spPr/>
      <dgm:t>
        <a:bodyPr/>
        <a:lstStyle/>
        <a:p>
          <a:endParaRPr lang="ru-RU"/>
        </a:p>
      </dgm:t>
    </dgm:pt>
    <dgm:pt modelId="{38332EA1-10D5-4138-8E4A-AE3E0A66E8D7}" type="sibTrans" cxnId="{D3CB72CC-EA0D-4018-A3C1-469242B35745}">
      <dgm:prSet/>
      <dgm:spPr/>
      <dgm:t>
        <a:bodyPr/>
        <a:lstStyle/>
        <a:p>
          <a:endParaRPr lang="ru-RU"/>
        </a:p>
      </dgm:t>
    </dgm:pt>
    <dgm:pt modelId="{1B47322A-BEA6-4B86-9C4B-397EBB36EEEC}">
      <dgm:prSet phldrT="[Текст]" custT="1"/>
      <dgm:spPr>
        <a:solidFill>
          <a:schemeClr val="accent4">
            <a:lumMod val="60000"/>
            <a:lumOff val="40000"/>
          </a:schemeClr>
        </a:solidFill>
      </dgm:spPr>
      <dgm:t>
        <a:bodyPr/>
        <a:lstStyle/>
        <a:p>
          <a:r>
            <a:rPr lang="uz-Latn-UZ" sz="1200" dirty="0">
              <a:latin typeface="Arial" panose="020B0604020202020204" pitchFamily="34" charset="0"/>
              <a:cs typeface="Arial" panose="020B0604020202020204" pitchFamily="34" charset="0"/>
            </a:rPr>
            <a:t>Bir</a:t>
          </a:r>
        </a:p>
        <a:p>
          <a:r>
            <a:rPr lang="uz-Latn-UZ" sz="1200" dirty="0">
              <a:latin typeface="Arial" panose="020B0604020202020204" pitchFamily="34" charset="0"/>
              <a:cs typeface="Arial" panose="020B0604020202020204" pitchFamily="34" charset="0"/>
            </a:rPr>
            <a:t>Uy</a:t>
          </a:r>
        </a:p>
        <a:p>
          <a:r>
            <a:rPr lang="uz-Latn-UZ" sz="1200" dirty="0">
              <a:latin typeface="Arial" panose="020B0604020202020204" pitchFamily="34" charset="0"/>
              <a:cs typeface="Arial" panose="020B0604020202020204" pitchFamily="34" charset="0"/>
            </a:rPr>
            <a:t>Hamjins</a:t>
          </a:r>
        </a:p>
        <a:p>
          <a:r>
            <a:rPr lang="uz-Latn-UZ" sz="1200" dirty="0">
              <a:latin typeface="Arial" panose="020B0604020202020204" pitchFamily="34" charset="0"/>
              <a:cs typeface="Arial" panose="020B0604020202020204" pitchFamily="34" charset="0"/>
            </a:rPr>
            <a:t>Deraza</a:t>
          </a:r>
        </a:p>
        <a:p>
          <a:r>
            <a:rPr lang="uz-Latn-UZ" sz="1200" dirty="0">
              <a:latin typeface="Arial" panose="020B0604020202020204" pitchFamily="34" charset="0"/>
              <a:cs typeface="Arial" panose="020B0604020202020204" pitchFamily="34" charset="0"/>
            </a:rPr>
            <a:t>Aldamoq</a:t>
          </a:r>
        </a:p>
        <a:p>
          <a:r>
            <a:rPr lang="uz-Latn-UZ" sz="1200" dirty="0">
              <a:latin typeface="Arial" panose="020B0604020202020204" pitchFamily="34" charset="0"/>
              <a:cs typeface="Arial" panose="020B0604020202020204" pitchFamily="34" charset="0"/>
            </a:rPr>
            <a:t>Qutulmoq</a:t>
          </a:r>
        </a:p>
        <a:p>
          <a:endParaRPr lang="ru-RU" sz="12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1899C21-EFF2-4E7F-A8B1-FA41B9823075}" type="parTrans" cxnId="{35325E4B-9EF9-4978-9CFF-C0FD0D8AB2D7}">
      <dgm:prSet/>
      <dgm:spPr/>
      <dgm:t>
        <a:bodyPr/>
        <a:lstStyle/>
        <a:p>
          <a:endParaRPr lang="ru-RU"/>
        </a:p>
      </dgm:t>
    </dgm:pt>
    <dgm:pt modelId="{3AD5DCFA-A800-48FF-9BB4-EB030FB9136B}" type="sibTrans" cxnId="{35325E4B-9EF9-4978-9CFF-C0FD0D8AB2D7}">
      <dgm:prSet/>
      <dgm:spPr/>
      <dgm:t>
        <a:bodyPr/>
        <a:lstStyle/>
        <a:p>
          <a:endParaRPr lang="ru-RU"/>
        </a:p>
      </dgm:t>
    </dgm:pt>
    <dgm:pt modelId="{A6975AE4-1363-4308-AFD8-E9A8C17503F2}">
      <dgm:prSet phldrT="[Текст]"/>
      <dgm:spPr>
        <a:solidFill>
          <a:srgbClr val="FF0000"/>
        </a:solidFill>
      </dgm:spPr>
      <dgm:t>
        <a:bodyPr/>
        <a:lstStyle/>
        <a:p>
          <a:r>
            <a:rPr lang="uz-Latn-UZ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O‘zlashma qatlamga mansub</a:t>
          </a:r>
          <a:endParaRPr lang="ru-RU" dirty="0">
            <a:solidFill>
              <a:schemeClr val="bg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EB46F89-A74B-4668-8290-61C360EE173F}" type="parTrans" cxnId="{3EE8FEA5-A232-4615-B469-1CC2DC136129}">
      <dgm:prSet/>
      <dgm:spPr/>
      <dgm:t>
        <a:bodyPr/>
        <a:lstStyle/>
        <a:p>
          <a:endParaRPr lang="ru-RU"/>
        </a:p>
      </dgm:t>
    </dgm:pt>
    <dgm:pt modelId="{F5D1EE26-6684-496B-A72B-4998DD527E7A}" type="sibTrans" cxnId="{3EE8FEA5-A232-4615-B469-1CC2DC136129}">
      <dgm:prSet/>
      <dgm:spPr/>
      <dgm:t>
        <a:bodyPr/>
        <a:lstStyle/>
        <a:p>
          <a:endParaRPr lang="ru-RU"/>
        </a:p>
      </dgm:t>
    </dgm:pt>
    <dgm:pt modelId="{A0647401-A34B-4EAA-9655-DEA9B860A08E}">
      <dgm:prSet phldrT="[Текст]" custT="1"/>
      <dgm:spPr/>
      <dgm:t>
        <a:bodyPr/>
        <a:lstStyle/>
        <a:p>
          <a:r>
            <a:rPr lang="uz-Latn-UZ" sz="1200" dirty="0">
              <a:latin typeface="Arial" panose="020B0604020202020204" pitchFamily="34" charset="0"/>
              <a:cs typeface="Arial" panose="020B0604020202020204" pitchFamily="34" charset="0"/>
            </a:rPr>
            <a:t>Savdogar(f.)</a:t>
          </a:r>
        </a:p>
        <a:p>
          <a:r>
            <a:rPr lang="uz-Latn-UZ" sz="1200" dirty="0">
              <a:latin typeface="Arial" panose="020B0604020202020204" pitchFamily="34" charset="0"/>
              <a:cs typeface="Arial" panose="020B0604020202020204" pitchFamily="34" charset="0"/>
            </a:rPr>
            <a:t>Tashrif (a.)</a:t>
          </a:r>
        </a:p>
        <a:p>
          <a:r>
            <a:rPr lang="uz-Latn-UZ" sz="1200" dirty="0">
              <a:latin typeface="Arial" panose="020B0604020202020204" pitchFamily="34" charset="0"/>
              <a:cs typeface="Arial" panose="020B0604020202020204" pitchFamily="34" charset="0"/>
            </a:rPr>
            <a:t>Mehmon (f.)</a:t>
          </a:r>
        </a:p>
        <a:p>
          <a:r>
            <a:rPr lang="uz-Latn-UZ" sz="1200" dirty="0">
              <a:latin typeface="Arial" panose="020B0604020202020204" pitchFamily="34" charset="0"/>
              <a:cs typeface="Arial" panose="020B0604020202020204" pitchFamily="34" charset="0"/>
            </a:rPr>
            <a:t>Taassurot (a.)</a:t>
          </a:r>
        </a:p>
        <a:p>
          <a:r>
            <a:rPr lang="uz-Latn-UZ" sz="1200" dirty="0">
              <a:latin typeface="Arial" panose="020B0604020202020204" pitchFamily="34" charset="0"/>
              <a:cs typeface="Arial" panose="020B0604020202020204" pitchFamily="34" charset="0"/>
            </a:rPr>
            <a:t>Xursand (f.)</a:t>
          </a:r>
        </a:p>
        <a:p>
          <a:r>
            <a:rPr lang="uz-Latn-UZ" sz="1200" dirty="0">
              <a:latin typeface="Arial" panose="020B0604020202020204" pitchFamily="34" charset="0"/>
              <a:cs typeface="Arial" panose="020B0604020202020204" pitchFamily="34" charset="0"/>
            </a:rPr>
            <a:t>Daraxt (f.)</a:t>
          </a:r>
        </a:p>
        <a:p>
          <a:r>
            <a:rPr lang="uz-Latn-UZ" sz="1200" dirty="0">
              <a:latin typeface="Arial" panose="020B0604020202020204" pitchFamily="34" charset="0"/>
              <a:cs typeface="Arial" panose="020B0604020202020204" pitchFamily="34" charset="0"/>
            </a:rPr>
            <a:t>Hiyla (a.)</a:t>
          </a:r>
        </a:p>
        <a:p>
          <a:r>
            <a:rPr lang="uz-Latn-UZ" sz="1200" dirty="0">
              <a:latin typeface="Arial" panose="020B0604020202020204" pitchFamily="34" charset="0"/>
              <a:cs typeface="Arial" panose="020B0604020202020204" pitchFamily="34" charset="0"/>
            </a:rPr>
            <a:t>Rioya (a.)</a:t>
          </a:r>
          <a:endParaRPr lang="ru-RU" sz="12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BB4B210-7D66-4754-9649-5EA586D24EF4}" type="parTrans" cxnId="{37E8FD11-B445-4B8F-B52C-DE806A54FB3B}">
      <dgm:prSet/>
      <dgm:spPr/>
      <dgm:t>
        <a:bodyPr/>
        <a:lstStyle/>
        <a:p>
          <a:endParaRPr lang="ru-RU"/>
        </a:p>
      </dgm:t>
    </dgm:pt>
    <dgm:pt modelId="{EBE2B00B-97BD-4985-8E98-B4D13D8F5B5C}" type="sibTrans" cxnId="{37E8FD11-B445-4B8F-B52C-DE806A54FB3B}">
      <dgm:prSet/>
      <dgm:spPr/>
      <dgm:t>
        <a:bodyPr/>
        <a:lstStyle/>
        <a:p>
          <a:endParaRPr lang="ru-RU"/>
        </a:p>
      </dgm:t>
    </dgm:pt>
    <dgm:pt modelId="{AC1E5F04-F11A-4DF2-8092-E7DAE3FCA3EE}" type="pres">
      <dgm:prSet presAssocID="{B9366DDD-E2FF-42A8-B740-854E26D9C6B5}" presName="Name0" presStyleCnt="0">
        <dgm:presLayoutVars>
          <dgm:chMax val="2"/>
          <dgm:dir/>
          <dgm:animOne val="branch"/>
          <dgm:animLvl val="lvl"/>
          <dgm:resizeHandles val="exact"/>
        </dgm:presLayoutVars>
      </dgm:prSet>
      <dgm:spPr/>
    </dgm:pt>
    <dgm:pt modelId="{DC8BFDF5-225C-479B-82F1-9F1FDF94AFD5}" type="pres">
      <dgm:prSet presAssocID="{B9366DDD-E2FF-42A8-B740-854E26D9C6B5}" presName="Background" presStyleLbl="node1" presStyleIdx="0" presStyleCnt="1" custScaleY="117911"/>
      <dgm:spPr>
        <a:solidFill>
          <a:srgbClr val="FF7C80"/>
        </a:solidFill>
      </dgm:spPr>
    </dgm:pt>
    <dgm:pt modelId="{1E7B38F5-09EE-4108-9BFA-549E77BE75D5}" type="pres">
      <dgm:prSet presAssocID="{B9366DDD-E2FF-42A8-B740-854E26D9C6B5}" presName="Divider" presStyleLbl="callout" presStyleIdx="0" presStyleCnt="1"/>
      <dgm:spPr/>
    </dgm:pt>
    <dgm:pt modelId="{848390F3-3784-4F92-81BE-B5EFEBC3E5AD}" type="pres">
      <dgm:prSet presAssocID="{B9366DDD-E2FF-42A8-B740-854E26D9C6B5}" presName="ChildText1" presStyleLbl="revTx" presStyleIdx="0" presStyleCnt="0">
        <dgm:presLayoutVars>
          <dgm:chMax val="0"/>
          <dgm:chPref val="0"/>
          <dgm:bulletEnabled val="1"/>
        </dgm:presLayoutVars>
      </dgm:prSet>
      <dgm:spPr/>
    </dgm:pt>
    <dgm:pt modelId="{4CD0ACEC-96C0-476F-A6CB-EEC7ECCD4EBD}" type="pres">
      <dgm:prSet presAssocID="{B9366DDD-E2FF-42A8-B740-854E26D9C6B5}" presName="ChildText2" presStyleLbl="revTx" presStyleIdx="0" presStyleCnt="0" custScaleY="138966">
        <dgm:presLayoutVars>
          <dgm:chMax val="0"/>
          <dgm:chPref val="0"/>
          <dgm:bulletEnabled val="1"/>
        </dgm:presLayoutVars>
      </dgm:prSet>
      <dgm:spPr/>
    </dgm:pt>
    <dgm:pt modelId="{B3EBA04E-75DD-46EC-B3A1-7F202FEEC394}" type="pres">
      <dgm:prSet presAssocID="{B9366DDD-E2FF-42A8-B740-854E26D9C6B5}" presName="ParentText1" presStyleLbl="revTx" presStyleIdx="0" presStyleCnt="0">
        <dgm:presLayoutVars>
          <dgm:chMax val="1"/>
          <dgm:chPref val="1"/>
        </dgm:presLayoutVars>
      </dgm:prSet>
      <dgm:spPr/>
    </dgm:pt>
    <dgm:pt modelId="{B63BFBB4-ED0A-4DBE-A7CE-74BCF9D2AD11}" type="pres">
      <dgm:prSet presAssocID="{B9366DDD-E2FF-42A8-B740-854E26D9C6B5}" presName="ParentShape1" presStyleLbl="alignImgPlace1" presStyleIdx="0" presStyleCnt="2" custScaleX="102019" custScaleY="93843">
        <dgm:presLayoutVars/>
      </dgm:prSet>
      <dgm:spPr/>
    </dgm:pt>
    <dgm:pt modelId="{DF31B7F5-98D5-4D58-85E9-DE22545CE892}" type="pres">
      <dgm:prSet presAssocID="{B9366DDD-E2FF-42A8-B740-854E26D9C6B5}" presName="ParentText2" presStyleLbl="revTx" presStyleIdx="0" presStyleCnt="0">
        <dgm:presLayoutVars>
          <dgm:chMax val="1"/>
          <dgm:chPref val="1"/>
        </dgm:presLayoutVars>
      </dgm:prSet>
      <dgm:spPr/>
    </dgm:pt>
    <dgm:pt modelId="{B66B8FCA-0C6E-47F9-9173-587E60F2C463}" type="pres">
      <dgm:prSet presAssocID="{B9366DDD-E2FF-42A8-B740-854E26D9C6B5}" presName="ParentShape2" presStyleLbl="alignImgPlace1" presStyleIdx="1" presStyleCnt="2" custScaleX="140271" custScaleY="116410">
        <dgm:presLayoutVars/>
      </dgm:prSet>
      <dgm:spPr/>
    </dgm:pt>
  </dgm:ptLst>
  <dgm:cxnLst>
    <dgm:cxn modelId="{7240330F-0943-45A8-93A0-5D59D3BEA1A8}" type="presOf" srcId="{BF424151-0D9A-4E3F-95D8-343A66A9D854}" destId="{B63BFBB4-ED0A-4DBE-A7CE-74BCF9D2AD11}" srcOrd="1" destOrd="0" presId="urn:microsoft.com/office/officeart/2009/3/layout/OpposingIdeas"/>
    <dgm:cxn modelId="{37E8FD11-B445-4B8F-B52C-DE806A54FB3B}" srcId="{A6975AE4-1363-4308-AFD8-E9A8C17503F2}" destId="{A0647401-A34B-4EAA-9655-DEA9B860A08E}" srcOrd="0" destOrd="0" parTransId="{7BB4B210-7D66-4754-9649-5EA586D24EF4}" sibTransId="{EBE2B00B-97BD-4985-8E98-B4D13D8F5B5C}"/>
    <dgm:cxn modelId="{28A9132F-072E-49FA-9FDA-B48F56A61A76}" type="presOf" srcId="{A0647401-A34B-4EAA-9655-DEA9B860A08E}" destId="{4CD0ACEC-96C0-476F-A6CB-EEC7ECCD4EBD}" srcOrd="0" destOrd="0" presId="urn:microsoft.com/office/officeart/2009/3/layout/OpposingIdeas"/>
    <dgm:cxn modelId="{0388842F-3986-48BE-BF25-C9554E531005}" type="presOf" srcId="{B9366DDD-E2FF-42A8-B740-854E26D9C6B5}" destId="{AC1E5F04-F11A-4DF2-8092-E7DAE3FCA3EE}" srcOrd="0" destOrd="0" presId="urn:microsoft.com/office/officeart/2009/3/layout/OpposingIdeas"/>
    <dgm:cxn modelId="{35325E4B-9EF9-4978-9CFF-C0FD0D8AB2D7}" srcId="{BF424151-0D9A-4E3F-95D8-343A66A9D854}" destId="{1B47322A-BEA6-4B86-9C4B-397EBB36EEEC}" srcOrd="0" destOrd="0" parTransId="{41899C21-EFF2-4E7F-A8B1-FA41B9823075}" sibTransId="{3AD5DCFA-A800-48FF-9BB4-EB030FB9136B}"/>
    <dgm:cxn modelId="{971E719A-06B8-489E-8833-1F01F22E64D3}" type="presOf" srcId="{A6975AE4-1363-4308-AFD8-E9A8C17503F2}" destId="{DF31B7F5-98D5-4D58-85E9-DE22545CE892}" srcOrd="0" destOrd="0" presId="urn:microsoft.com/office/officeart/2009/3/layout/OpposingIdeas"/>
    <dgm:cxn modelId="{3EE8FEA5-A232-4615-B469-1CC2DC136129}" srcId="{B9366DDD-E2FF-42A8-B740-854E26D9C6B5}" destId="{A6975AE4-1363-4308-AFD8-E9A8C17503F2}" srcOrd="1" destOrd="0" parTransId="{6EB46F89-A74B-4668-8290-61C360EE173F}" sibTransId="{F5D1EE26-6684-496B-A72B-4998DD527E7A}"/>
    <dgm:cxn modelId="{E7BFCEBD-2761-49B0-A137-C8AE9A239694}" type="presOf" srcId="{BF424151-0D9A-4E3F-95D8-343A66A9D854}" destId="{B3EBA04E-75DD-46EC-B3A1-7F202FEEC394}" srcOrd="0" destOrd="0" presId="urn:microsoft.com/office/officeart/2009/3/layout/OpposingIdeas"/>
    <dgm:cxn modelId="{945F9DBE-FDD5-45E3-9685-6F43640F2104}" type="presOf" srcId="{1B47322A-BEA6-4B86-9C4B-397EBB36EEEC}" destId="{848390F3-3784-4F92-81BE-B5EFEBC3E5AD}" srcOrd="0" destOrd="0" presId="urn:microsoft.com/office/officeart/2009/3/layout/OpposingIdeas"/>
    <dgm:cxn modelId="{D3CB72CC-EA0D-4018-A3C1-469242B35745}" srcId="{B9366DDD-E2FF-42A8-B740-854E26D9C6B5}" destId="{BF424151-0D9A-4E3F-95D8-343A66A9D854}" srcOrd="0" destOrd="0" parTransId="{30840214-7FFE-43FD-AE66-B924FA3A971D}" sibTransId="{38332EA1-10D5-4138-8E4A-AE3E0A66E8D7}"/>
    <dgm:cxn modelId="{B8DAEBF6-E8C7-47D5-BCCC-86F0EA6D171F}" type="presOf" srcId="{A6975AE4-1363-4308-AFD8-E9A8C17503F2}" destId="{B66B8FCA-0C6E-47F9-9173-587E60F2C463}" srcOrd="1" destOrd="0" presId="urn:microsoft.com/office/officeart/2009/3/layout/OpposingIdeas"/>
    <dgm:cxn modelId="{2EA6AD24-B990-4C43-BEFE-28A5DCCEDB7E}" type="presParOf" srcId="{AC1E5F04-F11A-4DF2-8092-E7DAE3FCA3EE}" destId="{DC8BFDF5-225C-479B-82F1-9F1FDF94AFD5}" srcOrd="0" destOrd="0" presId="urn:microsoft.com/office/officeart/2009/3/layout/OpposingIdeas"/>
    <dgm:cxn modelId="{6DCB8109-6475-4BE2-8247-54CFF310134A}" type="presParOf" srcId="{AC1E5F04-F11A-4DF2-8092-E7DAE3FCA3EE}" destId="{1E7B38F5-09EE-4108-9BFA-549E77BE75D5}" srcOrd="1" destOrd="0" presId="urn:microsoft.com/office/officeart/2009/3/layout/OpposingIdeas"/>
    <dgm:cxn modelId="{473742A3-9EDC-4097-A381-113DA12FB30B}" type="presParOf" srcId="{AC1E5F04-F11A-4DF2-8092-E7DAE3FCA3EE}" destId="{848390F3-3784-4F92-81BE-B5EFEBC3E5AD}" srcOrd="2" destOrd="0" presId="urn:microsoft.com/office/officeart/2009/3/layout/OpposingIdeas"/>
    <dgm:cxn modelId="{BED02831-83A9-45BA-AEDB-3658AB251D10}" type="presParOf" srcId="{AC1E5F04-F11A-4DF2-8092-E7DAE3FCA3EE}" destId="{4CD0ACEC-96C0-476F-A6CB-EEC7ECCD4EBD}" srcOrd="3" destOrd="0" presId="urn:microsoft.com/office/officeart/2009/3/layout/OpposingIdeas"/>
    <dgm:cxn modelId="{7E272108-4987-433D-AA64-33D40E7B295D}" type="presParOf" srcId="{AC1E5F04-F11A-4DF2-8092-E7DAE3FCA3EE}" destId="{B3EBA04E-75DD-46EC-B3A1-7F202FEEC394}" srcOrd="4" destOrd="0" presId="urn:microsoft.com/office/officeart/2009/3/layout/OpposingIdeas"/>
    <dgm:cxn modelId="{32B6BF7A-EDD2-4893-9D96-C2FA06D92182}" type="presParOf" srcId="{AC1E5F04-F11A-4DF2-8092-E7DAE3FCA3EE}" destId="{B63BFBB4-ED0A-4DBE-A7CE-74BCF9D2AD11}" srcOrd="5" destOrd="0" presId="urn:microsoft.com/office/officeart/2009/3/layout/OpposingIdeas"/>
    <dgm:cxn modelId="{57805328-A89E-42C6-B2B5-7E116C2A7240}" type="presParOf" srcId="{AC1E5F04-F11A-4DF2-8092-E7DAE3FCA3EE}" destId="{DF31B7F5-98D5-4D58-85E9-DE22545CE892}" srcOrd="6" destOrd="0" presId="urn:microsoft.com/office/officeart/2009/3/layout/OpposingIdeas"/>
    <dgm:cxn modelId="{26D147E9-0EC1-49A3-B210-ED11E8F4BE4B}" type="presParOf" srcId="{AC1E5F04-F11A-4DF2-8092-E7DAE3FCA3EE}" destId="{B66B8FCA-0C6E-47F9-9173-587E60F2C463}" srcOrd="7" destOrd="0" presId="urn:microsoft.com/office/officeart/2009/3/layout/OpposingIdea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C8BFDF5-225C-479B-82F1-9F1FDF94AFD5}">
      <dsp:nvSpPr>
        <dsp:cNvPr id="0" name=""/>
        <dsp:cNvSpPr/>
      </dsp:nvSpPr>
      <dsp:spPr>
        <a:xfrm>
          <a:off x="1108501" y="176708"/>
          <a:ext cx="3086167" cy="1956892"/>
        </a:xfrm>
        <a:prstGeom prst="round2DiagRect">
          <a:avLst>
            <a:gd name="adj1" fmla="val 0"/>
            <a:gd name="adj2" fmla="val 16670"/>
          </a:avLst>
        </a:prstGeom>
        <a:solidFill>
          <a:srgbClr val="FF7C8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E7B38F5-09EE-4108-9BFA-549E77BE75D5}">
      <dsp:nvSpPr>
        <dsp:cNvPr id="0" name=""/>
        <dsp:cNvSpPr/>
      </dsp:nvSpPr>
      <dsp:spPr>
        <a:xfrm>
          <a:off x="2651585" y="501359"/>
          <a:ext cx="411" cy="1307591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48390F3-3784-4F92-81BE-B5EFEBC3E5AD}">
      <dsp:nvSpPr>
        <dsp:cNvPr id="0" name=""/>
        <dsp:cNvSpPr/>
      </dsp:nvSpPr>
      <dsp:spPr>
        <a:xfrm>
          <a:off x="1211374" y="451067"/>
          <a:ext cx="1337339" cy="1408175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t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z-Latn-UZ" sz="1200" kern="1200" dirty="0">
              <a:latin typeface="Arial" panose="020B0604020202020204" pitchFamily="34" charset="0"/>
              <a:cs typeface="Arial" panose="020B0604020202020204" pitchFamily="34" charset="0"/>
            </a:rPr>
            <a:t>Bir</a:t>
          </a:r>
        </a:p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z-Latn-UZ" sz="1200" kern="1200" dirty="0">
              <a:latin typeface="Arial" panose="020B0604020202020204" pitchFamily="34" charset="0"/>
              <a:cs typeface="Arial" panose="020B0604020202020204" pitchFamily="34" charset="0"/>
            </a:rPr>
            <a:t>Uy</a:t>
          </a:r>
        </a:p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z-Latn-UZ" sz="1200" kern="1200" dirty="0">
              <a:latin typeface="Arial" panose="020B0604020202020204" pitchFamily="34" charset="0"/>
              <a:cs typeface="Arial" panose="020B0604020202020204" pitchFamily="34" charset="0"/>
            </a:rPr>
            <a:t>Hamjins</a:t>
          </a:r>
        </a:p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z-Latn-UZ" sz="1200" kern="1200" dirty="0">
              <a:latin typeface="Arial" panose="020B0604020202020204" pitchFamily="34" charset="0"/>
              <a:cs typeface="Arial" panose="020B0604020202020204" pitchFamily="34" charset="0"/>
            </a:rPr>
            <a:t>Deraza</a:t>
          </a:r>
        </a:p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z-Latn-UZ" sz="1200" kern="1200" dirty="0">
              <a:latin typeface="Arial" panose="020B0604020202020204" pitchFamily="34" charset="0"/>
              <a:cs typeface="Arial" panose="020B0604020202020204" pitchFamily="34" charset="0"/>
            </a:rPr>
            <a:t>Aldamoq</a:t>
          </a:r>
        </a:p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z-Latn-UZ" sz="1200" kern="1200" dirty="0">
              <a:latin typeface="Arial" panose="020B0604020202020204" pitchFamily="34" charset="0"/>
              <a:cs typeface="Arial" panose="020B0604020202020204" pitchFamily="34" charset="0"/>
            </a:rPr>
            <a:t>Qutulmoq</a:t>
          </a:r>
        </a:p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2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211374" y="451067"/>
        <a:ext cx="1337339" cy="1408175"/>
      </dsp:txXfrm>
    </dsp:sp>
    <dsp:sp modelId="{4CD0ACEC-96C0-476F-A6CB-EEC7ECCD4EBD}">
      <dsp:nvSpPr>
        <dsp:cNvPr id="0" name=""/>
        <dsp:cNvSpPr/>
      </dsp:nvSpPr>
      <dsp:spPr>
        <a:xfrm>
          <a:off x="2754457" y="176712"/>
          <a:ext cx="1337339" cy="1956885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t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z-Latn-UZ" sz="1200" kern="1200" dirty="0">
              <a:latin typeface="Arial" panose="020B0604020202020204" pitchFamily="34" charset="0"/>
              <a:cs typeface="Arial" panose="020B0604020202020204" pitchFamily="34" charset="0"/>
            </a:rPr>
            <a:t>Savdogar(f.)</a:t>
          </a:r>
        </a:p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z-Latn-UZ" sz="1200" kern="1200" dirty="0">
              <a:latin typeface="Arial" panose="020B0604020202020204" pitchFamily="34" charset="0"/>
              <a:cs typeface="Arial" panose="020B0604020202020204" pitchFamily="34" charset="0"/>
            </a:rPr>
            <a:t>Tashrif (a.)</a:t>
          </a:r>
        </a:p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z-Latn-UZ" sz="1200" kern="1200" dirty="0">
              <a:latin typeface="Arial" panose="020B0604020202020204" pitchFamily="34" charset="0"/>
              <a:cs typeface="Arial" panose="020B0604020202020204" pitchFamily="34" charset="0"/>
            </a:rPr>
            <a:t>Mehmon (f.)</a:t>
          </a:r>
        </a:p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z-Latn-UZ" sz="1200" kern="1200" dirty="0">
              <a:latin typeface="Arial" panose="020B0604020202020204" pitchFamily="34" charset="0"/>
              <a:cs typeface="Arial" panose="020B0604020202020204" pitchFamily="34" charset="0"/>
            </a:rPr>
            <a:t>Taassurot (a.)</a:t>
          </a:r>
        </a:p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z-Latn-UZ" sz="1200" kern="1200" dirty="0">
              <a:latin typeface="Arial" panose="020B0604020202020204" pitchFamily="34" charset="0"/>
              <a:cs typeface="Arial" panose="020B0604020202020204" pitchFamily="34" charset="0"/>
            </a:rPr>
            <a:t>Xursand (f.)</a:t>
          </a:r>
        </a:p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z-Latn-UZ" sz="1200" kern="1200" dirty="0">
              <a:latin typeface="Arial" panose="020B0604020202020204" pitchFamily="34" charset="0"/>
              <a:cs typeface="Arial" panose="020B0604020202020204" pitchFamily="34" charset="0"/>
            </a:rPr>
            <a:t>Daraxt (f.)</a:t>
          </a:r>
        </a:p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z-Latn-UZ" sz="1200" kern="1200" dirty="0">
              <a:latin typeface="Arial" panose="020B0604020202020204" pitchFamily="34" charset="0"/>
              <a:cs typeface="Arial" panose="020B0604020202020204" pitchFamily="34" charset="0"/>
            </a:rPr>
            <a:t>Hiyla (a.)</a:t>
          </a:r>
        </a:p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z-Latn-UZ" sz="1200" kern="1200" dirty="0">
              <a:latin typeface="Arial" panose="020B0604020202020204" pitchFamily="34" charset="0"/>
              <a:cs typeface="Arial" panose="020B0604020202020204" pitchFamily="34" charset="0"/>
            </a:rPr>
            <a:t>Rioya (a.)</a:t>
          </a:r>
          <a:endParaRPr lang="ru-RU" sz="12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754457" y="176712"/>
        <a:ext cx="1337339" cy="1956885"/>
      </dsp:txXfrm>
    </dsp:sp>
    <dsp:sp modelId="{B63BFBB4-ED0A-4DBE-A7CE-74BCF9D2AD11}">
      <dsp:nvSpPr>
        <dsp:cNvPr id="0" name=""/>
        <dsp:cNvSpPr/>
      </dsp:nvSpPr>
      <dsp:spPr>
        <a:xfrm rot="16200000">
          <a:off x="1802" y="540738"/>
          <a:ext cx="1699038" cy="524746"/>
        </a:xfrm>
        <a:prstGeom prst="rightArrow">
          <a:avLst>
            <a:gd name="adj1" fmla="val 49830"/>
            <a:gd name="adj2" fmla="val 60660"/>
          </a:avLst>
        </a:prstGeom>
        <a:solidFill>
          <a:srgbClr val="FF0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z-Latn-UZ" sz="900" kern="1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O‘z qatlamga mansub</a:t>
          </a:r>
          <a:endParaRPr lang="ru-RU" sz="900" kern="1200" dirty="0">
            <a:solidFill>
              <a:schemeClr val="bg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81109" y="751678"/>
        <a:ext cx="1540424" cy="261480"/>
      </dsp:txXfrm>
    </dsp:sp>
    <dsp:sp modelId="{B66B8FCA-0C6E-47F9-9173-587E60F2C463}">
      <dsp:nvSpPr>
        <dsp:cNvPr id="0" name=""/>
        <dsp:cNvSpPr/>
      </dsp:nvSpPr>
      <dsp:spPr>
        <a:xfrm rot="5400000">
          <a:off x="3398041" y="1146449"/>
          <a:ext cx="2107616" cy="721499"/>
        </a:xfrm>
        <a:prstGeom prst="rightArrow">
          <a:avLst>
            <a:gd name="adj1" fmla="val 49830"/>
            <a:gd name="adj2" fmla="val 60660"/>
          </a:avLst>
        </a:prstGeom>
        <a:solidFill>
          <a:srgbClr val="FF0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z-Latn-UZ" sz="900" kern="1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O‘zlashma qatlamga mansub</a:t>
          </a:r>
          <a:endParaRPr lang="ru-RU" sz="900" kern="1200" dirty="0">
            <a:solidFill>
              <a:schemeClr val="bg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507085" y="1218394"/>
        <a:ext cx="1889529" cy="35952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9/3/layout/OpposingIdeas">
  <dgm:title val=""/>
  <dgm:desc val=""/>
  <dgm:catLst>
    <dgm:cat type="relationship" pri="34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</dgm:ptLst>
      <dgm:cxnLst>
        <dgm:cxn modelId="30" srcId="0" destId="10" srcOrd="0" destOrd="0"/>
        <dgm:cxn modelId="12" srcId="10" destId="11" srcOrd="0" destOrd="0"/>
        <dgm:cxn modelId="40" srcId="0" destId="20" srcOrd="1" destOrd="0"/>
        <dgm:cxn modelId="22" srcId="20" destId="2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</dgm:ptLst>
      <dgm:cxnLst>
        <dgm:cxn modelId="30" srcId="0" destId="10" srcOrd="0" destOrd="0"/>
        <dgm:cxn modelId="12" srcId="10" destId="11" srcOrd="0" destOrd="0"/>
        <dgm:cxn modelId="40" srcId="0" destId="20" srcOrd="1" destOrd="0"/>
        <dgm:cxn modelId="22" srcId="20" destId="21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</dgm:ptLst>
      <dgm:cxnLst>
        <dgm:cxn modelId="30" srcId="0" destId="10" srcOrd="0" destOrd="0"/>
        <dgm:cxn modelId="12" srcId="10" destId="11" srcOrd="0" destOrd="0"/>
        <dgm:cxn modelId="40" srcId="0" destId="20" srcOrd="1" destOrd="0"/>
        <dgm:cxn modelId="22" srcId="20" destId="21" srcOrd="0" destOrd="0"/>
      </dgm:cxnLst>
      <dgm:bg/>
      <dgm:whole/>
    </dgm:dataModel>
  </dgm:clrData>
  <dgm:layoutNode name="Name0">
    <dgm:varLst>
      <dgm:chMax val="2"/>
      <dgm:dir/>
      <dgm:animOne val="branch"/>
      <dgm:animLvl val="lvl"/>
      <dgm:resizeHandles val="exact"/>
    </dgm:varLst>
    <dgm:choose name="Name1">
      <dgm:if name="Name2" axis="ch" ptType="node" func="cnt" op="lte" val="1">
        <dgm:alg type="composite">
          <dgm:param type="ar" val="0.9928"/>
        </dgm:alg>
      </dgm:if>
      <dgm:else name="Name3">
        <dgm:alg type="composite">
          <dgm:param type="ar" val="1.6364"/>
        </dgm:alg>
      </dgm:else>
    </dgm:choose>
    <dgm:shape xmlns:r="http://schemas.openxmlformats.org/officeDocument/2006/relationships" r:blip="">
      <dgm:adjLst/>
    </dgm:shape>
    <dgm:choose name="Name4">
      <dgm:if name="Name5" func="var" arg="dir" op="equ" val="norm">
        <dgm:choose name="Name6">
          <dgm:if name="Name7" axis="ch" ptType="node" func="cnt" op="lte" val="1">
            <dgm:constrLst>
              <dgm:constr type="primFontSz" for="des" forName="ParentText1" op="equ" val="65"/>
              <dgm:constr type="primFontSz" for="des" forName="ParentText2" refType="primFontSz" refFor="des" refForName="ParentText1" op="equ"/>
              <dgm:constr type="primFontSz" for="des" forName="ChildText1" op="equ" val="65"/>
              <dgm:constr type="primFontSz" for="des" forName="ChildText2" refType="primFontSz" refFor="des" refForName="ChildText1" op="equ"/>
              <dgm:constr type="l" for="ch" forName="ChildText1" refType="w" fact="0.2963"/>
              <dgm:constr type="t" for="ch" forName="ChildText1" refType="h" fact="0.2722"/>
              <dgm:constr type="w" for="ch" forName="ChildText1" refType="w" fact="0.6534"/>
              <dgm:constr type="h" for="ch" forName="ChildText1" refType="h" fact="0.6682"/>
              <dgm:constr type="l" for="ch" forName="Background" refType="w" fact="0.246"/>
              <dgm:constr type="t" for="ch" forName="Background" refType="h" fact="0.2125"/>
              <dgm:constr type="w" for="ch" forName="Background" refType="w" fact="0.754"/>
              <dgm:constr type="h" for="ch" forName="Background" refType="h" fact="0.7875"/>
              <dgm:constr type="l" for="ch" forName="ParentText1" refType="w" fact="0"/>
              <dgm:constr type="t" for="ch" forName="ParentText1" refType="h" fact="0"/>
              <dgm:constr type="w" for="ch" forName="ParentText1" refType="w" fact="0.234"/>
              <dgm:constr type="h" for="ch" forName="ParentText1" refType="h" fact="0.8713"/>
              <dgm:constr type="l" for="ch" forName="ParentShape1" refType="w" fact="0"/>
              <dgm:constr type="t" for="ch" forName="ParentShape1" refType="h" fact="0"/>
              <dgm:constr type="w" for="ch" forName="ParentShape1" refType="w" fact="0.234"/>
              <dgm:constr type="h" for="ch" forName="ParentShape1" refType="h" fact="0.8713"/>
            </dgm:constrLst>
          </dgm:if>
          <dgm:else name="Name8">
            <dgm:constrLst>
              <dgm:constr type="primFontSz" for="des" forName="ParentText1" op="equ" val="65"/>
              <dgm:constr type="primFontSz" for="des" forName="ParentText2" refType="primFontSz" refFor="des" refForName="ParentText1" op="equ"/>
              <dgm:constr type="primFontSz" for="des" forName="ChildText1" op="equ" val="65"/>
              <dgm:constr type="primFontSz" for="des" forName="ChildText2" refType="primFontSz" refFor="des" refForName="ChildText1" op="equ"/>
              <dgm:constr type="l" for="ch" forName="ChildText1" refType="w" fact="0.15"/>
              <dgm:constr type="t" for="ch" forName="ChildText1" refType="h" fact="0.22"/>
              <dgm:constr type="w" for="ch" forName="ChildText1" refType="w" fact="0.325"/>
              <dgm:constr type="h" for="ch" forName="ChildText1" refType="h" fact="0.56"/>
              <dgm:constr type="l" for="ch" forName="ChildText2" refType="w" fact="0.525"/>
              <dgm:constr type="t" for="ch" forName="ChildText2" refType="h" fact="0.22"/>
              <dgm:constr type="w" for="ch" forName="ChildText2" refType="w" fact="0.325"/>
              <dgm:constr type="h" for="ch" forName="ChildText2" refType="h" fact="0.56"/>
              <dgm:constr type="l" for="ch" forName="Background" refType="w" fact="0.125"/>
              <dgm:constr type="t" for="ch" forName="Background" refType="h" fact="0.17"/>
              <dgm:constr type="w" for="ch" forName="Background" refType="w" fact="0.75"/>
              <dgm:constr type="h" for="ch" forName="Background" refType="h" fact="0.66"/>
              <dgm:constr type="l" for="ch" forName="ParentText1" refType="w" fact="0"/>
              <dgm:constr type="t" for="ch" forName="ParentText1" refType="h" fact="0"/>
              <dgm:constr type="w" for="ch" forName="ParentText1" refType="w" fact="0.125"/>
              <dgm:constr type="h" for="ch" forName="ParentText1" refType="h" fact="0.72"/>
              <dgm:constr type="l" for="ch" forName="ParentShape1" refType="w" fact="0"/>
              <dgm:constr type="t" for="ch" forName="ParentShape1" refType="h" fact="0"/>
              <dgm:constr type="w" for="ch" forName="ParentShape1" refType="w" fact="0.125"/>
              <dgm:constr type="h" for="ch" forName="ParentShape1" refType="h" fact="0.72"/>
              <dgm:constr type="l" for="ch" forName="ParentText2" refType="w" fact="0.875"/>
              <dgm:constr type="t" for="ch" forName="ParentText2" refType="h" fact="0.28"/>
              <dgm:constr type="w" for="ch" forName="ParentText2" refType="w" fact="0.125"/>
              <dgm:constr type="h" for="ch" forName="ParentText2" refType="h" fact="0.72"/>
              <dgm:constr type="l" for="ch" forName="ParentShape2" refType="w" fact="0.875"/>
              <dgm:constr type="t" for="ch" forName="ParentShape2" refType="h" fact="0.28"/>
              <dgm:constr type="w" for="ch" forName="ParentShape2" refType="w" fact="0.125"/>
              <dgm:constr type="h" for="ch" forName="ParentShape2" refType="h" fact="0.72"/>
              <dgm:constr type="l" for="ch" forName="Divider" refType="w" fact="0.5"/>
              <dgm:constr type="t" for="ch" forName="Divider" refType="h" fact="0.24"/>
              <dgm:constr type="w" for="ch" forName="Divider" refType="w" fact="0.0001"/>
              <dgm:constr type="h" for="ch" forName="Divider" refType="h" fact="0.52"/>
            </dgm:constrLst>
          </dgm:else>
        </dgm:choose>
      </dgm:if>
      <dgm:else name="Name9">
        <dgm:choose name="Name10">
          <dgm:if name="Name11" axis="ch" ptType="node" func="cnt" op="lte" val="1">
            <dgm:constrLst>
              <dgm:constr type="primFontSz" for="des" forName="ParentText1" op="equ" val="65"/>
              <dgm:constr type="primFontSz" for="des" forName="ParentText2" refType="primFontSz" refFor="des" refForName="ParentText1" op="equ"/>
              <dgm:constr type="primFontSz" for="des" forName="ChildText1" op="equ" val="65"/>
              <dgm:constr type="primFontSz" for="des" forName="ChildText2" refType="primFontSz" refFor="des" refForName="ChildText1" op="equ"/>
              <dgm:constr type="r" for="ch" forName="ChildText1" refType="w" fact="-0.2455"/>
              <dgm:constr type="t" for="ch" forName="ChildText1" refType="h" fact="0.2651"/>
              <dgm:constr type="w" for="ch" forName="ChildText1" refType="w" fact="0.5351"/>
              <dgm:constr type="h" for="ch" forName="ChildText1" refType="h" fact="0.56"/>
              <dgm:constr type="r" for="ch" forName="Background" refType="w" fact="-0.246"/>
              <dgm:constr type="t" for="ch" forName="Background" refType="h" fact="0.2125"/>
              <dgm:constr type="w" for="ch" forName="Background" refType="w" fact="0.754"/>
              <dgm:constr type="h" for="ch" forName="Background" refType="h" fact="0.7875"/>
              <dgm:constr type="r" for="ch" forName="ParentText1" refType="w" fact="0"/>
              <dgm:constr type="t" for="ch" forName="ParentText1" refType="h" fact="0"/>
              <dgm:constr type="w" for="ch" forName="ParentText1" refType="w" fact="0.234"/>
              <dgm:constr type="h" for="ch" forName="ParentText1" refType="h" fact="0.8713"/>
              <dgm:constr type="r" for="ch" forName="ParentShape1" refType="w" fact="0"/>
              <dgm:constr type="t" for="ch" forName="ParentShape1" refType="h" fact="0"/>
              <dgm:constr type="w" for="ch" forName="ParentShape1" refType="w" fact="0.234"/>
              <dgm:constr type="h" for="ch" forName="ParentShape1" refType="h" fact="0.8713"/>
            </dgm:constrLst>
          </dgm:if>
          <dgm:else name="Name12">
            <dgm:constrLst>
              <dgm:constr type="primFontSz" for="des" forName="ParentText1" op="equ" val="65"/>
              <dgm:constr type="primFontSz" for="des" forName="ParentText2" refType="primFontSz" refFor="des" refForName="ParentText1" op="equ"/>
              <dgm:constr type="primFontSz" for="des" forName="ChildText1" op="equ" val="65"/>
              <dgm:constr type="primFontSz" for="des" forName="ChildText2" refType="primFontSz" refFor="des" refForName="ChildText1" op="equ"/>
              <dgm:constr type="r" for="ch" forName="ChildText1" refType="w" fact="-0.15"/>
              <dgm:constr type="t" for="ch" forName="ChildText1" refType="h" fact="0.22"/>
              <dgm:constr type="w" for="ch" forName="ChildText1" refType="w" fact="0.325"/>
              <dgm:constr type="h" for="ch" forName="ChildText1" refType="h" fact="0.56"/>
              <dgm:constr type="r" for="ch" forName="ChildText2" refType="w" fact="-0.525"/>
              <dgm:constr type="t" for="ch" forName="ChildText2" refType="h" fact="0.22"/>
              <dgm:constr type="w" for="ch" forName="ChildText2" refType="w" fact="0.325"/>
              <dgm:constr type="h" for="ch" forName="ChildText2" refType="h" fact="0.56"/>
              <dgm:constr type="r" for="ch" forName="Background" refType="w" fact="-0.125"/>
              <dgm:constr type="t" for="ch" forName="Background" refType="h" fact="0.17"/>
              <dgm:constr type="w" for="ch" forName="Background" refType="w" fact="0.75"/>
              <dgm:constr type="h" for="ch" forName="Background" refType="h" fact="0.66"/>
              <dgm:constr type="r" for="ch" forName="ParentText1" refType="w" fact="0"/>
              <dgm:constr type="t" for="ch" forName="ParentText1" refType="h" fact="0"/>
              <dgm:constr type="w" for="ch" forName="ParentText1" refType="w" fact="0.125"/>
              <dgm:constr type="h" for="ch" forName="ParentText1" refType="h" fact="0.72"/>
              <dgm:constr type="r" for="ch" forName="ParentShape1" refType="w" fact="0"/>
              <dgm:constr type="t" for="ch" forName="ParentShape1" refType="h" fact="0"/>
              <dgm:constr type="w" for="ch" forName="ParentShape1" refType="w" fact="0.125"/>
              <dgm:constr type="h" for="ch" forName="ParentShape1" refType="h" fact="0.72"/>
              <dgm:constr type="r" for="ch" forName="ParentText2" refType="w" fact="-0.875"/>
              <dgm:constr type="t" for="ch" forName="ParentText2" refType="h" fact="0.28"/>
              <dgm:constr type="w" for="ch" forName="ParentText2" refType="w" fact="0.125"/>
              <dgm:constr type="h" for="ch" forName="ParentText2" refType="h" fact="0.72"/>
              <dgm:constr type="r" for="ch" forName="ParentShape2" refType="w" fact="-0.875"/>
              <dgm:constr type="t" for="ch" forName="ParentShape2" refType="h" fact="0.28"/>
              <dgm:constr type="w" for="ch" forName="ParentShape2" refType="w" fact="0.125"/>
              <dgm:constr type="h" for="ch" forName="ParentShape2" refType="h" fact="0.72"/>
              <dgm:constr type="r" for="ch" forName="Divider" refType="w" fact="-0.5"/>
              <dgm:constr type="t" for="ch" forName="Divider" refType="h" fact="0.24"/>
              <dgm:constr type="w" for="ch" forName="Divider" refType="w" fact="0.0001"/>
              <dgm:constr type="h" for="ch" forName="Divider" refType="h" fact="0.52"/>
            </dgm:constrLst>
          </dgm:else>
        </dgm:choose>
      </dgm:else>
    </dgm:choose>
    <dgm:choose name="Name13">
      <dgm:if name="Name14" axis="ch" ptType="node" func="cnt" op="gte" val="1">
        <dgm:layoutNode name="Background" styleLbl="node1">
          <dgm:alg type="sp"/>
          <dgm:choose name="Name15">
            <dgm:if name="Name16" func="var" arg="dir" op="equ" val="norm">
              <dgm:shape xmlns:r="http://schemas.openxmlformats.org/officeDocument/2006/relationships" type="round2DiagRect" r:blip="">
                <dgm:adjLst>
                  <dgm:adj idx="1" val="0"/>
                  <dgm:adj idx="2" val="0.1667"/>
                </dgm:adjLst>
              </dgm:shape>
            </dgm:if>
            <dgm:else name="Name17">
              <dgm:shape xmlns:r="http://schemas.openxmlformats.org/officeDocument/2006/relationships" type="round2DiagRect" r:blip="">
                <dgm:adjLst>
                  <dgm:adj idx="1" val="0.1667"/>
                  <dgm:adj idx="2" val="0"/>
                </dgm:adjLst>
              </dgm:shape>
            </dgm:else>
          </dgm:choose>
          <dgm:presOf/>
        </dgm:layoutNode>
        <dgm:choose name="Name18">
          <dgm:if name="Name19" axis="ch" ptType="node" func="cnt" op="gte" val="2">
            <dgm:layoutNode name="Divider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</dgm:if>
          <dgm:else name="Name20"/>
        </dgm:choose>
        <dgm:layoutNode name="ChildText1" styleLbl="revTx">
          <dgm:varLst>
            <dgm:chMax val="0"/>
            <dgm:chPref val="0"/>
            <dgm:bulletEnabled val="1"/>
          </dgm:varLst>
          <dgm:alg type="tx">
            <dgm:param type="parTxLTRAlign" val="l"/>
            <dgm:param type="txAnchorVert" val="t"/>
          </dgm:alg>
          <dgm:shape xmlns:r="http://schemas.openxmlformats.org/officeDocument/2006/relationships" type="rect" r:blip="" hideGeom="1">
            <dgm:adjLst/>
          </dgm:shape>
          <dgm:presOf axis="ch des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choose name="Name21">
          <dgm:if name="Name22" axis="ch" ptType="node" func="cnt" op="gte" val="2">
            <dgm:layoutNode name="ChildText2" styleLbl="revTx">
              <dgm:varLst>
                <dgm:chMax val="0"/>
                <dgm:chPref val="0"/>
                <dgm:bulletEnabled val="1"/>
              </dgm:varLst>
              <dgm:alg type="tx">
                <dgm:param type="parTxLTRAlign" val="l"/>
                <dgm:param type="txAnchorVert" val="t"/>
              </dgm:alg>
              <dgm:shape xmlns:r="http://schemas.openxmlformats.org/officeDocument/2006/relationships" type="rect" r:blip="" hideGeom="1">
                <dgm:adjLst/>
              </dgm:shape>
              <dgm:presOf axis="ch des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23"/>
        </dgm:choose>
        <dgm:layoutNode name="ParentText1" styleLbl="revTx">
          <dgm:varLst>
            <dgm:chMax val="1"/>
            <dgm:chPref val="1"/>
          </dgm:varLst>
          <dgm:choose name="Name24">
            <dgm:if name="Name25" func="var" arg="dir" op="equ" val="norm">
              <dgm:alg type="tx">
                <dgm:param type="parTxLTRAlign" val="r"/>
                <dgm:param type="shpTxLTRAlignCh" val="r"/>
                <dgm:param type="txAnchorVertCh" val="mid"/>
                <dgm:param type="autoTxRot" val="grav"/>
              </dgm:alg>
            </dgm:if>
            <dgm:else name="Name26">
              <dgm:alg type="tx">
                <dgm:param type="parTxLTRAlign" val="l"/>
                <dgm:param type="shpTxLTRAlignCh" val="r"/>
                <dgm:param type="txAnchorVertCh" val="mid"/>
                <dgm:param type="autoTxRot" val="grav"/>
              </dgm:alg>
            </dgm:else>
          </dgm:choose>
          <dgm:choose name="Name27">
            <dgm:if name="Name28" func="var" arg="dir" op="equ" val="norm">
              <dgm:shape xmlns:r="http://schemas.openxmlformats.org/officeDocument/2006/relationships" rot="-90" type="rightArrow" r:blip="" hideGeom="1">
                <dgm:adjLst>
                  <dgm:adj idx="1" val="0.4983"/>
                  <dgm:adj idx="2" val="0.6066"/>
                </dgm:adjLst>
              </dgm:shape>
            </dgm:if>
            <dgm:else name="Name29">
              <dgm:shape xmlns:r="http://schemas.openxmlformats.org/officeDocument/2006/relationships" rot="90" type="leftArrow" r:blip="" hideGeom="1">
                <dgm:adjLst>
                  <dgm:adj idx="1" val="0.4983"/>
                  <dgm:adj idx="2" val="0.6066"/>
                </dgm:adjLst>
              </dgm:shape>
            </dgm:else>
          </dgm:choose>
          <dgm:presOf axis="ch 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ParentShape1" styleLbl="alignImgPlace1">
          <dgm:varLst/>
          <dgm:alg type="sp"/>
          <dgm:presOf axis="ch self" ptType="node node" st="1 1" cnt="1 0"/>
          <dgm:choose name="Name30">
            <dgm:if name="Name31" func="var" arg="dir" op="equ" val="norm">
              <dgm:shape xmlns:r="http://schemas.openxmlformats.org/officeDocument/2006/relationships" rot="-90" type="rightArrow" r:blip="">
                <dgm:adjLst>
                  <dgm:adj idx="1" val="0.4983"/>
                  <dgm:adj idx="2" val="0.6066"/>
                </dgm:adjLst>
              </dgm:shape>
            </dgm:if>
            <dgm:else name="Name32">
              <dgm:shape xmlns:r="http://schemas.openxmlformats.org/officeDocument/2006/relationships" rot="90" type="leftArrow" r:blip="">
                <dgm:adjLst>
                  <dgm:adj idx="1" val="0.4983"/>
                  <dgm:adj idx="2" val="0.6066"/>
                </dgm:adjLst>
              </dgm:shape>
            </dgm:else>
          </dgm:choose>
        </dgm:layoutNode>
        <dgm:choose name="Name33">
          <dgm:if name="Name34" axis="ch" ptType="node" func="cnt" op="gte" val="2">
            <dgm:layoutNode name="ParentText2" styleLbl="revTx">
              <dgm:varLst>
                <dgm:chMax val="1"/>
                <dgm:chPref val="1"/>
              </dgm:varLst>
              <dgm:choose name="Name35">
                <dgm:if name="Name36" func="var" arg="dir" op="equ" val="norm">
                  <dgm:alg type="tx">
                    <dgm:param type="parTxLTRAlign" val="r"/>
                    <dgm:param type="shpTxLTRAlignCh" val="r"/>
                    <dgm:param type="txAnchorVertCh" val="mid"/>
                    <dgm:param type="autoTxRot" val="grav"/>
                  </dgm:alg>
                </dgm:if>
                <dgm:else name="Name37">
                  <dgm:alg type="tx">
                    <dgm:param type="parTxLTRAlign" val="l"/>
                    <dgm:param type="shpTxLTRAlignCh" val="r"/>
                    <dgm:param type="txAnchorVertCh" val="mid"/>
                    <dgm:param type="autoTxRot" val="grav"/>
                  </dgm:alg>
                </dgm:else>
              </dgm:choose>
              <dgm:choose name="Name38">
                <dgm:if name="Name39" func="var" arg="dir" op="equ" val="norm">
                  <dgm:shape xmlns:r="http://schemas.openxmlformats.org/officeDocument/2006/relationships" rot="90" type="rightArrow" r:blip="" hideGeom="1">
                    <dgm:adjLst>
                      <dgm:adj idx="1" val="0.4983"/>
                      <dgm:adj idx="2" val="0.6066"/>
                    </dgm:adjLst>
                  </dgm:shape>
                </dgm:if>
                <dgm:else name="Name40">
                  <dgm:shape xmlns:r="http://schemas.openxmlformats.org/officeDocument/2006/relationships" rot="-90" type="leftArrow" r:blip="" hideGeom="1">
                    <dgm:adjLst>
                      <dgm:adj idx="1" val="0.4983"/>
                      <dgm:adj idx="2" val="0.6066"/>
                    </dgm:adjLst>
                  </dgm:shape>
                </dgm:else>
              </dgm:choose>
              <dgm:presOf axis="ch 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ParentShape2" styleLbl="alignImgPlace1">
              <dgm:varLst/>
              <dgm:alg type="sp"/>
              <dgm:choose name="Name41">
                <dgm:if name="Name42" func="var" arg="dir" op="equ" val="norm">
                  <dgm:shape xmlns:r="http://schemas.openxmlformats.org/officeDocument/2006/relationships" rot="90" type="rightArrow" r:blip="">
                    <dgm:adjLst>
                      <dgm:adj idx="1" val="0.4983"/>
                      <dgm:adj idx="2" val="0.6066"/>
                    </dgm:adjLst>
                  </dgm:shape>
                </dgm:if>
                <dgm:else name="Name43">
                  <dgm:shape xmlns:r="http://schemas.openxmlformats.org/officeDocument/2006/relationships" rot="-90" type="leftArrow" r:blip="">
                    <dgm:adjLst>
                      <dgm:adj idx="1" val="0.4983"/>
                      <dgm:adj idx="2" val="0.6066"/>
                    </dgm:adjLst>
                  </dgm:shape>
                </dgm:else>
              </dgm:choose>
              <dgm:presOf axis="ch self" ptType="node node" st="2 1" cnt="1 0"/>
            </dgm:layoutNode>
          </dgm:if>
          <dgm:else name="Name44"/>
        </dgm:choose>
      </dgm:if>
      <dgm:else name="Name45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ABC7B9F-CF58-4E55-B55B-710E01FEC8D9}" type="datetimeFigureOut">
              <a:rPr lang="ru-RU" smtClean="0"/>
              <a:t>18.02.2021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911350" y="406400"/>
            <a:ext cx="1943100" cy="10937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62100"/>
            <a:ext cx="4613275" cy="12779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9474D3D-D129-4517-98CF-316D724B133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88648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474D3D-D129-4517-98CF-316D724B133F}" type="slidenum">
              <a:rPr lang="ru-RU" smtClean="0"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3967623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474D3D-D129-4517-98CF-316D724B133F}" type="slidenum">
              <a:rPr lang="ru-RU" smtClean="0"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87853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435" y="1005903"/>
            <a:ext cx="4900930" cy="6814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4870" y="1817116"/>
            <a:ext cx="4036060" cy="8112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2/18/2021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2/18/2021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2/18/2021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2/18/2021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2/18/2021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437" y="132463"/>
            <a:ext cx="4900931" cy="3154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435" y="660989"/>
            <a:ext cx="1574064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5868" y="660989"/>
            <a:ext cx="1574064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9301" y="660989"/>
            <a:ext cx="1574064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435" y="2356547"/>
            <a:ext cx="1574064" cy="453679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2078" indent="-72078">
              <a:buFont typeface="Arial" panose="020B0604020202020204" pitchFamily="34" charset="0"/>
              <a:buChar char="•"/>
              <a:defRPr sz="700"/>
            </a:lvl2pPr>
            <a:lvl3pPr marL="144157" indent="-72078">
              <a:defRPr sz="700"/>
            </a:lvl3pPr>
            <a:lvl4pPr marL="252274" indent="-108118">
              <a:defRPr sz="700"/>
            </a:lvl4pPr>
            <a:lvl5pPr marL="360392" indent="-108118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5868" y="2356547"/>
            <a:ext cx="1574064" cy="453679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2078" indent="-72078">
              <a:buFont typeface="Arial" panose="020B0604020202020204" pitchFamily="34" charset="0"/>
              <a:buChar char="•"/>
              <a:defRPr sz="700"/>
            </a:lvl2pPr>
            <a:lvl3pPr marL="144157" indent="-72078">
              <a:defRPr sz="700"/>
            </a:lvl3pPr>
            <a:lvl4pPr marL="252274" indent="-108118">
              <a:defRPr sz="700"/>
            </a:lvl4pPr>
            <a:lvl5pPr marL="360392" indent="-108118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9301" y="2356547"/>
            <a:ext cx="1574064" cy="453679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2078" indent="-72078">
              <a:buFont typeface="Arial" panose="020B0604020202020204" pitchFamily="34" charset="0"/>
              <a:buChar char="•"/>
              <a:defRPr sz="700"/>
            </a:lvl2pPr>
            <a:lvl3pPr marL="144157" indent="-72078">
              <a:defRPr sz="700"/>
            </a:lvl3pPr>
            <a:lvl4pPr marL="252274" indent="-108118">
              <a:defRPr sz="700"/>
            </a:lvl4pPr>
            <a:lvl5pPr marL="360392" indent="-108118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437" y="441662"/>
            <a:ext cx="4900931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313267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0" y="536168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6388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15278" y="1083504"/>
            <a:ext cx="4935243" cy="142493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0372" y="3017710"/>
            <a:ext cx="1845056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290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2/18/2021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1376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769F96E-E95D-4472-B37A-1F55787D7F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430887"/>
          </a:xfrm>
        </p:spPr>
        <p:txBody>
          <a:bodyPr/>
          <a:lstStyle/>
          <a:p>
            <a:pPr algn="ctr"/>
            <a:r>
              <a:rPr lang="uz-Latn-UZ" sz="2800" b="0" dirty="0"/>
              <a:t>11-sinf ona tili</a:t>
            </a:r>
            <a:endParaRPr lang="ru-RU" sz="2800" b="0" dirty="0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6FCD2978-4DED-466D-915F-0A513AE2419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15278" y="784226"/>
            <a:ext cx="4935243" cy="1538883"/>
          </a:xfrm>
          <a:solidFill>
            <a:srgbClr val="FFCCFF"/>
          </a:solidFill>
          <a:ln>
            <a:solidFill>
              <a:srgbClr val="002060"/>
            </a:solidFill>
          </a:ln>
        </p:spPr>
        <p:txBody>
          <a:bodyPr/>
          <a:lstStyle/>
          <a:p>
            <a:pPr algn="ctr"/>
            <a:r>
              <a:rPr lang="uz-Latn-UZ" sz="2000" dirty="0"/>
              <a:t>Toshkent viloyati Toshkent tumani </a:t>
            </a:r>
          </a:p>
          <a:p>
            <a:pPr algn="ctr"/>
            <a:r>
              <a:rPr lang="uz-Latn-UZ" sz="2000" dirty="0"/>
              <a:t>16-umumiy o‘rta ta’lim maktabi ona tili va adabiyot fani o‘qituvchisi Baymanova Munojot Daniyarovnaning 11-sinf ona tili fani uchun tayyorlagan taqdimoti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225192239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2B14247-98A0-4FC4-9E6A-2EC41A613A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752" y="22225"/>
            <a:ext cx="5164295" cy="430887"/>
          </a:xfrm>
        </p:spPr>
        <p:txBody>
          <a:bodyPr/>
          <a:lstStyle/>
          <a:p>
            <a:pPr algn="ctr"/>
            <a:r>
              <a:rPr lang="uz-Latn-UZ" sz="2800" b="0" dirty="0"/>
              <a:t>Matn yuzasidan savollar</a:t>
            </a:r>
            <a:endParaRPr lang="ru-RU" sz="2800" b="0" dirty="0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F518DE73-9004-4991-937D-D773D8D0111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86227" y="631826"/>
            <a:ext cx="3382474" cy="2215991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/>
          <a:lstStyle/>
          <a:p>
            <a:pPr indent="355600" algn="just"/>
            <a:r>
              <a:rPr lang="en-US" sz="1800" dirty="0"/>
              <a:t>1. </a:t>
            </a:r>
            <a:r>
              <a:rPr lang="en-US" sz="1800" dirty="0" err="1"/>
              <a:t>Kitob</a:t>
            </a:r>
            <a:r>
              <a:rPr lang="en-US" sz="1800" dirty="0"/>
              <a:t> </a:t>
            </a:r>
            <a:r>
              <a:rPr lang="en-US" sz="1800" dirty="0" err="1"/>
              <a:t>Xalqaro</a:t>
            </a:r>
            <a:r>
              <a:rPr lang="en-US" sz="1800" dirty="0"/>
              <a:t> </a:t>
            </a:r>
            <a:r>
              <a:rPr lang="en-US" sz="1800" dirty="0" err="1"/>
              <a:t>Kenglik</a:t>
            </a:r>
            <a:r>
              <a:rPr lang="en-US" sz="1800" dirty="0"/>
              <a:t> </a:t>
            </a:r>
            <a:r>
              <a:rPr lang="en-US" sz="1800" dirty="0" err="1"/>
              <a:t>Stansiyasining</a:t>
            </a:r>
            <a:r>
              <a:rPr lang="en-US" sz="1800" dirty="0"/>
              <a:t> </a:t>
            </a:r>
            <a:r>
              <a:rPr lang="en-US" sz="1800" dirty="0" err="1"/>
              <a:t>tarixiy</a:t>
            </a:r>
            <a:r>
              <a:rPr lang="en-US" sz="1800" dirty="0"/>
              <a:t> </a:t>
            </a:r>
            <a:r>
              <a:rPr lang="en-US" sz="1800" dirty="0" err="1"/>
              <a:t>ildizlari</a:t>
            </a:r>
            <a:r>
              <a:rPr lang="en-US" sz="1800" dirty="0"/>
              <a:t> </a:t>
            </a:r>
            <a:r>
              <a:rPr lang="en-US" sz="1800" dirty="0" err="1"/>
              <a:t>qaysi</a:t>
            </a:r>
            <a:r>
              <a:rPr lang="en-US" sz="1800" dirty="0"/>
              <a:t> </a:t>
            </a:r>
            <a:r>
              <a:rPr lang="en-US" sz="1800" dirty="0" err="1"/>
              <a:t>allomalarga</a:t>
            </a:r>
            <a:r>
              <a:rPr lang="en-US" sz="1800" dirty="0"/>
              <a:t> </a:t>
            </a:r>
            <a:r>
              <a:rPr lang="en-US" sz="1800" dirty="0" err="1"/>
              <a:t>borib</a:t>
            </a:r>
            <a:r>
              <a:rPr lang="en-US" sz="1800" dirty="0"/>
              <a:t> </a:t>
            </a:r>
            <a:r>
              <a:rPr lang="en-US" sz="1800" dirty="0" err="1"/>
              <a:t>taqaladi</a:t>
            </a:r>
            <a:r>
              <a:rPr lang="uz-Latn-UZ" sz="1800" dirty="0"/>
              <a:t>?</a:t>
            </a:r>
            <a:endParaRPr lang="en-US" sz="1800" dirty="0"/>
          </a:p>
          <a:p>
            <a:pPr indent="355600" algn="just"/>
            <a:r>
              <a:rPr lang="en-US" sz="1800" dirty="0"/>
              <a:t>2. </a:t>
            </a:r>
            <a:r>
              <a:rPr lang="en-US" sz="1800" dirty="0" err="1"/>
              <a:t>Aynan</a:t>
            </a:r>
            <a:r>
              <a:rPr lang="en-US" sz="1800" dirty="0"/>
              <a:t> </a:t>
            </a:r>
            <a:r>
              <a:rPr lang="en-US" sz="1800" dirty="0" err="1"/>
              <a:t>yurtimizda</a:t>
            </a:r>
            <a:r>
              <a:rPr lang="en-US" sz="1800" dirty="0"/>
              <a:t> </a:t>
            </a:r>
            <a:r>
              <a:rPr lang="en-US" sz="1800" dirty="0" err="1"/>
              <a:t>qurilgan</a:t>
            </a:r>
            <a:r>
              <a:rPr lang="en-US" sz="1800" dirty="0"/>
              <a:t> </a:t>
            </a:r>
            <a:r>
              <a:rPr lang="en-US" sz="1800" dirty="0" err="1"/>
              <a:t>shu</a:t>
            </a:r>
            <a:r>
              <a:rPr lang="en-US" sz="1800" dirty="0"/>
              <a:t> </a:t>
            </a:r>
            <a:r>
              <a:rPr lang="en-US" sz="1800" dirty="0" err="1"/>
              <a:t>stansiyaning</a:t>
            </a:r>
            <a:r>
              <a:rPr lang="en-US" sz="1800" dirty="0"/>
              <a:t> </a:t>
            </a:r>
            <a:r>
              <a:rPr lang="en-US" sz="1800" dirty="0" err="1"/>
              <a:t>ilm</a:t>
            </a:r>
            <a:r>
              <a:rPr lang="en-US" sz="1800" dirty="0"/>
              <a:t>-fan </a:t>
            </a:r>
            <a:r>
              <a:rPr lang="en-US" sz="1800" dirty="0" err="1"/>
              <a:t>taraqqiyoti</a:t>
            </a:r>
            <a:r>
              <a:rPr lang="en-US" sz="1800" dirty="0"/>
              <a:t> </a:t>
            </a:r>
            <a:r>
              <a:rPr lang="en-US" sz="1800" dirty="0" err="1"/>
              <a:t>uchun</a:t>
            </a:r>
            <a:r>
              <a:rPr lang="en-US" sz="1800" dirty="0"/>
              <a:t> </a:t>
            </a:r>
            <a:r>
              <a:rPr lang="en-US" sz="1800" dirty="0" err="1"/>
              <a:t>o‘rni</a:t>
            </a:r>
            <a:r>
              <a:rPr lang="en-US" sz="1800" dirty="0"/>
              <a:t> </a:t>
            </a:r>
            <a:r>
              <a:rPr lang="en-US" sz="1800" dirty="0" err="1"/>
              <a:t>qay</a:t>
            </a:r>
            <a:r>
              <a:rPr lang="en-US" sz="1800" dirty="0"/>
              <a:t> </a:t>
            </a:r>
            <a:r>
              <a:rPr lang="en-US" sz="1800" dirty="0" err="1"/>
              <a:t>darajada</a:t>
            </a:r>
            <a:r>
              <a:rPr lang="en-US" sz="1800" dirty="0"/>
              <a:t>?</a:t>
            </a:r>
          </a:p>
          <a:p>
            <a:endParaRPr lang="ru-RU" sz="1800" dirty="0"/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E7508AAE-E06C-46B8-84EC-384AE63FF2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49219" y="800622"/>
            <a:ext cx="1730354" cy="18249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042297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DFB72C9-CCEF-4960-AD19-5C5D498C98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77001"/>
          </a:xfrm>
        </p:spPr>
        <p:txBody>
          <a:bodyPr/>
          <a:lstStyle/>
          <a:p>
            <a:pPr algn="ctr"/>
            <a:r>
              <a:rPr lang="uz-Latn-UZ" sz="2800" b="0" dirty="0"/>
              <a:t>Nazariy matn</a:t>
            </a:r>
            <a:endParaRPr lang="ru-RU" sz="2800" b="0" dirty="0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51DA6112-4FF3-4367-B698-720C78B0349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86226" y="631825"/>
            <a:ext cx="3839674" cy="2286000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marL="71438" indent="284163" algn="just"/>
            <a:r>
              <a:rPr lang="en-US" sz="1800" dirty="0" err="1"/>
              <a:t>Til</a:t>
            </a:r>
            <a:r>
              <a:rPr lang="en-US" sz="1800" dirty="0"/>
              <a:t> </a:t>
            </a:r>
            <a:r>
              <a:rPr lang="en-US" sz="1800" dirty="0" err="1"/>
              <a:t>sohibida</a:t>
            </a:r>
            <a:r>
              <a:rPr lang="en-US" sz="1800" dirty="0"/>
              <a:t> </a:t>
            </a:r>
            <a:r>
              <a:rPr lang="en-US" sz="1800" dirty="0" err="1"/>
              <a:t>o‘z</a:t>
            </a:r>
            <a:r>
              <a:rPr lang="en-US" sz="1800" dirty="0"/>
              <a:t> </a:t>
            </a:r>
            <a:r>
              <a:rPr lang="en-US" sz="1800" dirty="0" err="1"/>
              <a:t>qatlam</a:t>
            </a:r>
            <a:r>
              <a:rPr lang="en-US" sz="1800" dirty="0"/>
              <a:t> </a:t>
            </a:r>
            <a:r>
              <a:rPr lang="en-US" sz="1800" dirty="0" err="1"/>
              <a:t>so‘zlarining</a:t>
            </a:r>
            <a:r>
              <a:rPr lang="en-US" sz="1800" dirty="0"/>
              <a:t> </a:t>
            </a:r>
            <a:r>
              <a:rPr lang="en-US" sz="1800" dirty="0" err="1"/>
              <a:t>talaffuzi</a:t>
            </a:r>
            <a:r>
              <a:rPr lang="en-US" sz="1800" dirty="0"/>
              <a:t> </a:t>
            </a:r>
            <a:r>
              <a:rPr lang="en-US" sz="1800" dirty="0" err="1"/>
              <a:t>muammo</a:t>
            </a:r>
            <a:r>
              <a:rPr lang="en-US" sz="1800" dirty="0"/>
              <a:t> </a:t>
            </a:r>
            <a:r>
              <a:rPr lang="en-US" sz="1800" dirty="0" err="1"/>
              <a:t>tug‘dirmaydi</a:t>
            </a:r>
            <a:r>
              <a:rPr lang="en-US" sz="1800" dirty="0"/>
              <a:t>. </a:t>
            </a:r>
            <a:r>
              <a:rPr lang="en-US" sz="1800" dirty="0" err="1"/>
              <a:t>O‘zlashma</a:t>
            </a:r>
            <a:r>
              <a:rPr lang="en-US" sz="1800" dirty="0"/>
              <a:t> </a:t>
            </a:r>
            <a:r>
              <a:rPr lang="en-US" sz="1800" dirty="0" err="1"/>
              <a:t>so‘zlarning</a:t>
            </a:r>
            <a:r>
              <a:rPr lang="en-US" sz="1800" dirty="0"/>
              <a:t> </a:t>
            </a:r>
            <a:r>
              <a:rPr lang="en-US" sz="1800" dirty="0" err="1"/>
              <a:t>talaffuzi</a:t>
            </a:r>
            <a:r>
              <a:rPr lang="en-US" sz="1800" dirty="0"/>
              <a:t> </a:t>
            </a:r>
            <a:r>
              <a:rPr lang="en-US" sz="1800" dirty="0" err="1"/>
              <a:t>esa</a:t>
            </a:r>
            <a:r>
              <a:rPr lang="en-US" sz="1800" dirty="0"/>
              <a:t> </a:t>
            </a:r>
            <a:r>
              <a:rPr lang="en-US" sz="1800" dirty="0" err="1"/>
              <a:t>birmuncha</a:t>
            </a:r>
            <a:r>
              <a:rPr lang="en-US" sz="1800" dirty="0"/>
              <a:t> </a:t>
            </a:r>
            <a:r>
              <a:rPr lang="en-US" sz="1800" dirty="0" err="1"/>
              <a:t>murakkab</a:t>
            </a:r>
            <a:r>
              <a:rPr lang="en-US" sz="1800" dirty="0"/>
              <a:t>. Uni </a:t>
            </a:r>
            <a:r>
              <a:rPr lang="en-US" sz="1800" dirty="0" err="1"/>
              <a:t>tinglash</a:t>
            </a:r>
            <a:r>
              <a:rPr lang="en-US" sz="1800" dirty="0"/>
              <a:t>, </a:t>
            </a:r>
            <a:r>
              <a:rPr lang="en-US" sz="1800" dirty="0" err="1"/>
              <a:t>lug‘at</a:t>
            </a:r>
            <a:r>
              <a:rPr lang="en-US" sz="1800" dirty="0"/>
              <a:t> </a:t>
            </a:r>
            <a:r>
              <a:rPr lang="en-US" sz="1800" dirty="0" err="1"/>
              <a:t>asosida</a:t>
            </a:r>
            <a:r>
              <a:rPr lang="en-US" sz="1800" dirty="0"/>
              <a:t> </a:t>
            </a:r>
            <a:r>
              <a:rPr lang="en-US" sz="1800" dirty="0" err="1"/>
              <a:t>mashq</a:t>
            </a:r>
            <a:r>
              <a:rPr lang="en-US" sz="1800" dirty="0"/>
              <a:t> </a:t>
            </a:r>
            <a:r>
              <a:rPr lang="en-US" sz="1800" dirty="0" err="1"/>
              <a:t>qilish</a:t>
            </a:r>
            <a:r>
              <a:rPr lang="en-US" sz="1800" dirty="0"/>
              <a:t> </a:t>
            </a:r>
            <a:r>
              <a:rPr lang="en-US" sz="1800" dirty="0" err="1"/>
              <a:t>bilan</a:t>
            </a:r>
            <a:r>
              <a:rPr lang="en-US" sz="1800" dirty="0"/>
              <a:t> </a:t>
            </a:r>
            <a:r>
              <a:rPr lang="en-US" sz="1800" dirty="0" err="1"/>
              <a:t>o‘zlashtirish</a:t>
            </a:r>
            <a:r>
              <a:rPr lang="en-US" sz="1800" dirty="0"/>
              <a:t> </a:t>
            </a:r>
            <a:r>
              <a:rPr lang="en-US" sz="1800" dirty="0" err="1"/>
              <a:t>mumkin</a:t>
            </a:r>
            <a:r>
              <a:rPr lang="en-US" sz="1800" dirty="0"/>
              <a:t>. </a:t>
            </a:r>
            <a:r>
              <a:rPr lang="en-US" sz="1800" dirty="0" err="1"/>
              <a:t>So‘zlarni</a:t>
            </a:r>
            <a:r>
              <a:rPr lang="en-US" sz="1800" dirty="0"/>
              <a:t> </a:t>
            </a:r>
            <a:r>
              <a:rPr lang="en-US" sz="1800" dirty="0" err="1"/>
              <a:t>urg‘usiga</a:t>
            </a:r>
            <a:r>
              <a:rPr lang="en-US" sz="1800" dirty="0"/>
              <a:t> </a:t>
            </a:r>
            <a:r>
              <a:rPr lang="en-US" sz="1800" dirty="0" err="1"/>
              <a:t>rioya</a:t>
            </a:r>
            <a:r>
              <a:rPr lang="en-US" sz="1800" dirty="0"/>
              <a:t> </a:t>
            </a:r>
            <a:r>
              <a:rPr lang="en-US" sz="1800" dirty="0" err="1"/>
              <a:t>qilib</a:t>
            </a:r>
            <a:r>
              <a:rPr lang="en-US" sz="1800" dirty="0"/>
              <a:t> </a:t>
            </a:r>
            <a:r>
              <a:rPr lang="en-US" sz="1800" dirty="0" err="1"/>
              <a:t>talaffuz</a:t>
            </a:r>
            <a:r>
              <a:rPr lang="en-US" sz="1800" dirty="0"/>
              <a:t> </a:t>
            </a:r>
            <a:r>
              <a:rPr lang="en-US" sz="1800" dirty="0" err="1"/>
              <a:t>qilish</a:t>
            </a:r>
            <a:r>
              <a:rPr lang="uz-Latn-UZ" sz="1800" dirty="0"/>
              <a:t> </a:t>
            </a:r>
            <a:r>
              <a:rPr lang="en-US" sz="1800" dirty="0"/>
              <a:t>–</a:t>
            </a:r>
            <a:r>
              <a:rPr lang="uz-Latn-UZ" sz="1800" dirty="0"/>
              <a:t> </a:t>
            </a:r>
            <a:r>
              <a:rPr lang="en-US" sz="1800" dirty="0" err="1"/>
              <a:t>madaniy</a:t>
            </a:r>
            <a:r>
              <a:rPr lang="en-US" sz="1800" dirty="0"/>
              <a:t> </a:t>
            </a:r>
            <a:r>
              <a:rPr lang="en-US" sz="1800" dirty="0" err="1"/>
              <a:t>nutq</a:t>
            </a:r>
            <a:r>
              <a:rPr lang="en-US" sz="1800" dirty="0"/>
              <a:t> </a:t>
            </a:r>
            <a:r>
              <a:rPr lang="en-US" sz="1800" dirty="0" err="1"/>
              <a:t>belgisi</a:t>
            </a:r>
            <a:r>
              <a:rPr lang="en-US" sz="1800" dirty="0"/>
              <a:t>.</a:t>
            </a:r>
          </a:p>
          <a:p>
            <a:pPr marL="72000" algn="just"/>
            <a:endParaRPr lang="ru-RU" sz="1800" dirty="0"/>
          </a:p>
        </p:txBody>
      </p:sp>
      <p:pic>
        <p:nvPicPr>
          <p:cNvPr id="4" name="Picture 6" descr="more2007 530">
            <a:extLst>
              <a:ext uri="{FF2B5EF4-FFF2-40B4-BE49-F238E27FC236}">
                <a16:creationId xmlns:a16="http://schemas.microsoft.com/office/drawing/2014/main" id="{C3B68E2A-71CE-40A0-9BB9-A6BBC96941C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102100" y="860425"/>
            <a:ext cx="1600200" cy="1947731"/>
          </a:xfrm>
          <a:prstGeom prst="rect">
            <a:avLst/>
          </a:prstGeom>
          <a:noFill/>
          <a:ln w="28575">
            <a:solidFill>
              <a:srgbClr val="008080"/>
            </a:solidFill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58801310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DFB72C9-CCEF-4960-AD19-5C5D498C98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77001"/>
          </a:xfrm>
        </p:spPr>
        <p:txBody>
          <a:bodyPr/>
          <a:lstStyle/>
          <a:p>
            <a:pPr algn="ctr"/>
            <a:r>
              <a:rPr lang="uz-Latn-UZ" sz="2800" b="0" dirty="0"/>
              <a:t>Nazariy matn</a:t>
            </a:r>
            <a:endParaRPr lang="ru-RU" sz="2800" b="0" dirty="0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51DA6112-4FF3-4367-B698-720C78B0349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86226" y="631826"/>
            <a:ext cx="3458673" cy="2462213"/>
          </a:xfrm>
          <a:solidFill>
            <a:schemeClr val="accent4">
              <a:lumMod val="60000"/>
              <a:lumOff val="40000"/>
            </a:schemeClr>
          </a:solidFill>
        </p:spPr>
        <p:txBody>
          <a:bodyPr/>
          <a:lstStyle/>
          <a:p>
            <a:pPr marL="72000" indent="355600" algn="just"/>
            <a:r>
              <a:rPr lang="en-US" sz="1600" dirty="0" err="1"/>
              <a:t>Urg‘u</a:t>
            </a:r>
            <a:r>
              <a:rPr lang="en-US" sz="1600" dirty="0"/>
              <a:t> </a:t>
            </a:r>
            <a:r>
              <a:rPr lang="en-US" sz="1600" dirty="0" err="1"/>
              <a:t>ta’sirida</a:t>
            </a:r>
            <a:r>
              <a:rPr lang="en-US" sz="1600" dirty="0"/>
              <a:t> </a:t>
            </a:r>
            <a:r>
              <a:rPr lang="en-US" sz="1600" dirty="0" err="1"/>
              <a:t>yozuvda</a:t>
            </a:r>
            <a:r>
              <a:rPr lang="en-US" sz="1600" dirty="0"/>
              <a:t> </a:t>
            </a:r>
            <a:r>
              <a:rPr lang="en-US" sz="1600" dirty="0" err="1"/>
              <a:t>aks</a:t>
            </a:r>
            <a:r>
              <a:rPr lang="en-US" sz="1600" dirty="0"/>
              <a:t> </a:t>
            </a:r>
            <a:r>
              <a:rPr lang="en-US" sz="1600" dirty="0" err="1"/>
              <a:t>etmaydigan</a:t>
            </a:r>
            <a:r>
              <a:rPr lang="en-US" sz="1600" dirty="0"/>
              <a:t> </a:t>
            </a:r>
            <a:r>
              <a:rPr lang="en-US" sz="1600" dirty="0" err="1"/>
              <a:t>tovush</a:t>
            </a:r>
            <a:r>
              <a:rPr lang="en-US" sz="1600" dirty="0"/>
              <a:t> </a:t>
            </a:r>
            <a:r>
              <a:rPr lang="en-US" sz="1600" dirty="0" err="1"/>
              <a:t>o‘zgarishi</a:t>
            </a:r>
            <a:r>
              <a:rPr lang="en-US" sz="1600" dirty="0"/>
              <a:t> </a:t>
            </a:r>
            <a:r>
              <a:rPr lang="en-US" sz="1600" dirty="0" err="1"/>
              <a:t>sodir</a:t>
            </a:r>
            <a:r>
              <a:rPr lang="en-US" sz="1600" dirty="0"/>
              <a:t> </a:t>
            </a:r>
            <a:r>
              <a:rPr lang="en-US" sz="1600" dirty="0" err="1"/>
              <a:t>bo‘ladi</a:t>
            </a:r>
            <a:r>
              <a:rPr lang="en-US" sz="1600" dirty="0"/>
              <a:t>: </a:t>
            </a:r>
            <a:r>
              <a:rPr lang="en-US" sz="1600" dirty="0" err="1"/>
              <a:t>diréktor</a:t>
            </a:r>
            <a:r>
              <a:rPr lang="en-US" sz="1600" dirty="0"/>
              <a:t> - </a:t>
            </a:r>
            <a:r>
              <a:rPr lang="en-US" sz="1600" dirty="0" err="1"/>
              <a:t>diréktr</a:t>
            </a:r>
            <a:r>
              <a:rPr lang="en-US" sz="1600" dirty="0"/>
              <a:t>, </a:t>
            </a:r>
            <a:r>
              <a:rPr lang="en-US" sz="1600" dirty="0" err="1"/>
              <a:t>métod</a:t>
            </a:r>
            <a:r>
              <a:rPr lang="en-US" sz="1600" dirty="0"/>
              <a:t> - </a:t>
            </a:r>
            <a:r>
              <a:rPr lang="en-US" sz="1600" dirty="0" err="1"/>
              <a:t>métd</a:t>
            </a:r>
            <a:r>
              <a:rPr lang="en-US" sz="1600" dirty="0"/>
              <a:t>. </a:t>
            </a:r>
            <a:r>
              <a:rPr lang="en-US" sz="1600" dirty="0" err="1"/>
              <a:t>O‘zlashma</a:t>
            </a:r>
            <a:r>
              <a:rPr lang="en-US" sz="1600" dirty="0"/>
              <a:t> </a:t>
            </a:r>
            <a:r>
              <a:rPr lang="en-US" sz="1600" dirty="0" err="1"/>
              <a:t>so‘zda</a:t>
            </a:r>
            <a:r>
              <a:rPr lang="en-US" sz="1600" dirty="0"/>
              <a:t> </a:t>
            </a:r>
            <a:r>
              <a:rPr lang="en-US" sz="1600" dirty="0" err="1"/>
              <a:t>urg‘u</a:t>
            </a:r>
            <a:r>
              <a:rPr lang="en-US" sz="1600" dirty="0"/>
              <a:t> </a:t>
            </a:r>
            <a:r>
              <a:rPr lang="en-US" sz="1600" dirty="0" err="1"/>
              <a:t>qaysi</a:t>
            </a:r>
            <a:r>
              <a:rPr lang="en-US" sz="1600" dirty="0"/>
              <a:t> </a:t>
            </a:r>
            <a:r>
              <a:rPr lang="en-US" sz="1600" dirty="0" err="1"/>
              <a:t>bo‘g‘inda</a:t>
            </a:r>
            <a:r>
              <a:rPr lang="en-US" sz="1600" dirty="0"/>
              <a:t> </a:t>
            </a:r>
            <a:r>
              <a:rPr lang="en-US" sz="1600" dirty="0" err="1"/>
              <a:t>bo‘lishidan</a:t>
            </a:r>
            <a:r>
              <a:rPr lang="en-US" sz="1600" dirty="0"/>
              <a:t> </a:t>
            </a:r>
            <a:r>
              <a:rPr lang="en-US" sz="1600" dirty="0" err="1"/>
              <a:t>qat’i</a:t>
            </a:r>
            <a:r>
              <a:rPr lang="en-US" sz="1600" dirty="0"/>
              <a:t> </a:t>
            </a:r>
            <a:r>
              <a:rPr lang="en-US" sz="1600" dirty="0" err="1"/>
              <a:t>nazar</a:t>
            </a:r>
            <a:r>
              <a:rPr lang="en-US" sz="1600" dirty="0"/>
              <a:t>, </a:t>
            </a:r>
            <a:r>
              <a:rPr lang="en-US" sz="1600" dirty="0" err="1"/>
              <a:t>urg‘u</a:t>
            </a:r>
            <a:r>
              <a:rPr lang="en-US" sz="1600" dirty="0"/>
              <a:t> </a:t>
            </a:r>
            <a:r>
              <a:rPr lang="en-US" sz="1600" dirty="0" err="1"/>
              <a:t>oladigan</a:t>
            </a:r>
            <a:r>
              <a:rPr lang="en-US" sz="1600" dirty="0"/>
              <a:t> </a:t>
            </a:r>
            <a:r>
              <a:rPr lang="en-US" sz="1600" dirty="0" err="1"/>
              <a:t>o‘zbekcha</a:t>
            </a:r>
            <a:r>
              <a:rPr lang="en-US" sz="1600" dirty="0"/>
              <a:t> </a:t>
            </a:r>
            <a:r>
              <a:rPr lang="en-US" sz="1600" dirty="0" err="1"/>
              <a:t>qo‘shimcha</a:t>
            </a:r>
            <a:r>
              <a:rPr lang="en-US" sz="1600" dirty="0"/>
              <a:t> </a:t>
            </a:r>
            <a:r>
              <a:rPr lang="en-US" sz="1600" dirty="0" err="1"/>
              <a:t>qo‘shilganda</a:t>
            </a:r>
            <a:r>
              <a:rPr lang="en-US" sz="1600" dirty="0"/>
              <a:t>, </a:t>
            </a:r>
            <a:r>
              <a:rPr lang="en-US" sz="1600" dirty="0" err="1"/>
              <a:t>urg‘uning</a:t>
            </a:r>
            <a:r>
              <a:rPr lang="en-US" sz="1600" dirty="0"/>
              <a:t> </a:t>
            </a:r>
            <a:r>
              <a:rPr lang="en-US" sz="1600" dirty="0" err="1"/>
              <a:t>joyi</a:t>
            </a:r>
            <a:r>
              <a:rPr lang="en-US" sz="1600" dirty="0"/>
              <a:t> </a:t>
            </a:r>
            <a:r>
              <a:rPr lang="en-US" sz="1600" dirty="0" err="1"/>
              <a:t>o‘zgaradi</a:t>
            </a:r>
            <a:r>
              <a:rPr lang="en-US" sz="1600" dirty="0"/>
              <a:t>: </a:t>
            </a:r>
            <a:r>
              <a:rPr lang="en-US" sz="1600" dirty="0" err="1"/>
              <a:t>diréktor</a:t>
            </a:r>
            <a:r>
              <a:rPr lang="en-US" sz="1600" dirty="0"/>
              <a:t> - </a:t>
            </a:r>
            <a:r>
              <a:rPr lang="en-US" sz="1600" dirty="0" err="1"/>
              <a:t>direktorní</a:t>
            </a:r>
            <a:r>
              <a:rPr lang="en-US" sz="1600" dirty="0"/>
              <a:t>, </a:t>
            </a:r>
            <a:r>
              <a:rPr lang="en-US" sz="1600" dirty="0" err="1"/>
              <a:t>métod</a:t>
            </a:r>
            <a:r>
              <a:rPr lang="en-US" sz="1600" dirty="0"/>
              <a:t> - </a:t>
            </a:r>
            <a:r>
              <a:rPr lang="en-US" sz="1600" dirty="0" err="1"/>
              <a:t>metodgá</a:t>
            </a:r>
            <a:r>
              <a:rPr lang="en-US" sz="1600" dirty="0"/>
              <a:t> </a:t>
            </a:r>
            <a:r>
              <a:rPr lang="en-US" sz="1600" dirty="0" err="1"/>
              <a:t>kabi</a:t>
            </a:r>
            <a:r>
              <a:rPr lang="en-US" sz="1600" dirty="0"/>
              <a:t>.</a:t>
            </a:r>
          </a:p>
          <a:p>
            <a:pPr algn="just"/>
            <a:endParaRPr lang="ru-RU" sz="1600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E201ADDD-072B-4148-B1C1-A14D3AC89AA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26961" y="1012825"/>
            <a:ext cx="1852613" cy="18526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18510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358CC44-35EF-4EB0-9EF0-FB33C2F7AE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430887"/>
          </a:xfrm>
        </p:spPr>
        <p:txBody>
          <a:bodyPr/>
          <a:lstStyle/>
          <a:p>
            <a:pPr algn="ctr"/>
            <a:r>
              <a:rPr lang="uz-Latn-UZ" sz="2800" b="0" dirty="0"/>
              <a:t>5.2-mashq</a:t>
            </a:r>
            <a:endParaRPr lang="ru-RU" sz="2800" b="0" dirty="0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68CE56A4-FD6F-4D2C-9C6A-6DCB0ECBF5A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86227" y="631826"/>
            <a:ext cx="3915873" cy="2292935"/>
          </a:xfrm>
          <a:solidFill>
            <a:schemeClr val="bg2">
              <a:lumMod val="75000"/>
            </a:schemeClr>
          </a:solidFill>
        </p:spPr>
        <p:txBody>
          <a:bodyPr/>
          <a:lstStyle/>
          <a:p>
            <a:pPr marL="72000" algn="ctr">
              <a:spcAft>
                <a:spcPts val="600"/>
              </a:spcAft>
            </a:pPr>
            <a:r>
              <a:rPr lang="en-US" sz="1600" b="1" dirty="0" err="1"/>
              <a:t>Berilgan</a:t>
            </a:r>
            <a:r>
              <a:rPr lang="en-US" sz="1600" b="1" dirty="0"/>
              <a:t> </a:t>
            </a:r>
            <a:r>
              <a:rPr lang="en-US" sz="1600" b="1" dirty="0" err="1"/>
              <a:t>o‘zlashma</a:t>
            </a:r>
            <a:r>
              <a:rPr lang="en-US" sz="1600" b="1" dirty="0"/>
              <a:t> </a:t>
            </a:r>
            <a:r>
              <a:rPr lang="en-US" sz="1600" b="1" dirty="0" err="1"/>
              <a:t>so‘zlarning</a:t>
            </a:r>
            <a:r>
              <a:rPr lang="en-US" sz="1600" b="1" dirty="0"/>
              <a:t> </a:t>
            </a:r>
            <a:r>
              <a:rPr lang="en-US" sz="1600" b="1" dirty="0" err="1"/>
              <a:t>urg‘usini</a:t>
            </a:r>
            <a:r>
              <a:rPr lang="en-US" sz="1600" b="1" dirty="0"/>
              <a:t> </a:t>
            </a:r>
            <a:r>
              <a:rPr lang="en-US" sz="1600" b="1" dirty="0" err="1"/>
              <a:t>to‘g‘ri</a:t>
            </a:r>
            <a:r>
              <a:rPr lang="en-US" sz="1600" b="1" dirty="0"/>
              <a:t> </a:t>
            </a:r>
            <a:r>
              <a:rPr lang="en-US" sz="1600" b="1" dirty="0" err="1"/>
              <a:t>qo‘yib</a:t>
            </a:r>
            <a:r>
              <a:rPr lang="en-US" sz="1600" b="1" dirty="0"/>
              <a:t> </a:t>
            </a:r>
            <a:r>
              <a:rPr lang="en-US" sz="1600" b="1" dirty="0" err="1"/>
              <a:t>o‘qishni</a:t>
            </a:r>
            <a:r>
              <a:rPr lang="en-US" sz="1600" b="1" dirty="0"/>
              <a:t> </a:t>
            </a:r>
            <a:r>
              <a:rPr lang="en-US" sz="1600" b="1" dirty="0" err="1"/>
              <a:t>mashq</a:t>
            </a:r>
            <a:r>
              <a:rPr lang="en-US" sz="1600" b="1" dirty="0"/>
              <a:t> </a:t>
            </a:r>
            <a:r>
              <a:rPr lang="en-US" sz="1600" b="1" dirty="0" err="1"/>
              <a:t>qiling</a:t>
            </a:r>
            <a:r>
              <a:rPr lang="en-US" sz="1600" b="1" dirty="0"/>
              <a:t> </a:t>
            </a:r>
            <a:r>
              <a:rPr lang="en-US" sz="1600" b="1" dirty="0" err="1"/>
              <a:t>va</a:t>
            </a:r>
            <a:r>
              <a:rPr lang="en-US" sz="1600" b="1" dirty="0"/>
              <a:t> </a:t>
            </a:r>
            <a:r>
              <a:rPr lang="en-US" sz="1600" b="1" dirty="0" err="1"/>
              <a:t>ular</a:t>
            </a:r>
            <a:r>
              <a:rPr lang="en-US" sz="1600" b="1" dirty="0"/>
              <a:t> </a:t>
            </a:r>
            <a:r>
              <a:rPr lang="en-US" sz="1600" b="1" dirty="0" err="1"/>
              <a:t>ishtirokida</a:t>
            </a:r>
            <a:r>
              <a:rPr lang="en-US" sz="1600" b="1" dirty="0"/>
              <a:t> </a:t>
            </a:r>
            <a:r>
              <a:rPr lang="en-US" sz="1600" b="1" dirty="0" err="1"/>
              <a:t>gaplar</a:t>
            </a:r>
            <a:r>
              <a:rPr lang="en-US" sz="1600" b="1" dirty="0"/>
              <a:t> </a:t>
            </a:r>
            <a:r>
              <a:rPr lang="en-US" sz="1600" b="1" dirty="0" err="1"/>
              <a:t>tuzing</a:t>
            </a:r>
            <a:r>
              <a:rPr lang="en-US" sz="1600" b="1" dirty="0"/>
              <a:t>.</a:t>
            </a:r>
          </a:p>
          <a:p>
            <a:pPr marL="72000"/>
            <a:r>
              <a:rPr lang="en-US" sz="1600" dirty="0" err="1"/>
              <a:t>Advokatúra</a:t>
            </a:r>
            <a:r>
              <a:rPr lang="en-US" sz="1600" dirty="0"/>
              <a:t>, </a:t>
            </a:r>
            <a:r>
              <a:rPr lang="en-US" sz="1600" dirty="0" err="1"/>
              <a:t>notariál</a:t>
            </a:r>
            <a:r>
              <a:rPr lang="en-US" sz="1600" dirty="0"/>
              <a:t>, </a:t>
            </a:r>
            <a:r>
              <a:rPr lang="en-US" sz="1600" dirty="0" err="1"/>
              <a:t>adresát</a:t>
            </a:r>
            <a:r>
              <a:rPr lang="en-US" sz="1600" dirty="0"/>
              <a:t>, </a:t>
            </a:r>
            <a:r>
              <a:rPr lang="en-US" sz="1600" dirty="0" err="1"/>
              <a:t>lokál</a:t>
            </a:r>
            <a:r>
              <a:rPr lang="en-US" sz="1600" dirty="0"/>
              <a:t>, </a:t>
            </a:r>
            <a:r>
              <a:rPr lang="en-US" sz="1600" dirty="0" err="1"/>
              <a:t>valúta</a:t>
            </a:r>
            <a:r>
              <a:rPr lang="en-US" sz="1600" dirty="0"/>
              <a:t>, </a:t>
            </a:r>
            <a:r>
              <a:rPr lang="en-US" sz="1600" dirty="0" err="1"/>
              <a:t>bróker</a:t>
            </a:r>
            <a:r>
              <a:rPr lang="en-US" sz="1600" dirty="0"/>
              <a:t>, </a:t>
            </a:r>
            <a:r>
              <a:rPr lang="en-US" sz="1600" dirty="0" err="1"/>
              <a:t>ménejer</a:t>
            </a:r>
            <a:r>
              <a:rPr lang="en-US" sz="1600" dirty="0"/>
              <a:t>, </a:t>
            </a:r>
            <a:r>
              <a:rPr lang="en-US" sz="1600" dirty="0" err="1"/>
              <a:t>kardiográmma</a:t>
            </a:r>
            <a:r>
              <a:rPr lang="en-US" sz="1600" dirty="0"/>
              <a:t>, </a:t>
            </a:r>
            <a:r>
              <a:rPr lang="en-US" sz="1600" dirty="0" err="1"/>
              <a:t>logístika</a:t>
            </a:r>
            <a:r>
              <a:rPr lang="en-US" sz="1600" dirty="0"/>
              <a:t>, </a:t>
            </a:r>
            <a:r>
              <a:rPr lang="en-US" sz="1600" dirty="0" err="1"/>
              <a:t>parláment</a:t>
            </a:r>
            <a:r>
              <a:rPr lang="en-US" sz="1600" dirty="0"/>
              <a:t>, </a:t>
            </a:r>
            <a:r>
              <a:rPr lang="en-US" sz="1600" dirty="0" err="1"/>
              <a:t>audít</a:t>
            </a:r>
            <a:r>
              <a:rPr lang="en-US" sz="1600" dirty="0"/>
              <a:t>, </a:t>
            </a:r>
            <a:r>
              <a:rPr lang="en-US" sz="1600" dirty="0" err="1"/>
              <a:t>gipermárket</a:t>
            </a:r>
            <a:r>
              <a:rPr lang="en-US" sz="1600" dirty="0"/>
              <a:t>, </a:t>
            </a:r>
            <a:r>
              <a:rPr lang="en-US" sz="1600" dirty="0" err="1"/>
              <a:t>ekólog</a:t>
            </a:r>
            <a:r>
              <a:rPr lang="en-US" sz="1600" dirty="0"/>
              <a:t>, </a:t>
            </a:r>
            <a:r>
              <a:rPr lang="en-US" sz="1600" dirty="0" err="1"/>
              <a:t>kokós</a:t>
            </a:r>
            <a:r>
              <a:rPr lang="en-US" sz="1600" dirty="0"/>
              <a:t>, </a:t>
            </a:r>
            <a:r>
              <a:rPr lang="en-US" sz="1600" dirty="0" err="1"/>
              <a:t>motoróller</a:t>
            </a:r>
            <a:r>
              <a:rPr lang="en-US" sz="1600" dirty="0"/>
              <a:t>, </a:t>
            </a:r>
            <a:r>
              <a:rPr lang="en-US" sz="1600" dirty="0" err="1"/>
              <a:t>avtotránsport</a:t>
            </a:r>
            <a:r>
              <a:rPr lang="en-US" sz="1600" dirty="0"/>
              <a:t>, </a:t>
            </a:r>
            <a:r>
              <a:rPr lang="en-US" sz="1600" dirty="0" err="1"/>
              <a:t>fléshka</a:t>
            </a:r>
            <a:r>
              <a:rPr lang="en-US" sz="1600" dirty="0"/>
              <a:t>, </a:t>
            </a:r>
            <a:r>
              <a:rPr lang="en-US" sz="1600" dirty="0" err="1"/>
              <a:t>vebinár</a:t>
            </a:r>
            <a:r>
              <a:rPr lang="en-US" sz="1600" dirty="0"/>
              <a:t>, </a:t>
            </a:r>
            <a:r>
              <a:rPr lang="en-US" sz="1600" dirty="0" err="1"/>
              <a:t>platfórma</a:t>
            </a:r>
            <a:r>
              <a:rPr lang="en-US" sz="1600" dirty="0"/>
              <a:t>.</a:t>
            </a:r>
          </a:p>
          <a:p>
            <a:pPr marL="72000"/>
            <a:endParaRPr lang="ru-RU" sz="1600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656B577-DE04-4166-9CF4-C76BE97D502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4174" y="1622425"/>
            <a:ext cx="1295399" cy="12953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954058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C110A9B-14FB-4FE9-B361-E600F40269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430887"/>
          </a:xfrm>
        </p:spPr>
        <p:txBody>
          <a:bodyPr/>
          <a:lstStyle/>
          <a:p>
            <a:pPr algn="ctr"/>
            <a:r>
              <a:rPr lang="uz-Latn-UZ" sz="2800" b="0" dirty="0"/>
              <a:t>5.3-mashq</a:t>
            </a:r>
            <a:endParaRPr lang="ru-RU" sz="2800" b="0" dirty="0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F833C46B-53DD-400C-9D34-3AC0E880A1E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15900" y="608012"/>
            <a:ext cx="3276601" cy="2292935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pPr algn="ctr">
              <a:spcAft>
                <a:spcPts val="600"/>
              </a:spcAft>
            </a:pPr>
            <a:r>
              <a:rPr lang="en-US" sz="1600" dirty="0" err="1"/>
              <a:t>Qaysi</a:t>
            </a:r>
            <a:r>
              <a:rPr lang="en-US" sz="1600" dirty="0"/>
              <a:t> </a:t>
            </a:r>
            <a:r>
              <a:rPr lang="en-US" sz="1600" dirty="0" err="1"/>
              <a:t>so‘zlarda</a:t>
            </a:r>
            <a:r>
              <a:rPr lang="en-US" sz="1600" dirty="0"/>
              <a:t> </a:t>
            </a:r>
            <a:r>
              <a:rPr lang="en-US" sz="1600" dirty="0" err="1"/>
              <a:t>urg‘u</a:t>
            </a:r>
            <a:r>
              <a:rPr lang="en-US" sz="1600" dirty="0"/>
              <a:t> </a:t>
            </a:r>
            <a:r>
              <a:rPr lang="en-US" sz="1600" dirty="0" err="1"/>
              <a:t>belgisi</a:t>
            </a:r>
            <a:r>
              <a:rPr lang="en-US" sz="1600" dirty="0"/>
              <a:t> </a:t>
            </a:r>
            <a:r>
              <a:rPr lang="en-US" sz="1600" dirty="0" err="1"/>
              <a:t>noto‘g‘ri</a:t>
            </a:r>
            <a:r>
              <a:rPr lang="en-US" sz="1600" dirty="0"/>
              <a:t> </a:t>
            </a:r>
            <a:r>
              <a:rPr lang="en-US" sz="1600" dirty="0" err="1"/>
              <a:t>qo‘yilganini</a:t>
            </a:r>
            <a:r>
              <a:rPr lang="en-US" sz="1600" dirty="0"/>
              <a:t> </a:t>
            </a:r>
            <a:r>
              <a:rPr lang="en-US" sz="1600" dirty="0" err="1"/>
              <a:t>aniqlang</a:t>
            </a:r>
            <a:r>
              <a:rPr lang="en-US" sz="1600" dirty="0"/>
              <a:t>.</a:t>
            </a:r>
          </a:p>
          <a:p>
            <a:pPr marL="72000" indent="355600" algn="just"/>
            <a:r>
              <a:rPr lang="en-US" sz="1600" dirty="0" err="1"/>
              <a:t>Mexánik</a:t>
            </a:r>
            <a:r>
              <a:rPr lang="en-US" sz="1600" dirty="0"/>
              <a:t> (</a:t>
            </a:r>
            <a:r>
              <a:rPr lang="en-US" sz="1600" dirty="0" err="1"/>
              <a:t>kuch</a:t>
            </a:r>
            <a:r>
              <a:rPr lang="en-US" sz="1600" dirty="0"/>
              <a:t>), (</a:t>
            </a:r>
            <a:r>
              <a:rPr lang="en-US" sz="1600" dirty="0" err="1"/>
              <a:t>mevazor</a:t>
            </a:r>
            <a:r>
              <a:rPr lang="en-US" sz="1600" dirty="0"/>
              <a:t>) </a:t>
            </a:r>
            <a:r>
              <a:rPr lang="en-US" sz="1600" dirty="0" err="1"/>
              <a:t>bóg‘lar</a:t>
            </a:r>
            <a:r>
              <a:rPr lang="en-US" sz="1600" dirty="0"/>
              <a:t>, </a:t>
            </a:r>
            <a:r>
              <a:rPr lang="en-US" sz="1600" dirty="0" err="1"/>
              <a:t>geológik</a:t>
            </a:r>
            <a:r>
              <a:rPr lang="en-US" sz="1600" dirty="0"/>
              <a:t> (</a:t>
            </a:r>
            <a:r>
              <a:rPr lang="en-US" sz="1600" dirty="0" err="1"/>
              <a:t>qidiruv</a:t>
            </a:r>
            <a:r>
              <a:rPr lang="en-US" sz="1600" dirty="0"/>
              <a:t>), (</a:t>
            </a:r>
            <a:r>
              <a:rPr lang="en-US" sz="1600" dirty="0" err="1"/>
              <a:t>faxriy</a:t>
            </a:r>
            <a:r>
              <a:rPr lang="en-US" sz="1600" dirty="0"/>
              <a:t>) </a:t>
            </a:r>
            <a:r>
              <a:rPr lang="en-US" sz="1600" dirty="0" err="1"/>
              <a:t>akadémik</a:t>
            </a:r>
            <a:r>
              <a:rPr lang="en-US" sz="1600" dirty="0"/>
              <a:t>, </a:t>
            </a:r>
            <a:r>
              <a:rPr lang="en-US" sz="1600" dirty="0" err="1"/>
              <a:t>étnik</a:t>
            </a:r>
            <a:r>
              <a:rPr lang="en-US" sz="1600" dirty="0"/>
              <a:t> (</a:t>
            </a:r>
            <a:r>
              <a:rPr lang="en-US" sz="1600" dirty="0" err="1"/>
              <a:t>qatlam</a:t>
            </a:r>
            <a:r>
              <a:rPr lang="en-US" sz="1600" dirty="0"/>
              <a:t>), </a:t>
            </a:r>
            <a:r>
              <a:rPr lang="en-US" sz="1600" dirty="0" err="1"/>
              <a:t>kollókvium</a:t>
            </a:r>
            <a:r>
              <a:rPr lang="en-US" sz="1600" dirty="0"/>
              <a:t> (</a:t>
            </a:r>
            <a:r>
              <a:rPr lang="en-US" sz="1600" dirty="0" err="1"/>
              <a:t>ma’ruzasi</a:t>
            </a:r>
            <a:r>
              <a:rPr lang="en-US" sz="1600" dirty="0"/>
              <a:t>), </a:t>
            </a:r>
            <a:r>
              <a:rPr lang="en-US" sz="1600" dirty="0" err="1"/>
              <a:t>infeksión</a:t>
            </a:r>
            <a:r>
              <a:rPr lang="en-US" sz="1600" dirty="0"/>
              <a:t> (</a:t>
            </a:r>
            <a:r>
              <a:rPr lang="en-US" sz="1600" dirty="0" err="1"/>
              <a:t>o‘choq</a:t>
            </a:r>
            <a:r>
              <a:rPr lang="en-US" sz="1600" dirty="0"/>
              <a:t>), </a:t>
            </a:r>
            <a:r>
              <a:rPr lang="en-US" sz="1600" dirty="0" err="1"/>
              <a:t>megapólis</a:t>
            </a:r>
            <a:r>
              <a:rPr lang="en-US" sz="1600" dirty="0"/>
              <a:t> (hudud), </a:t>
            </a:r>
            <a:r>
              <a:rPr lang="en-US" sz="1600" dirty="0" err="1"/>
              <a:t>memórial</a:t>
            </a:r>
            <a:r>
              <a:rPr lang="en-US" sz="1600" dirty="0"/>
              <a:t> (</a:t>
            </a:r>
            <a:r>
              <a:rPr lang="en-US" sz="1600" dirty="0" err="1"/>
              <a:t>obida</a:t>
            </a:r>
            <a:r>
              <a:rPr lang="en-US" sz="1600" dirty="0"/>
              <a:t>), </a:t>
            </a:r>
            <a:r>
              <a:rPr lang="en-US" sz="1600" dirty="0" err="1"/>
              <a:t>qándaydir</a:t>
            </a:r>
            <a:r>
              <a:rPr lang="en-US" sz="1600" dirty="0"/>
              <a:t> (</a:t>
            </a:r>
            <a:r>
              <a:rPr lang="en-US" sz="1600" dirty="0" err="1"/>
              <a:t>kishi</a:t>
            </a:r>
            <a:r>
              <a:rPr lang="en-US" sz="1600" dirty="0"/>
              <a:t>), </a:t>
            </a:r>
            <a:r>
              <a:rPr lang="en-US" sz="1600" dirty="0" err="1"/>
              <a:t>ko‘ylákbop</a:t>
            </a:r>
            <a:r>
              <a:rPr lang="en-US" sz="1600" dirty="0"/>
              <a:t> (</a:t>
            </a:r>
            <a:r>
              <a:rPr lang="en-US" sz="1600" dirty="0" err="1"/>
              <a:t>mato</a:t>
            </a:r>
            <a:r>
              <a:rPr lang="en-US" sz="1600" dirty="0"/>
              <a:t>).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7E5F60C5-99BF-415D-ABF0-B1AAFC92163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8700" y="828544"/>
            <a:ext cx="2079625" cy="2079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664239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79093DF-5705-4A4E-8863-5CB7F63DD8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69332"/>
          </a:xfrm>
        </p:spPr>
        <p:txBody>
          <a:bodyPr/>
          <a:lstStyle/>
          <a:p>
            <a:pPr algn="ctr"/>
            <a:r>
              <a:rPr lang="uz-Latn-UZ" sz="2400" b="0" dirty="0"/>
              <a:t>5.4-mashq</a:t>
            </a:r>
            <a:endParaRPr lang="ru-RU" sz="2400" b="0" dirty="0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9BDD9F16-8269-46E6-949D-7F1A67C85BE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663700" y="555624"/>
            <a:ext cx="3962400" cy="2539157"/>
          </a:xfrm>
          <a:solidFill>
            <a:srgbClr val="66FF33"/>
          </a:solidFill>
        </p:spPr>
        <p:txBody>
          <a:bodyPr/>
          <a:lstStyle/>
          <a:p>
            <a:pPr marL="72000" algn="ctr">
              <a:spcAft>
                <a:spcPts val="600"/>
              </a:spcAft>
            </a:pPr>
            <a:r>
              <a:rPr lang="en-US" sz="1600" dirty="0" err="1">
                <a:solidFill>
                  <a:schemeClr val="tx1"/>
                </a:solidFill>
              </a:rPr>
              <a:t>Testla</a:t>
            </a:r>
            <a:r>
              <a:rPr lang="uz-Latn-UZ" sz="1600" dirty="0">
                <a:solidFill>
                  <a:schemeClr val="tx1"/>
                </a:solidFill>
              </a:rPr>
              <a:t>rn</a:t>
            </a:r>
            <a:r>
              <a:rPr lang="en-US" sz="1600" dirty="0" err="1">
                <a:solidFill>
                  <a:schemeClr val="tx1"/>
                </a:solidFill>
              </a:rPr>
              <a:t>i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yeching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va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javobingizni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izohlang</a:t>
            </a:r>
            <a:r>
              <a:rPr lang="en-US" sz="1600" dirty="0">
                <a:solidFill>
                  <a:schemeClr val="tx1"/>
                </a:solidFill>
              </a:rPr>
              <a:t>.</a:t>
            </a:r>
          </a:p>
          <a:p>
            <a:pPr marL="72000"/>
            <a:r>
              <a:rPr lang="en-US" sz="1600" dirty="0"/>
              <a:t>1.</a:t>
            </a:r>
            <a:r>
              <a:rPr lang="uz-Latn-UZ" sz="1600" dirty="0"/>
              <a:t> </a:t>
            </a:r>
            <a:r>
              <a:rPr lang="en-US" sz="1600" dirty="0" err="1"/>
              <a:t>Qaysi</a:t>
            </a:r>
            <a:r>
              <a:rPr lang="en-US" sz="1600" dirty="0"/>
              <a:t> </a:t>
            </a:r>
            <a:r>
              <a:rPr lang="en-US" sz="1600" dirty="0" err="1"/>
              <a:t>qatordagi</a:t>
            </a:r>
            <a:r>
              <a:rPr lang="en-US" sz="1600" dirty="0"/>
              <a:t> </a:t>
            </a:r>
            <a:r>
              <a:rPr lang="en-US" sz="1600" dirty="0" err="1"/>
              <a:t>barcha</a:t>
            </a:r>
            <a:r>
              <a:rPr lang="en-US" sz="1600" dirty="0"/>
              <a:t> </a:t>
            </a:r>
            <a:r>
              <a:rPr lang="en-US" sz="1600" dirty="0" err="1"/>
              <a:t>so‘zlarda</a:t>
            </a:r>
            <a:r>
              <a:rPr lang="en-US" sz="1600" dirty="0"/>
              <a:t> </a:t>
            </a:r>
            <a:r>
              <a:rPr lang="en-US" sz="1600" dirty="0" err="1"/>
              <a:t>urg‘u</a:t>
            </a:r>
            <a:r>
              <a:rPr lang="en-US" sz="1600" dirty="0"/>
              <a:t> </a:t>
            </a:r>
            <a:r>
              <a:rPr lang="en-US" sz="1600" dirty="0" err="1"/>
              <a:t>oxirgi</a:t>
            </a:r>
            <a:r>
              <a:rPr lang="en-US" sz="1600" dirty="0"/>
              <a:t> </a:t>
            </a:r>
            <a:r>
              <a:rPr lang="en-US" sz="1600" dirty="0" err="1"/>
              <a:t>bo‘g‘inga</a:t>
            </a:r>
            <a:r>
              <a:rPr lang="en-US" sz="1600" dirty="0"/>
              <a:t> </a:t>
            </a:r>
            <a:r>
              <a:rPr lang="en-US" sz="1600" dirty="0" err="1"/>
              <a:t>tushmaydi</a:t>
            </a:r>
            <a:r>
              <a:rPr lang="en-US" sz="1600" dirty="0"/>
              <a:t>?</a:t>
            </a:r>
          </a:p>
          <a:p>
            <a:pPr marL="72000"/>
            <a:r>
              <a:rPr lang="en-US" sz="1600" dirty="0"/>
              <a:t>A.</a:t>
            </a:r>
            <a:r>
              <a:rPr lang="uz-Latn-UZ" sz="1600" dirty="0"/>
              <a:t> </a:t>
            </a:r>
            <a:r>
              <a:rPr lang="en-US" sz="1600" dirty="0" err="1"/>
              <a:t>Hamisha</a:t>
            </a:r>
            <a:r>
              <a:rPr lang="en-US" sz="1600" dirty="0"/>
              <a:t>, </a:t>
            </a:r>
            <a:r>
              <a:rPr lang="en-US" sz="1600" dirty="0" err="1"/>
              <a:t>albatta</a:t>
            </a:r>
            <a:r>
              <a:rPr lang="en-US" sz="1600" dirty="0"/>
              <a:t>, </a:t>
            </a:r>
            <a:r>
              <a:rPr lang="en-US" sz="1600" dirty="0" err="1"/>
              <a:t>afsuski</a:t>
            </a:r>
            <a:r>
              <a:rPr lang="en-US" sz="1600" dirty="0"/>
              <a:t>, </a:t>
            </a:r>
            <a:r>
              <a:rPr lang="en-US" sz="1600" dirty="0" err="1"/>
              <a:t>hatto</a:t>
            </a:r>
            <a:r>
              <a:rPr lang="en-US" sz="1600" dirty="0"/>
              <a:t>, </a:t>
            </a:r>
            <a:r>
              <a:rPr lang="en-US" sz="1600" dirty="0" err="1"/>
              <a:t>kimdir</a:t>
            </a:r>
            <a:r>
              <a:rPr lang="en-US" sz="1600" dirty="0"/>
              <a:t>.</a:t>
            </a:r>
          </a:p>
          <a:p>
            <a:pPr marL="72000"/>
            <a:r>
              <a:rPr lang="en-US" sz="1600" dirty="0"/>
              <a:t>B.</a:t>
            </a:r>
            <a:r>
              <a:rPr lang="uz-Latn-UZ" sz="1600" dirty="0"/>
              <a:t> </a:t>
            </a:r>
            <a:r>
              <a:rPr lang="en-US" sz="1600" dirty="0" err="1"/>
              <a:t>Qalamdon</a:t>
            </a:r>
            <a:r>
              <a:rPr lang="en-US" sz="1600" dirty="0"/>
              <a:t>, </a:t>
            </a:r>
            <a:r>
              <a:rPr lang="en-US" sz="1600" dirty="0" err="1"/>
              <a:t>g‘allakor</a:t>
            </a:r>
            <a:r>
              <a:rPr lang="en-US" sz="1600" dirty="0"/>
              <a:t>, </a:t>
            </a:r>
            <a:r>
              <a:rPr lang="en-US" sz="1600" dirty="0" err="1"/>
              <a:t>yumshoq</a:t>
            </a:r>
            <a:r>
              <a:rPr lang="en-US" sz="1600" dirty="0"/>
              <a:t>, </a:t>
            </a:r>
            <a:r>
              <a:rPr lang="en-US" sz="1600" dirty="0" err="1"/>
              <a:t>nahotki</a:t>
            </a:r>
            <a:r>
              <a:rPr lang="en-US" sz="1600" dirty="0"/>
              <a:t>, </a:t>
            </a:r>
            <a:r>
              <a:rPr lang="en-US" sz="1600" dirty="0" err="1"/>
              <a:t>deyarli</a:t>
            </a:r>
            <a:r>
              <a:rPr lang="en-US" sz="1600" dirty="0"/>
              <a:t>.</a:t>
            </a:r>
          </a:p>
          <a:p>
            <a:pPr marL="72000"/>
            <a:r>
              <a:rPr lang="en-US" sz="1600" dirty="0"/>
              <a:t>C.</a:t>
            </a:r>
            <a:r>
              <a:rPr lang="uz-Latn-UZ" sz="1600" dirty="0"/>
              <a:t> </a:t>
            </a:r>
            <a:r>
              <a:rPr lang="en-US" sz="1600" dirty="0" err="1"/>
              <a:t>Muhokama</a:t>
            </a:r>
            <a:r>
              <a:rPr lang="en-US" sz="1600" dirty="0"/>
              <a:t>, </a:t>
            </a:r>
            <a:r>
              <a:rPr lang="en-US" sz="1600" dirty="0" err="1"/>
              <a:t>dengiz</a:t>
            </a:r>
            <a:r>
              <a:rPr lang="en-US" sz="1600" dirty="0"/>
              <a:t>, </a:t>
            </a:r>
            <a:r>
              <a:rPr lang="en-US" sz="1600" dirty="0" err="1"/>
              <a:t>iqbol</a:t>
            </a:r>
            <a:r>
              <a:rPr lang="en-US" sz="1600" dirty="0"/>
              <a:t>, </a:t>
            </a:r>
            <a:r>
              <a:rPr lang="en-US" sz="1600" dirty="0" err="1"/>
              <a:t>doimo</a:t>
            </a:r>
            <a:r>
              <a:rPr lang="en-US" sz="1600" dirty="0"/>
              <a:t>, </a:t>
            </a:r>
            <a:r>
              <a:rPr lang="en-US" sz="1600" dirty="0" err="1"/>
              <a:t>munosib</a:t>
            </a:r>
            <a:r>
              <a:rPr lang="en-US" sz="1600" dirty="0"/>
              <a:t>.</a:t>
            </a:r>
          </a:p>
          <a:p>
            <a:pPr marL="72000"/>
            <a:r>
              <a:rPr lang="en-US" sz="1600" dirty="0"/>
              <a:t>D.</a:t>
            </a:r>
            <a:r>
              <a:rPr lang="uz-Latn-UZ" sz="1600" dirty="0"/>
              <a:t> </a:t>
            </a:r>
            <a:r>
              <a:rPr lang="en-US" sz="1600" dirty="0" err="1"/>
              <a:t>Qariyb</a:t>
            </a:r>
            <a:r>
              <a:rPr lang="en-US" sz="1600" dirty="0"/>
              <a:t>, </a:t>
            </a:r>
            <a:r>
              <a:rPr lang="en-US" sz="1600" dirty="0" err="1"/>
              <a:t>oftob</a:t>
            </a:r>
            <a:r>
              <a:rPr lang="en-US" sz="1600" dirty="0"/>
              <a:t>, ammo, </a:t>
            </a:r>
            <a:r>
              <a:rPr lang="en-US" sz="1600" dirty="0" err="1"/>
              <a:t>naqadar</a:t>
            </a:r>
            <a:r>
              <a:rPr lang="en-US" sz="1600" dirty="0"/>
              <a:t>, </a:t>
            </a:r>
            <a:r>
              <a:rPr lang="en-US" sz="1600" dirty="0" err="1"/>
              <a:t>kelgandir</a:t>
            </a:r>
            <a:r>
              <a:rPr lang="en-US" sz="1600" dirty="0"/>
              <a:t>.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E370A24D-DD18-4F65-B5E2-198290C6F14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700" y="738093"/>
            <a:ext cx="1447800" cy="19733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41731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5042932-5B10-4648-ADC8-04EC09B49C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430887"/>
          </a:xfrm>
        </p:spPr>
        <p:txBody>
          <a:bodyPr/>
          <a:lstStyle/>
          <a:p>
            <a:pPr algn="ctr"/>
            <a:r>
              <a:rPr lang="uz-Latn-UZ" sz="2800" b="0" dirty="0"/>
              <a:t>Test</a:t>
            </a:r>
            <a:endParaRPr lang="ru-RU" sz="2800" b="0" dirty="0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B4783F06-565D-4C93-A9BC-221B72538DC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26710" y="627233"/>
            <a:ext cx="5399389" cy="2462213"/>
          </a:xfrm>
          <a:solidFill>
            <a:srgbClr val="66FFFF"/>
          </a:solidFill>
        </p:spPr>
        <p:txBody>
          <a:bodyPr/>
          <a:lstStyle/>
          <a:p>
            <a:pPr marL="72000" algn="l"/>
            <a:r>
              <a:rPr lang="en-US" sz="1600" dirty="0"/>
              <a:t>	</a:t>
            </a:r>
            <a:r>
              <a:rPr lang="en-US" sz="1600" b="1" dirty="0" err="1">
                <a:solidFill>
                  <a:srgbClr val="C00000"/>
                </a:solidFill>
              </a:rPr>
              <a:t>So‘z</a:t>
            </a:r>
            <a:r>
              <a:rPr lang="en-US" sz="1600" b="1" dirty="0">
                <a:solidFill>
                  <a:srgbClr val="C00000"/>
                </a:solidFill>
              </a:rPr>
              <a:t> </a:t>
            </a:r>
            <a:r>
              <a:rPr lang="en-US" sz="1600" b="1" dirty="0" err="1">
                <a:solidFill>
                  <a:srgbClr val="C00000"/>
                </a:solidFill>
              </a:rPr>
              <a:t>urg‘usi</a:t>
            </a:r>
            <a:r>
              <a:rPr lang="en-US" sz="1600" b="1" dirty="0">
                <a:solidFill>
                  <a:srgbClr val="C00000"/>
                </a:solidFill>
              </a:rPr>
              <a:t> </a:t>
            </a:r>
            <a:r>
              <a:rPr lang="en-US" sz="1600" b="1" dirty="0" err="1">
                <a:solidFill>
                  <a:srgbClr val="C00000"/>
                </a:solidFill>
              </a:rPr>
              <a:t>bilan</a:t>
            </a:r>
            <a:r>
              <a:rPr lang="en-US" sz="1600" b="1" dirty="0">
                <a:solidFill>
                  <a:srgbClr val="C00000"/>
                </a:solidFill>
              </a:rPr>
              <a:t> </a:t>
            </a:r>
            <a:r>
              <a:rPr lang="en-US" sz="1600" b="1" dirty="0" err="1">
                <a:solidFill>
                  <a:srgbClr val="C00000"/>
                </a:solidFill>
              </a:rPr>
              <a:t>bog‘liq</a:t>
            </a:r>
            <a:r>
              <a:rPr lang="en-US" sz="1600" b="1" dirty="0">
                <a:solidFill>
                  <a:srgbClr val="C00000"/>
                </a:solidFill>
              </a:rPr>
              <a:t> </a:t>
            </a:r>
            <a:r>
              <a:rPr lang="en-US" sz="1600" b="1" dirty="0" err="1">
                <a:solidFill>
                  <a:srgbClr val="C00000"/>
                </a:solidFill>
              </a:rPr>
              <a:t>to‘g‘ri</a:t>
            </a:r>
            <a:r>
              <a:rPr lang="en-US" sz="1600" b="1" dirty="0">
                <a:solidFill>
                  <a:srgbClr val="C00000"/>
                </a:solidFill>
              </a:rPr>
              <a:t> </a:t>
            </a:r>
            <a:r>
              <a:rPr lang="en-US" sz="1600" b="1" dirty="0" err="1">
                <a:solidFill>
                  <a:srgbClr val="C00000"/>
                </a:solidFill>
              </a:rPr>
              <a:t>fikrni</a:t>
            </a:r>
            <a:r>
              <a:rPr lang="en-US" sz="1600" b="1" dirty="0">
                <a:solidFill>
                  <a:srgbClr val="C00000"/>
                </a:solidFill>
              </a:rPr>
              <a:t> toping:</a:t>
            </a:r>
          </a:p>
          <a:p>
            <a:pPr marL="72000"/>
            <a:r>
              <a:rPr lang="en-US" sz="1600" dirty="0"/>
              <a:t>A.</a:t>
            </a:r>
            <a:r>
              <a:rPr lang="uz-Latn-UZ" sz="1600" dirty="0"/>
              <a:t> </a:t>
            </a:r>
            <a:r>
              <a:rPr lang="en-US" sz="1600" dirty="0" err="1"/>
              <a:t>Qo‘shimcha</a:t>
            </a:r>
            <a:r>
              <a:rPr lang="en-US" sz="1600" dirty="0"/>
              <a:t> </a:t>
            </a:r>
            <a:r>
              <a:rPr lang="en-US" sz="1600" dirty="0" err="1"/>
              <a:t>ko‘rinishidagi</a:t>
            </a:r>
            <a:r>
              <a:rPr lang="en-US" sz="1600" dirty="0"/>
              <a:t> -chi, -mi, -</a:t>
            </a:r>
            <a:r>
              <a:rPr lang="en-US" sz="1600" dirty="0" err="1"/>
              <a:t>ku</a:t>
            </a:r>
            <a:r>
              <a:rPr lang="en-US" sz="1600" dirty="0"/>
              <a:t>, -</a:t>
            </a:r>
            <a:r>
              <a:rPr lang="en-US" sz="1600" dirty="0" err="1"/>
              <a:t>dir</a:t>
            </a:r>
            <a:r>
              <a:rPr lang="en-US" sz="1600" dirty="0"/>
              <a:t>, -</a:t>
            </a:r>
            <a:r>
              <a:rPr lang="en-US" sz="1600" dirty="0" err="1"/>
              <a:t>gina</a:t>
            </a:r>
            <a:r>
              <a:rPr lang="en-US" sz="1600" dirty="0"/>
              <a:t>, -da, </a:t>
            </a:r>
            <a:endParaRPr lang="uz-Latn-UZ" sz="1600" dirty="0"/>
          </a:p>
          <a:p>
            <a:pPr marL="72000"/>
            <a:r>
              <a:rPr lang="uz-Latn-UZ" sz="1600" dirty="0"/>
              <a:t>-</a:t>
            </a:r>
            <a:r>
              <a:rPr lang="en-US" sz="1600" dirty="0" err="1"/>
              <a:t>oq</a:t>
            </a:r>
            <a:r>
              <a:rPr lang="en-US" sz="1600" dirty="0"/>
              <a:t> (-</a:t>
            </a:r>
            <a:r>
              <a:rPr lang="en-US" sz="1600" dirty="0" err="1"/>
              <a:t>yoq</a:t>
            </a:r>
            <a:r>
              <a:rPr lang="en-US" sz="1600" dirty="0"/>
              <a:t>) </a:t>
            </a:r>
            <a:r>
              <a:rPr lang="en-US" sz="1600" dirty="0" err="1"/>
              <a:t>yuklamalari</a:t>
            </a:r>
            <a:r>
              <a:rPr lang="en-US" sz="1600" dirty="0"/>
              <a:t> </a:t>
            </a:r>
            <a:r>
              <a:rPr lang="en-US" sz="1600" dirty="0" err="1"/>
              <a:t>urg‘u</a:t>
            </a:r>
            <a:r>
              <a:rPr lang="en-US" sz="1600" dirty="0"/>
              <a:t> </a:t>
            </a:r>
            <a:r>
              <a:rPr lang="en-US" sz="1600" dirty="0" err="1"/>
              <a:t>olmaydi</a:t>
            </a:r>
            <a:r>
              <a:rPr lang="en-US" sz="1600" dirty="0"/>
              <a:t>.</a:t>
            </a:r>
          </a:p>
          <a:p>
            <a:pPr marL="72000"/>
            <a:r>
              <a:rPr lang="en-US" sz="1600" dirty="0"/>
              <a:t>B.</a:t>
            </a:r>
            <a:r>
              <a:rPr lang="uz-Latn-UZ" sz="1600" dirty="0"/>
              <a:t> </a:t>
            </a:r>
            <a:r>
              <a:rPr lang="en-US" sz="1600" dirty="0" err="1"/>
              <a:t>O‘zbek</a:t>
            </a:r>
            <a:r>
              <a:rPr lang="en-US" sz="1600" dirty="0"/>
              <a:t> </a:t>
            </a:r>
            <a:r>
              <a:rPr lang="en-US" sz="1600" dirty="0" err="1"/>
              <a:t>tilida</a:t>
            </a:r>
            <a:r>
              <a:rPr lang="en-US" sz="1600" dirty="0"/>
              <a:t> </a:t>
            </a:r>
            <a:r>
              <a:rPr lang="en-US" sz="1600" dirty="0" err="1"/>
              <a:t>urg‘u</a:t>
            </a:r>
            <a:r>
              <a:rPr lang="en-US" sz="1600" dirty="0"/>
              <a:t> </a:t>
            </a:r>
            <a:r>
              <a:rPr lang="en-US" sz="1600" dirty="0" err="1"/>
              <a:t>faqat</a:t>
            </a:r>
            <a:r>
              <a:rPr lang="en-US" sz="1600" dirty="0"/>
              <a:t> </a:t>
            </a:r>
            <a:r>
              <a:rPr lang="en-US" sz="1600" dirty="0" err="1"/>
              <a:t>so‘zning</a:t>
            </a:r>
            <a:r>
              <a:rPr lang="en-US" sz="1600" dirty="0"/>
              <a:t> </a:t>
            </a:r>
            <a:r>
              <a:rPr lang="en-US" sz="1600" dirty="0" err="1"/>
              <a:t>oxirgi</a:t>
            </a:r>
            <a:r>
              <a:rPr lang="en-US" sz="1600" dirty="0"/>
              <a:t> </a:t>
            </a:r>
            <a:r>
              <a:rPr lang="en-US" sz="1600" dirty="0" err="1"/>
              <a:t>bo‘g‘iniga</a:t>
            </a:r>
            <a:r>
              <a:rPr lang="en-US" sz="1600" dirty="0"/>
              <a:t> </a:t>
            </a:r>
            <a:r>
              <a:rPr lang="en-US" sz="1600" dirty="0" err="1"/>
              <a:t>tushadi</a:t>
            </a:r>
            <a:r>
              <a:rPr lang="en-US" sz="1600" dirty="0"/>
              <a:t>.</a:t>
            </a:r>
          </a:p>
          <a:p>
            <a:pPr marL="72000"/>
            <a:r>
              <a:rPr lang="en-US" sz="1600" dirty="0"/>
              <a:t>C.</a:t>
            </a:r>
            <a:r>
              <a:rPr lang="uz-Latn-UZ" sz="1600" dirty="0"/>
              <a:t> </a:t>
            </a:r>
            <a:r>
              <a:rPr lang="en-US" sz="1600" dirty="0" err="1"/>
              <a:t>So‘z</a:t>
            </a:r>
            <a:r>
              <a:rPr lang="en-US" sz="1600" dirty="0"/>
              <a:t> </a:t>
            </a:r>
            <a:r>
              <a:rPr lang="en-US" sz="1600" dirty="0" err="1"/>
              <a:t>urg‘usi</a:t>
            </a:r>
            <a:r>
              <a:rPr lang="en-US" sz="1600" dirty="0"/>
              <a:t> </a:t>
            </a:r>
            <a:r>
              <a:rPr lang="en-US" sz="1600" dirty="0" err="1"/>
              <a:t>so‘z</a:t>
            </a:r>
            <a:r>
              <a:rPr lang="en-US" sz="1600" dirty="0"/>
              <a:t> </a:t>
            </a:r>
            <a:r>
              <a:rPr lang="en-US" sz="1600" dirty="0" err="1"/>
              <a:t>tarkibidagi</a:t>
            </a:r>
            <a:r>
              <a:rPr lang="en-US" sz="1600" dirty="0"/>
              <a:t> </a:t>
            </a:r>
            <a:r>
              <a:rPr lang="en-US" sz="1600" dirty="0" err="1"/>
              <a:t>unli</a:t>
            </a:r>
            <a:r>
              <a:rPr lang="en-US" sz="1600" dirty="0"/>
              <a:t> </a:t>
            </a:r>
            <a:r>
              <a:rPr lang="en-US" sz="1600" dirty="0" err="1"/>
              <a:t>va</a:t>
            </a:r>
            <a:r>
              <a:rPr lang="en-US" sz="1600" dirty="0"/>
              <a:t> </a:t>
            </a:r>
            <a:r>
              <a:rPr lang="en-US" sz="1600" dirty="0" err="1"/>
              <a:t>undosh</a:t>
            </a:r>
            <a:r>
              <a:rPr lang="en-US" sz="1600" dirty="0"/>
              <a:t> </a:t>
            </a:r>
            <a:r>
              <a:rPr lang="en-US" sz="1600" dirty="0" err="1"/>
              <a:t>tovushdan</a:t>
            </a:r>
            <a:r>
              <a:rPr lang="en-US" sz="1600" dirty="0"/>
              <a:t> </a:t>
            </a:r>
            <a:r>
              <a:rPr lang="en-US" sz="1600" dirty="0" err="1"/>
              <a:t>iborat</a:t>
            </a:r>
            <a:r>
              <a:rPr lang="en-US" sz="1600" dirty="0"/>
              <a:t> </a:t>
            </a:r>
            <a:r>
              <a:rPr lang="en-US" sz="1600" dirty="0" err="1"/>
              <a:t>bo‘g‘inning</a:t>
            </a:r>
            <a:r>
              <a:rPr lang="en-US" sz="1600" dirty="0"/>
              <a:t> </a:t>
            </a:r>
            <a:r>
              <a:rPr lang="en-US" sz="1600" dirty="0" err="1"/>
              <a:t>kuchliroq</a:t>
            </a:r>
            <a:r>
              <a:rPr lang="en-US" sz="1600" dirty="0"/>
              <a:t> </a:t>
            </a:r>
            <a:r>
              <a:rPr lang="en-US" sz="1600" dirty="0" err="1"/>
              <a:t>aytilishidir</a:t>
            </a:r>
            <a:r>
              <a:rPr lang="en-US" sz="1600" dirty="0"/>
              <a:t>.</a:t>
            </a:r>
          </a:p>
          <a:p>
            <a:pPr marL="72000"/>
            <a:r>
              <a:rPr lang="en-US" sz="1600" dirty="0"/>
              <a:t>D.</a:t>
            </a:r>
            <a:r>
              <a:rPr lang="uz-Latn-UZ" sz="1600" dirty="0"/>
              <a:t> </a:t>
            </a:r>
            <a:r>
              <a:rPr lang="en-US" sz="1600" dirty="0" err="1"/>
              <a:t>O‘zlashma</a:t>
            </a:r>
            <a:r>
              <a:rPr lang="en-US" sz="1600" dirty="0"/>
              <a:t> </a:t>
            </a:r>
            <a:r>
              <a:rPr lang="en-US" sz="1600" dirty="0" err="1"/>
              <a:t>so‘zlardagi</a:t>
            </a:r>
            <a:r>
              <a:rPr lang="en-US" sz="1600" dirty="0"/>
              <a:t> </a:t>
            </a:r>
            <a:r>
              <a:rPr lang="en-US" sz="1600" dirty="0" err="1"/>
              <a:t>urg‘uni</a:t>
            </a:r>
            <a:r>
              <a:rPr lang="en-US" sz="1600" dirty="0"/>
              <a:t> </a:t>
            </a:r>
            <a:r>
              <a:rPr lang="en-US" sz="1600" dirty="0" err="1"/>
              <a:t>o‘zbek</a:t>
            </a:r>
            <a:r>
              <a:rPr lang="en-US" sz="1600" dirty="0"/>
              <a:t> </a:t>
            </a:r>
            <a:r>
              <a:rPr lang="en-US" sz="1600" dirty="0" err="1"/>
              <a:t>tiliga</a:t>
            </a:r>
            <a:r>
              <a:rPr lang="en-US" sz="1600" dirty="0"/>
              <a:t> </a:t>
            </a:r>
            <a:r>
              <a:rPr lang="en-US" sz="1600" dirty="0" err="1"/>
              <a:t>moslashtirib</a:t>
            </a:r>
            <a:r>
              <a:rPr lang="en-US" sz="1600" dirty="0"/>
              <a:t> </a:t>
            </a:r>
            <a:r>
              <a:rPr lang="en-US" sz="1600" dirty="0" err="1"/>
              <a:t>talaffuz</a:t>
            </a:r>
            <a:r>
              <a:rPr lang="en-US" sz="1600" dirty="0"/>
              <a:t> </a:t>
            </a:r>
            <a:r>
              <a:rPr lang="en-US" sz="1600" dirty="0" err="1"/>
              <a:t>qilish</a:t>
            </a:r>
            <a:r>
              <a:rPr lang="en-US" sz="1600" dirty="0"/>
              <a:t> </a:t>
            </a:r>
            <a:r>
              <a:rPr lang="en-US" sz="1600" dirty="0" err="1"/>
              <a:t>nutqiy</a:t>
            </a:r>
            <a:r>
              <a:rPr lang="en-US" sz="1600" dirty="0"/>
              <a:t> </a:t>
            </a:r>
            <a:r>
              <a:rPr lang="en-US" sz="1600" dirty="0" err="1"/>
              <a:t>me’yor</a:t>
            </a:r>
            <a:r>
              <a:rPr lang="en-US" sz="1600" dirty="0"/>
              <a:t> </a:t>
            </a:r>
            <a:r>
              <a:rPr lang="en-US" sz="1600" dirty="0" err="1"/>
              <a:t>hisoblanadi</a:t>
            </a:r>
            <a:r>
              <a:rPr lang="en-US" sz="1600" dirty="0"/>
              <a:t>.</a:t>
            </a:r>
          </a:p>
          <a:p>
            <a:pPr marL="72000"/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39137226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2D77829-F392-4440-8EA3-B940D8559C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430887"/>
          </a:xfrm>
        </p:spPr>
        <p:txBody>
          <a:bodyPr/>
          <a:lstStyle/>
          <a:p>
            <a:pPr algn="ctr"/>
            <a:r>
              <a:rPr lang="uz-Latn-UZ" sz="2800" b="0" dirty="0"/>
              <a:t>5.5-mashq</a:t>
            </a:r>
            <a:endParaRPr lang="ru-RU" sz="2800" b="0" dirty="0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F9FF226D-A584-48CF-9766-E8E83B3F882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86226" y="564259"/>
            <a:ext cx="5439874" cy="2539157"/>
          </a:xfrm>
          <a:solidFill>
            <a:srgbClr val="FFCC99"/>
          </a:solidFill>
        </p:spPr>
        <p:txBody>
          <a:bodyPr/>
          <a:lstStyle/>
          <a:p>
            <a:pPr algn="ctr">
              <a:spcAft>
                <a:spcPts val="600"/>
              </a:spcAft>
            </a:pPr>
            <a:r>
              <a:rPr lang="en-US" sz="1600" b="1" dirty="0" err="1"/>
              <a:t>Juftliklardagi</a:t>
            </a:r>
            <a:r>
              <a:rPr lang="en-US" sz="1600" b="1" dirty="0"/>
              <a:t> </a:t>
            </a:r>
            <a:r>
              <a:rPr lang="en-US" sz="1600" b="1" dirty="0" err="1"/>
              <a:t>urg</a:t>
            </a:r>
            <a:r>
              <a:rPr lang="uz-Latn-UZ" sz="1600" b="1" dirty="0"/>
              <a:t>‘</a:t>
            </a:r>
            <a:r>
              <a:rPr lang="en-US" sz="1600" b="1" dirty="0"/>
              <a:t>u ta</a:t>
            </a:r>
            <a:r>
              <a:rPr lang="uz-Latn-UZ" sz="1600" b="1" dirty="0"/>
              <a:t>’</a:t>
            </a:r>
            <a:r>
              <a:rPr lang="en-US" sz="1600" b="1" dirty="0" err="1"/>
              <a:t>sirida</a:t>
            </a:r>
            <a:r>
              <a:rPr lang="en-US" sz="1600" b="1" dirty="0"/>
              <a:t> </a:t>
            </a:r>
            <a:r>
              <a:rPr lang="en-US" sz="1600" b="1" dirty="0" err="1"/>
              <a:t>sodir</a:t>
            </a:r>
            <a:r>
              <a:rPr lang="en-US" sz="1600" b="1" dirty="0"/>
              <a:t> </a:t>
            </a:r>
            <a:r>
              <a:rPr lang="en-US" sz="1600" b="1" dirty="0" err="1"/>
              <a:t>bo</a:t>
            </a:r>
            <a:r>
              <a:rPr lang="uz-Latn-UZ" sz="1600" b="1" dirty="0"/>
              <a:t>‘</a:t>
            </a:r>
            <a:r>
              <a:rPr lang="en-US" sz="1600" b="1" dirty="0" err="1"/>
              <a:t>ladigan</a:t>
            </a:r>
            <a:r>
              <a:rPr lang="en-US" sz="1600" b="1" dirty="0"/>
              <a:t> ma</a:t>
            </a:r>
            <a:r>
              <a:rPr lang="uz-Latn-UZ" sz="1600" b="1" dirty="0"/>
              <a:t>’</a:t>
            </a:r>
            <a:r>
              <a:rPr lang="en-US" sz="1600" b="1" dirty="0"/>
              <a:t>no o</a:t>
            </a:r>
            <a:r>
              <a:rPr lang="uz-Latn-UZ" sz="1600" b="1" dirty="0"/>
              <a:t>‘</a:t>
            </a:r>
            <a:r>
              <a:rPr lang="en-US" sz="1600" b="1" dirty="0" err="1"/>
              <a:t>zgarishini</a:t>
            </a:r>
            <a:r>
              <a:rPr lang="en-US" sz="1600" b="1" dirty="0"/>
              <a:t>  </a:t>
            </a:r>
            <a:r>
              <a:rPr lang="en-US" sz="1600" b="1" dirty="0" err="1"/>
              <a:t>aniqlang</a:t>
            </a:r>
            <a:r>
              <a:rPr lang="en-US" sz="1600" b="1" dirty="0"/>
              <a:t>.</a:t>
            </a:r>
          </a:p>
          <a:p>
            <a:pPr marL="72000" indent="355600" algn="just"/>
            <a:r>
              <a:rPr lang="en-US" sz="1600" dirty="0"/>
              <a:t>1. </a:t>
            </a:r>
            <a:r>
              <a:rPr lang="en-US" sz="1600" dirty="0" err="1"/>
              <a:t>O‘zlarimi</a:t>
            </a:r>
            <a:r>
              <a:rPr lang="en-US" sz="1600" dirty="0"/>
              <a:t>? </a:t>
            </a:r>
            <a:r>
              <a:rPr lang="en-US" sz="1600" dirty="0" err="1"/>
              <a:t>Qaysi</a:t>
            </a:r>
            <a:r>
              <a:rPr lang="en-US" sz="1600" dirty="0"/>
              <a:t> </a:t>
            </a:r>
            <a:r>
              <a:rPr lang="en-US" sz="1600" dirty="0" err="1"/>
              <a:t>shamol</a:t>
            </a:r>
            <a:r>
              <a:rPr lang="en-US" sz="1600" dirty="0"/>
              <a:t> </a:t>
            </a:r>
            <a:r>
              <a:rPr lang="en-US" sz="1600" dirty="0" err="1"/>
              <a:t>uchirdi</a:t>
            </a:r>
            <a:r>
              <a:rPr lang="en-US" sz="1600" dirty="0"/>
              <a:t>? - </a:t>
            </a:r>
            <a:r>
              <a:rPr lang="en-US" sz="1600" dirty="0" err="1"/>
              <a:t>Bugungi</a:t>
            </a:r>
            <a:r>
              <a:rPr lang="en-US" sz="1600" dirty="0"/>
              <a:t> </a:t>
            </a:r>
            <a:r>
              <a:rPr lang="en-US" sz="1600" dirty="0" err="1"/>
              <a:t>ishni</a:t>
            </a:r>
            <a:r>
              <a:rPr lang="en-US" sz="1600" dirty="0"/>
              <a:t> </a:t>
            </a:r>
            <a:r>
              <a:rPr lang="en-US" sz="1600" dirty="0" err="1"/>
              <a:t>qizlar</a:t>
            </a:r>
            <a:r>
              <a:rPr lang="en-US" sz="1600" dirty="0"/>
              <a:t> </a:t>
            </a:r>
            <a:r>
              <a:rPr lang="en-US" sz="1600" dirty="0" err="1"/>
              <a:t>o‘zlari</a:t>
            </a:r>
            <a:r>
              <a:rPr lang="en-US" sz="1600" dirty="0"/>
              <a:t> </a:t>
            </a:r>
            <a:r>
              <a:rPr lang="en-US" sz="1600" dirty="0" err="1"/>
              <a:t>bitirib</a:t>
            </a:r>
            <a:r>
              <a:rPr lang="en-US" sz="1600" dirty="0"/>
              <a:t> </a:t>
            </a:r>
            <a:r>
              <a:rPr lang="en-US" sz="1600" dirty="0" err="1"/>
              <a:t>qo‘yishar</a:t>
            </a:r>
            <a:r>
              <a:rPr lang="en-US" sz="1600" dirty="0"/>
              <a:t> </a:t>
            </a:r>
            <a:r>
              <a:rPr lang="en-US" sz="1600" dirty="0" err="1"/>
              <a:t>ekan</a:t>
            </a:r>
            <a:r>
              <a:rPr lang="en-US" sz="1600" dirty="0"/>
              <a:t>. 2. </a:t>
            </a:r>
            <a:r>
              <a:rPr lang="en-US" sz="1600" dirty="0" err="1"/>
              <a:t>Uzoqdagi</a:t>
            </a:r>
            <a:r>
              <a:rPr lang="en-US" sz="1600" dirty="0"/>
              <a:t> </a:t>
            </a:r>
            <a:r>
              <a:rPr lang="en-US" sz="1600" dirty="0" err="1"/>
              <a:t>nishonni</a:t>
            </a:r>
            <a:r>
              <a:rPr lang="en-US" sz="1600" dirty="0"/>
              <a:t> </a:t>
            </a:r>
            <a:r>
              <a:rPr lang="en-US" sz="1600" dirty="0" err="1"/>
              <a:t>ko‘zlar</a:t>
            </a:r>
            <a:r>
              <a:rPr lang="en-US" sz="1600" dirty="0"/>
              <a:t> </a:t>
            </a:r>
            <a:r>
              <a:rPr lang="en-US" sz="1600" dirty="0" err="1"/>
              <a:t>ekanman</a:t>
            </a:r>
            <a:r>
              <a:rPr lang="en-US" sz="1600" dirty="0"/>
              <a:t>, </a:t>
            </a:r>
            <a:r>
              <a:rPr lang="en-US" sz="1600" dirty="0" err="1"/>
              <a:t>o‘qim</a:t>
            </a:r>
            <a:r>
              <a:rPr lang="en-US" sz="1600" dirty="0"/>
              <a:t> </a:t>
            </a:r>
            <a:r>
              <a:rPr lang="en-US" sz="1600" dirty="0" err="1"/>
              <a:t>bexato</a:t>
            </a:r>
            <a:r>
              <a:rPr lang="en-US" sz="1600" dirty="0"/>
              <a:t> </a:t>
            </a:r>
            <a:r>
              <a:rPr lang="en-US" sz="1600" dirty="0" err="1"/>
              <a:t>ketsa</a:t>
            </a:r>
            <a:r>
              <a:rPr lang="en-US" sz="1600" dirty="0"/>
              <a:t>, </a:t>
            </a:r>
            <a:r>
              <a:rPr lang="en-US" sz="1600"/>
              <a:t>snayper</a:t>
            </a:r>
            <a:r>
              <a:rPr lang="en-US" sz="1600" dirty="0"/>
              <a:t> </a:t>
            </a:r>
            <a:r>
              <a:rPr lang="en-US" sz="1600" dirty="0" err="1"/>
              <a:t>safdoshlarimni</a:t>
            </a:r>
            <a:r>
              <a:rPr lang="en-US" sz="1600" dirty="0"/>
              <a:t> </a:t>
            </a:r>
            <a:r>
              <a:rPr lang="en-US" sz="1600" dirty="0" err="1"/>
              <a:t>yer</a:t>
            </a:r>
            <a:r>
              <a:rPr lang="en-US" sz="1600" dirty="0"/>
              <a:t> </a:t>
            </a:r>
            <a:r>
              <a:rPr lang="en-US" sz="1600" dirty="0" err="1"/>
              <a:t>tishlatishini</a:t>
            </a:r>
            <a:r>
              <a:rPr lang="en-US" sz="1600" dirty="0"/>
              <a:t> </a:t>
            </a:r>
            <a:r>
              <a:rPr lang="en-US" sz="1600" dirty="0" err="1"/>
              <a:t>yaxshi</a:t>
            </a:r>
            <a:r>
              <a:rPr lang="en-US" sz="1600" dirty="0"/>
              <a:t> </a:t>
            </a:r>
            <a:r>
              <a:rPr lang="en-US" sz="1600" dirty="0" err="1"/>
              <a:t>bilar</a:t>
            </a:r>
            <a:r>
              <a:rPr lang="en-US" sz="1600" dirty="0"/>
              <a:t> </a:t>
            </a:r>
            <a:r>
              <a:rPr lang="en-US" sz="1600" dirty="0" err="1"/>
              <a:t>edim</a:t>
            </a:r>
            <a:r>
              <a:rPr lang="en-US" sz="1600" dirty="0"/>
              <a:t>. - </a:t>
            </a:r>
            <a:r>
              <a:rPr lang="en-US" sz="1600" dirty="0" err="1"/>
              <a:t>Jimgina</a:t>
            </a:r>
            <a:r>
              <a:rPr lang="en-US" sz="1600" dirty="0"/>
              <a:t> </a:t>
            </a:r>
            <a:r>
              <a:rPr lang="en-US" sz="1600" dirty="0" err="1"/>
              <a:t>boqib</a:t>
            </a:r>
            <a:r>
              <a:rPr lang="en-US" sz="1600" dirty="0"/>
              <a:t> </a:t>
            </a:r>
            <a:r>
              <a:rPr lang="en-US" sz="1600" dirty="0" err="1"/>
              <a:t>turgan</a:t>
            </a:r>
            <a:r>
              <a:rPr lang="en-US" sz="1600" dirty="0"/>
              <a:t> </a:t>
            </a:r>
            <a:r>
              <a:rPr lang="en-US" sz="1600" dirty="0" err="1"/>
              <a:t>bu</a:t>
            </a:r>
            <a:r>
              <a:rPr lang="en-US" sz="1600" dirty="0"/>
              <a:t> </a:t>
            </a:r>
            <a:r>
              <a:rPr lang="en-US" sz="1600" dirty="0" err="1"/>
              <a:t>ko‘zlar</a:t>
            </a:r>
            <a:r>
              <a:rPr lang="en-US" sz="1600" dirty="0"/>
              <a:t> </a:t>
            </a:r>
            <a:r>
              <a:rPr lang="en-US" sz="1600" dirty="0" err="1"/>
              <a:t>juda</a:t>
            </a:r>
            <a:r>
              <a:rPr lang="en-US" sz="1600" dirty="0"/>
              <a:t> </a:t>
            </a:r>
            <a:r>
              <a:rPr lang="en-US" sz="1600" dirty="0" err="1"/>
              <a:t>tanish</a:t>
            </a:r>
            <a:r>
              <a:rPr lang="en-US" sz="1600" dirty="0"/>
              <a:t>, </a:t>
            </a:r>
            <a:r>
              <a:rPr lang="en-US" sz="1600" dirty="0" err="1"/>
              <a:t>qiziq</a:t>
            </a:r>
            <a:r>
              <a:rPr lang="en-US" sz="1600" dirty="0"/>
              <a:t>, </a:t>
            </a:r>
            <a:r>
              <a:rPr lang="en-US" sz="1600" dirty="0" err="1"/>
              <a:t>qayerda</a:t>
            </a:r>
            <a:r>
              <a:rPr lang="en-US" sz="1600" dirty="0"/>
              <a:t> </a:t>
            </a:r>
            <a:r>
              <a:rPr lang="en-US" sz="1600" dirty="0" err="1"/>
              <a:t>ko‘rganman</a:t>
            </a:r>
            <a:r>
              <a:rPr lang="en-US" sz="1600" dirty="0"/>
              <a:t>? 3. Ma, </a:t>
            </a:r>
            <a:r>
              <a:rPr lang="en-US" sz="1600" dirty="0" err="1"/>
              <a:t>yuvib</a:t>
            </a:r>
            <a:r>
              <a:rPr lang="en-US" sz="1600" dirty="0"/>
              <a:t> ye, </a:t>
            </a:r>
            <a:r>
              <a:rPr lang="en-US" sz="1600" dirty="0" err="1"/>
              <a:t>yangi</a:t>
            </a:r>
            <a:r>
              <a:rPr lang="en-US" sz="1600" dirty="0"/>
              <a:t> </a:t>
            </a:r>
            <a:r>
              <a:rPr lang="en-US" sz="1600" dirty="0" err="1"/>
              <a:t>uzilgan</a:t>
            </a:r>
            <a:r>
              <a:rPr lang="en-US" sz="1600" dirty="0"/>
              <a:t>. </a:t>
            </a:r>
            <a:r>
              <a:rPr lang="en-US" sz="1600" dirty="0" err="1"/>
              <a:t>O‘zimizning</a:t>
            </a:r>
            <a:r>
              <a:rPr lang="en-US" sz="1600" dirty="0"/>
              <a:t> </a:t>
            </a:r>
            <a:r>
              <a:rPr lang="en-US" sz="1600" dirty="0" err="1"/>
              <a:t>tomorqadan</a:t>
            </a:r>
            <a:r>
              <a:rPr lang="en-US" sz="1600" dirty="0"/>
              <a:t>! - </a:t>
            </a:r>
            <a:r>
              <a:rPr lang="en-US" sz="1600" dirty="0" err="1"/>
              <a:t>Kasallikka</a:t>
            </a:r>
            <a:r>
              <a:rPr lang="en-US" sz="1600" dirty="0"/>
              <a:t> </a:t>
            </a:r>
            <a:r>
              <a:rPr lang="en-US" sz="1600" dirty="0" err="1"/>
              <a:t>qarshi</a:t>
            </a:r>
            <a:r>
              <a:rPr lang="en-US" sz="1600" dirty="0"/>
              <a:t> </a:t>
            </a:r>
            <a:r>
              <a:rPr lang="en-US" sz="1600" dirty="0" err="1"/>
              <a:t>yangi</a:t>
            </a:r>
            <a:r>
              <a:rPr lang="en-US" sz="1600" dirty="0"/>
              <a:t> </a:t>
            </a:r>
            <a:r>
              <a:rPr lang="en-US" sz="1600" dirty="0" err="1"/>
              <a:t>usulni</a:t>
            </a:r>
            <a:r>
              <a:rPr lang="en-US" sz="1600" dirty="0"/>
              <a:t> </a:t>
            </a:r>
            <a:r>
              <a:rPr lang="en-US" sz="1600" dirty="0" err="1"/>
              <a:t>qo‘llash</a:t>
            </a:r>
            <a:r>
              <a:rPr lang="en-US" sz="1600" dirty="0"/>
              <a:t>, </a:t>
            </a:r>
            <a:r>
              <a:rPr lang="en-US" sz="1600" dirty="0" err="1"/>
              <a:t>yangi</a:t>
            </a:r>
            <a:r>
              <a:rPr lang="en-US" sz="1600" dirty="0"/>
              <a:t> </a:t>
            </a:r>
            <a:r>
              <a:rPr lang="en-US" sz="1600" dirty="0" err="1"/>
              <a:t>preparatlarni</a:t>
            </a:r>
            <a:r>
              <a:rPr lang="en-US" sz="1600" dirty="0"/>
              <a:t> </a:t>
            </a:r>
            <a:r>
              <a:rPr lang="en-US" sz="1600" dirty="0" err="1"/>
              <a:t>sinovdan</a:t>
            </a:r>
            <a:r>
              <a:rPr lang="en-US" sz="1600" dirty="0"/>
              <a:t> </a:t>
            </a:r>
            <a:r>
              <a:rPr lang="en-US" sz="1600" dirty="0" err="1"/>
              <a:t>o‘tkazish</a:t>
            </a:r>
            <a:r>
              <a:rPr lang="en-US" sz="1600" dirty="0"/>
              <a:t> talab </a:t>
            </a:r>
            <a:r>
              <a:rPr lang="en-US" sz="1600" dirty="0" err="1"/>
              <a:t>etilmoqda</a:t>
            </a:r>
            <a:r>
              <a:rPr lang="uz-Latn-UZ" sz="1600" dirty="0"/>
              <a:t>.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172051601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96B50BA-A854-4B9E-803A-D4203DC24C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77001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B2CED2D0-1D00-465A-ABF0-2B1D215E517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86226" y="708025"/>
            <a:ext cx="5439874" cy="1477328"/>
          </a:xfrm>
          <a:solidFill>
            <a:schemeClr val="tx2">
              <a:lumMod val="20000"/>
              <a:lumOff val="80000"/>
            </a:schemeClr>
          </a:solidFill>
        </p:spPr>
        <p:txBody>
          <a:bodyPr/>
          <a:lstStyle/>
          <a:p>
            <a:pPr indent="355600"/>
            <a:r>
              <a:rPr lang="en-US" sz="1600" dirty="0">
                <a:solidFill>
                  <a:srgbClr val="002060"/>
                </a:solidFill>
              </a:rPr>
              <a:t>4. </a:t>
            </a:r>
            <a:r>
              <a:rPr lang="en-US" sz="1600" dirty="0" err="1">
                <a:solidFill>
                  <a:srgbClr val="002060"/>
                </a:solidFill>
              </a:rPr>
              <a:t>Heech</a:t>
            </a:r>
            <a:r>
              <a:rPr lang="en-US" sz="1600" dirty="0">
                <a:solidFill>
                  <a:srgbClr val="002060"/>
                </a:solidFill>
              </a:rPr>
              <a:t> </a:t>
            </a:r>
            <a:r>
              <a:rPr lang="en-US" sz="1600" dirty="0" err="1">
                <a:solidFill>
                  <a:srgbClr val="002060"/>
                </a:solidFill>
              </a:rPr>
              <a:t>shu</a:t>
            </a:r>
            <a:r>
              <a:rPr lang="en-US" sz="1600" dirty="0">
                <a:solidFill>
                  <a:srgbClr val="002060"/>
                </a:solidFill>
              </a:rPr>
              <a:t> </a:t>
            </a:r>
            <a:r>
              <a:rPr lang="en-US" sz="1600" dirty="0" err="1">
                <a:solidFill>
                  <a:srgbClr val="002060"/>
                </a:solidFill>
              </a:rPr>
              <a:t>shaharcha</a:t>
            </a:r>
            <a:r>
              <a:rPr lang="en-US" sz="1600" dirty="0">
                <a:solidFill>
                  <a:srgbClr val="002060"/>
                </a:solidFill>
              </a:rPr>
              <a:t> </a:t>
            </a:r>
            <a:r>
              <a:rPr lang="en-US" sz="1600" dirty="0" err="1">
                <a:solidFill>
                  <a:srgbClr val="002060"/>
                </a:solidFill>
              </a:rPr>
              <a:t>odatlaring</a:t>
            </a:r>
            <a:r>
              <a:rPr lang="en-US" sz="1600" dirty="0">
                <a:solidFill>
                  <a:srgbClr val="002060"/>
                </a:solidFill>
              </a:rPr>
              <a:t> </a:t>
            </a:r>
            <a:r>
              <a:rPr lang="en-US" sz="1600" dirty="0" err="1">
                <a:solidFill>
                  <a:srgbClr val="002060"/>
                </a:solidFill>
              </a:rPr>
              <a:t>qolmadi</a:t>
            </a:r>
            <a:r>
              <a:rPr lang="en-US" sz="1600" dirty="0">
                <a:solidFill>
                  <a:srgbClr val="002060"/>
                </a:solidFill>
              </a:rPr>
              <a:t>-</a:t>
            </a:r>
            <a:r>
              <a:rPr lang="en-US" sz="1600" dirty="0" err="1">
                <a:solidFill>
                  <a:srgbClr val="002060"/>
                </a:solidFill>
              </a:rPr>
              <a:t>qolmadi</a:t>
            </a:r>
            <a:r>
              <a:rPr lang="en-US" sz="1600" dirty="0">
                <a:solidFill>
                  <a:srgbClr val="002060"/>
                </a:solidFill>
              </a:rPr>
              <a:t>-da, </a:t>
            </a:r>
            <a:r>
              <a:rPr lang="en-US" sz="1600" dirty="0" err="1">
                <a:solidFill>
                  <a:srgbClr val="002060"/>
                </a:solidFill>
              </a:rPr>
              <a:t>Orziqulov</a:t>
            </a:r>
            <a:r>
              <a:rPr lang="uz-Latn-UZ" sz="1600" dirty="0">
                <a:solidFill>
                  <a:srgbClr val="002060"/>
                </a:solidFill>
              </a:rPr>
              <a:t>. – </a:t>
            </a:r>
            <a:r>
              <a:rPr lang="en-US" sz="1600" dirty="0" err="1">
                <a:solidFill>
                  <a:srgbClr val="002060"/>
                </a:solidFill>
              </a:rPr>
              <a:t>Qurilajak</a:t>
            </a:r>
            <a:r>
              <a:rPr lang="en-US" sz="1600" dirty="0">
                <a:solidFill>
                  <a:srgbClr val="002060"/>
                </a:solidFill>
              </a:rPr>
              <a:t> </a:t>
            </a:r>
            <a:r>
              <a:rPr lang="en-US" sz="1600" dirty="0" err="1">
                <a:solidFill>
                  <a:srgbClr val="002060"/>
                </a:solidFill>
              </a:rPr>
              <a:t>bu</a:t>
            </a:r>
            <a:r>
              <a:rPr lang="en-US" sz="1600" dirty="0">
                <a:solidFill>
                  <a:srgbClr val="002060"/>
                </a:solidFill>
              </a:rPr>
              <a:t> </a:t>
            </a:r>
            <a:r>
              <a:rPr lang="en-US" sz="1600" dirty="0" err="1">
                <a:solidFill>
                  <a:srgbClr val="002060"/>
                </a:solidFill>
              </a:rPr>
              <a:t>shaharcha</a:t>
            </a:r>
            <a:r>
              <a:rPr lang="en-US" sz="1600" dirty="0">
                <a:solidFill>
                  <a:srgbClr val="002060"/>
                </a:solidFill>
              </a:rPr>
              <a:t> </a:t>
            </a:r>
            <a:r>
              <a:rPr lang="en-US" sz="1600" dirty="0" err="1">
                <a:solidFill>
                  <a:srgbClr val="002060"/>
                </a:solidFill>
              </a:rPr>
              <a:t>harbiylarning</a:t>
            </a:r>
            <a:r>
              <a:rPr lang="en-US" sz="1600" dirty="0">
                <a:solidFill>
                  <a:srgbClr val="002060"/>
                </a:solidFill>
              </a:rPr>
              <a:t> </a:t>
            </a:r>
            <a:r>
              <a:rPr lang="en-US" sz="1600" dirty="0" err="1">
                <a:solidFill>
                  <a:srgbClr val="002060"/>
                </a:solidFill>
              </a:rPr>
              <a:t>oilalariga</a:t>
            </a:r>
            <a:r>
              <a:rPr lang="en-US" sz="1600" dirty="0">
                <a:solidFill>
                  <a:srgbClr val="002060"/>
                </a:solidFill>
              </a:rPr>
              <a:t> </a:t>
            </a:r>
            <a:r>
              <a:rPr lang="en-US" sz="1600" dirty="0" err="1">
                <a:solidFill>
                  <a:srgbClr val="002060"/>
                </a:solidFill>
              </a:rPr>
              <a:t>munosib</a:t>
            </a:r>
            <a:r>
              <a:rPr lang="en-US" sz="1600" dirty="0">
                <a:solidFill>
                  <a:srgbClr val="002060"/>
                </a:solidFill>
              </a:rPr>
              <a:t> </a:t>
            </a:r>
            <a:r>
              <a:rPr lang="en-US" sz="1600" dirty="0" err="1">
                <a:solidFill>
                  <a:srgbClr val="002060"/>
                </a:solidFill>
              </a:rPr>
              <a:t>sovg‘a</a:t>
            </a:r>
            <a:r>
              <a:rPr lang="en-US" sz="1600" dirty="0">
                <a:solidFill>
                  <a:srgbClr val="002060"/>
                </a:solidFill>
              </a:rPr>
              <a:t> </a:t>
            </a:r>
            <a:r>
              <a:rPr lang="en-US" sz="1600" dirty="0" err="1">
                <a:solidFill>
                  <a:srgbClr val="002060"/>
                </a:solidFill>
              </a:rPr>
              <a:t>bo‘ladi</a:t>
            </a:r>
            <a:r>
              <a:rPr lang="en-US" sz="1600" dirty="0">
                <a:solidFill>
                  <a:srgbClr val="002060"/>
                </a:solidFill>
              </a:rPr>
              <a:t>. 5. </a:t>
            </a:r>
            <a:r>
              <a:rPr lang="en-US" sz="1600" dirty="0" err="1">
                <a:solidFill>
                  <a:srgbClr val="002060"/>
                </a:solidFill>
              </a:rPr>
              <a:t>Osma</a:t>
            </a:r>
            <a:r>
              <a:rPr lang="en-US" sz="1600" dirty="0">
                <a:solidFill>
                  <a:srgbClr val="002060"/>
                </a:solidFill>
              </a:rPr>
              <a:t> </a:t>
            </a:r>
            <a:r>
              <a:rPr lang="en-US" sz="1600" dirty="0" err="1">
                <a:solidFill>
                  <a:srgbClr val="002060"/>
                </a:solidFill>
              </a:rPr>
              <a:t>ko‘prikdan</a:t>
            </a:r>
            <a:r>
              <a:rPr lang="en-US" sz="1600" dirty="0">
                <a:solidFill>
                  <a:srgbClr val="002060"/>
                </a:solidFill>
              </a:rPr>
              <a:t> </a:t>
            </a:r>
            <a:r>
              <a:rPr lang="en-US" sz="1600" dirty="0" err="1">
                <a:solidFill>
                  <a:srgbClr val="002060"/>
                </a:solidFill>
              </a:rPr>
              <a:t>o‘tib</a:t>
            </a:r>
            <a:r>
              <a:rPr lang="en-US" sz="1600" dirty="0">
                <a:solidFill>
                  <a:srgbClr val="002060"/>
                </a:solidFill>
              </a:rPr>
              <a:t>, </a:t>
            </a:r>
            <a:r>
              <a:rPr lang="en-US" sz="1600" dirty="0" err="1">
                <a:solidFill>
                  <a:srgbClr val="002060"/>
                </a:solidFill>
              </a:rPr>
              <a:t>buloq</a:t>
            </a:r>
            <a:r>
              <a:rPr lang="en-US" sz="1600" dirty="0">
                <a:solidFill>
                  <a:srgbClr val="002060"/>
                </a:solidFill>
              </a:rPr>
              <a:t> </a:t>
            </a:r>
            <a:r>
              <a:rPr lang="en-US" sz="1600" dirty="0" err="1">
                <a:solidFill>
                  <a:srgbClr val="002060"/>
                </a:solidFill>
              </a:rPr>
              <a:t>bo‘yiga</a:t>
            </a:r>
            <a:r>
              <a:rPr lang="en-US" sz="1600" dirty="0">
                <a:solidFill>
                  <a:srgbClr val="002060"/>
                </a:solidFill>
              </a:rPr>
              <a:t> </a:t>
            </a:r>
            <a:r>
              <a:rPr lang="en-US" sz="1600" dirty="0" err="1">
                <a:solidFill>
                  <a:srgbClr val="002060"/>
                </a:solidFill>
              </a:rPr>
              <a:t>tushib</a:t>
            </a:r>
            <a:r>
              <a:rPr lang="en-US" sz="1600" dirty="0">
                <a:solidFill>
                  <a:srgbClr val="002060"/>
                </a:solidFill>
              </a:rPr>
              <a:t> </a:t>
            </a:r>
            <a:r>
              <a:rPr lang="en-US" sz="1600" dirty="0" err="1">
                <a:solidFill>
                  <a:srgbClr val="002060"/>
                </a:solidFill>
              </a:rPr>
              <a:t>bordim</a:t>
            </a:r>
            <a:r>
              <a:rPr lang="uz-Latn-UZ" sz="1600" dirty="0">
                <a:solidFill>
                  <a:srgbClr val="002060"/>
                </a:solidFill>
              </a:rPr>
              <a:t>. – </a:t>
            </a:r>
            <a:r>
              <a:rPr lang="en-US" sz="1600" dirty="0" err="1">
                <a:solidFill>
                  <a:srgbClr val="002060"/>
                </a:solidFill>
              </a:rPr>
              <a:t>Behuda</a:t>
            </a:r>
            <a:r>
              <a:rPr lang="en-US" sz="1600" dirty="0">
                <a:solidFill>
                  <a:srgbClr val="002060"/>
                </a:solidFill>
              </a:rPr>
              <a:t> </a:t>
            </a:r>
            <a:r>
              <a:rPr lang="en-US" sz="1600" dirty="0" err="1">
                <a:solidFill>
                  <a:srgbClr val="002060"/>
                </a:solidFill>
              </a:rPr>
              <a:t>safsatalar</a:t>
            </a:r>
            <a:r>
              <a:rPr lang="en-US" sz="1600" dirty="0">
                <a:solidFill>
                  <a:srgbClr val="002060"/>
                </a:solidFill>
              </a:rPr>
              <a:t> </a:t>
            </a:r>
            <a:r>
              <a:rPr lang="en-US" sz="1600" dirty="0" err="1">
                <a:solidFill>
                  <a:srgbClr val="002060"/>
                </a:solidFill>
              </a:rPr>
              <a:t>bilan</a:t>
            </a:r>
            <a:r>
              <a:rPr lang="en-US" sz="1600" dirty="0">
                <a:solidFill>
                  <a:srgbClr val="002060"/>
                </a:solidFill>
              </a:rPr>
              <a:t> </a:t>
            </a:r>
            <a:r>
              <a:rPr lang="en-US" sz="1600" dirty="0" err="1">
                <a:solidFill>
                  <a:srgbClr val="002060"/>
                </a:solidFill>
              </a:rPr>
              <a:t>yelkang</a:t>
            </a:r>
            <a:r>
              <a:rPr lang="uz-Latn-UZ" sz="1600" dirty="0">
                <a:solidFill>
                  <a:srgbClr val="002060"/>
                </a:solidFill>
              </a:rPr>
              <a:t>g</a:t>
            </a:r>
            <a:r>
              <a:rPr lang="en-US" sz="1600" dirty="0">
                <a:solidFill>
                  <a:srgbClr val="002060"/>
                </a:solidFill>
              </a:rPr>
              <a:t>a </a:t>
            </a:r>
            <a:r>
              <a:rPr lang="en-US" sz="1600" dirty="0" err="1">
                <a:solidFill>
                  <a:srgbClr val="002060"/>
                </a:solidFill>
              </a:rPr>
              <a:t>gunoh</a:t>
            </a:r>
            <a:r>
              <a:rPr lang="en-US" sz="1600" dirty="0">
                <a:solidFill>
                  <a:srgbClr val="002060"/>
                </a:solidFill>
              </a:rPr>
              <a:t> </a:t>
            </a:r>
            <a:r>
              <a:rPr lang="en-US" sz="1600" dirty="0" err="1">
                <a:solidFill>
                  <a:srgbClr val="002060"/>
                </a:solidFill>
              </a:rPr>
              <a:t>xaltasini</a:t>
            </a:r>
            <a:r>
              <a:rPr lang="en-US" sz="1600" dirty="0">
                <a:solidFill>
                  <a:srgbClr val="002060"/>
                </a:solidFill>
              </a:rPr>
              <a:t> </a:t>
            </a:r>
            <a:r>
              <a:rPr lang="en-US" sz="1600" dirty="0" err="1">
                <a:solidFill>
                  <a:srgbClr val="002060"/>
                </a:solidFill>
              </a:rPr>
              <a:t>osma</a:t>
            </a:r>
            <a:r>
              <a:rPr lang="en-US" sz="1600" dirty="0">
                <a:solidFill>
                  <a:srgbClr val="002060"/>
                </a:solidFill>
              </a:rPr>
              <a:t>, </a:t>
            </a:r>
            <a:r>
              <a:rPr lang="en-US" sz="1600" dirty="0" err="1">
                <a:solidFill>
                  <a:srgbClr val="002060"/>
                </a:solidFill>
              </a:rPr>
              <a:t>savobingni</a:t>
            </a:r>
            <a:r>
              <a:rPr lang="en-US" sz="1600" dirty="0">
                <a:solidFill>
                  <a:srgbClr val="002060"/>
                </a:solidFill>
              </a:rPr>
              <a:t> </a:t>
            </a:r>
            <a:r>
              <a:rPr lang="en-US" sz="1600" dirty="0" err="1">
                <a:solidFill>
                  <a:srgbClr val="002060"/>
                </a:solidFill>
              </a:rPr>
              <a:t>ko‘paytir</a:t>
            </a:r>
            <a:r>
              <a:rPr lang="en-US" sz="1600" dirty="0">
                <a:solidFill>
                  <a:srgbClr val="002060"/>
                </a:solidFill>
              </a:rPr>
              <a:t>.</a:t>
            </a:r>
          </a:p>
          <a:p>
            <a:endParaRPr lang="ru-RU" sz="1600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E8ED60A2-8066-4E2E-8CFA-62EDC998361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3700" y="2185352"/>
            <a:ext cx="2133600" cy="9570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732067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EFAFC22-02A3-4DB4-8FA1-B8B0A05385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430887"/>
          </a:xfrm>
        </p:spPr>
        <p:txBody>
          <a:bodyPr/>
          <a:lstStyle/>
          <a:p>
            <a:pPr algn="ctr"/>
            <a:r>
              <a:rPr lang="uz-Latn-UZ" sz="2800" b="0" dirty="0"/>
              <a:t>5.6-mashq</a:t>
            </a:r>
            <a:endParaRPr lang="ru-RU" sz="2800" b="0" dirty="0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15694B9-8577-4A76-A046-01B290BB324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86226" y="555625"/>
            <a:ext cx="5439874" cy="2569934"/>
          </a:xfrm>
          <a:solidFill>
            <a:srgbClr val="66FFFF"/>
          </a:solidFill>
          <a:ln>
            <a:solidFill>
              <a:srgbClr val="C00000"/>
            </a:solidFill>
          </a:ln>
        </p:spPr>
        <p:txBody>
          <a:bodyPr/>
          <a:lstStyle/>
          <a:p>
            <a:pPr marL="72000" algn="ctr">
              <a:spcAft>
                <a:spcPts val="600"/>
              </a:spcAft>
            </a:pPr>
            <a:r>
              <a:rPr lang="en-US" sz="1800" b="1" dirty="0" err="1">
                <a:solidFill>
                  <a:srgbClr val="FF0000"/>
                </a:solidFill>
              </a:rPr>
              <a:t>Gaplarni</a:t>
            </a:r>
            <a:r>
              <a:rPr lang="en-US" sz="1800" b="1" dirty="0">
                <a:solidFill>
                  <a:srgbClr val="FF0000"/>
                </a:solidFill>
              </a:rPr>
              <a:t> </a:t>
            </a:r>
            <a:r>
              <a:rPr lang="en-US" sz="1800" b="1" dirty="0" err="1">
                <a:solidFill>
                  <a:srgbClr val="FF0000"/>
                </a:solidFill>
              </a:rPr>
              <a:t>o‘qing</a:t>
            </a:r>
            <a:r>
              <a:rPr lang="en-US" sz="1800" b="1" dirty="0">
                <a:solidFill>
                  <a:srgbClr val="FF0000"/>
                </a:solidFill>
              </a:rPr>
              <a:t>. </a:t>
            </a:r>
            <a:r>
              <a:rPr lang="en-US" sz="1800" b="1" dirty="0" err="1">
                <a:solidFill>
                  <a:srgbClr val="FF0000"/>
                </a:solidFill>
              </a:rPr>
              <a:t>Urg‘u</a:t>
            </a:r>
            <a:r>
              <a:rPr lang="en-US" sz="1800" b="1" dirty="0">
                <a:solidFill>
                  <a:srgbClr val="FF0000"/>
                </a:solidFill>
              </a:rPr>
              <a:t> </a:t>
            </a:r>
            <a:r>
              <a:rPr lang="en-US" sz="1800" b="1" dirty="0" err="1">
                <a:solidFill>
                  <a:srgbClr val="FF0000"/>
                </a:solidFill>
              </a:rPr>
              <a:t>ta’sirida</a:t>
            </a:r>
            <a:r>
              <a:rPr lang="en-US" sz="1800" b="1" dirty="0">
                <a:solidFill>
                  <a:srgbClr val="FF0000"/>
                </a:solidFill>
              </a:rPr>
              <a:t> </a:t>
            </a:r>
            <a:r>
              <a:rPr lang="en-US" sz="1800" b="1" dirty="0" err="1">
                <a:solidFill>
                  <a:srgbClr val="FF0000"/>
                </a:solidFill>
              </a:rPr>
              <a:t>talaffuzda</a:t>
            </a:r>
            <a:r>
              <a:rPr lang="en-US" sz="1800" b="1" dirty="0">
                <a:solidFill>
                  <a:srgbClr val="FF0000"/>
                </a:solidFill>
              </a:rPr>
              <a:t> </a:t>
            </a:r>
            <a:r>
              <a:rPr lang="en-US" sz="1800" b="1" dirty="0" err="1">
                <a:solidFill>
                  <a:srgbClr val="FF0000"/>
                </a:solidFill>
              </a:rPr>
              <a:t>sodir</a:t>
            </a:r>
            <a:r>
              <a:rPr lang="en-US" sz="1800" b="1" dirty="0">
                <a:solidFill>
                  <a:srgbClr val="FF0000"/>
                </a:solidFill>
              </a:rPr>
              <a:t> </a:t>
            </a:r>
            <a:r>
              <a:rPr lang="en-US" sz="1800" b="1" dirty="0" err="1">
                <a:solidFill>
                  <a:srgbClr val="FF0000"/>
                </a:solidFill>
              </a:rPr>
              <a:t>bo‘ladigan</a:t>
            </a:r>
            <a:r>
              <a:rPr lang="en-US" sz="1800" b="1" dirty="0">
                <a:solidFill>
                  <a:srgbClr val="FF0000"/>
                </a:solidFill>
              </a:rPr>
              <a:t> </a:t>
            </a:r>
            <a:r>
              <a:rPr lang="en-US" sz="1800" b="1" dirty="0" err="1">
                <a:solidFill>
                  <a:srgbClr val="FF0000"/>
                </a:solidFill>
              </a:rPr>
              <a:t>tovush</a:t>
            </a:r>
            <a:r>
              <a:rPr lang="ru-RU" sz="1800" b="1" dirty="0">
                <a:solidFill>
                  <a:srgbClr val="FF0000"/>
                </a:solidFill>
              </a:rPr>
              <a:t> </a:t>
            </a:r>
            <a:r>
              <a:rPr lang="en-US" sz="1800" b="1" dirty="0" err="1">
                <a:solidFill>
                  <a:srgbClr val="FF0000"/>
                </a:solidFill>
              </a:rPr>
              <a:t>o‘zgarishlarini</a:t>
            </a:r>
            <a:r>
              <a:rPr lang="en-US" sz="1800" b="1" dirty="0">
                <a:solidFill>
                  <a:srgbClr val="FF0000"/>
                </a:solidFill>
              </a:rPr>
              <a:t> </a:t>
            </a:r>
            <a:r>
              <a:rPr lang="en-US" sz="1800" b="1" dirty="0" err="1">
                <a:solidFill>
                  <a:srgbClr val="FF0000"/>
                </a:solidFill>
              </a:rPr>
              <a:t>aniqlang</a:t>
            </a:r>
            <a:r>
              <a:rPr lang="en-US" sz="1800" b="1" dirty="0">
                <a:solidFill>
                  <a:srgbClr val="FF0000"/>
                </a:solidFill>
              </a:rPr>
              <a:t>.</a:t>
            </a:r>
          </a:p>
          <a:p>
            <a:pPr marL="72000" indent="355600"/>
            <a:r>
              <a:rPr lang="en-US" sz="1800" dirty="0"/>
              <a:t>1. </a:t>
            </a:r>
            <a:r>
              <a:rPr lang="en-US" sz="1800" dirty="0" err="1"/>
              <a:t>Barakalla</a:t>
            </a:r>
            <a:r>
              <a:rPr lang="en-US" sz="1800" dirty="0"/>
              <a:t>, </a:t>
            </a:r>
            <a:r>
              <a:rPr lang="en-US" sz="1800" dirty="0" err="1"/>
              <a:t>boplabsan</a:t>
            </a:r>
            <a:r>
              <a:rPr lang="en-US" sz="1800" dirty="0"/>
              <a:t>, </a:t>
            </a:r>
            <a:r>
              <a:rPr lang="en-US" sz="1800" dirty="0" err="1"/>
              <a:t>xo‘o‘p</a:t>
            </a:r>
            <a:r>
              <a:rPr lang="en-US" sz="1800" dirty="0"/>
              <a:t> </a:t>
            </a:r>
            <a:r>
              <a:rPr lang="en-US" sz="1800" dirty="0" err="1"/>
              <a:t>yaxshi</a:t>
            </a:r>
            <a:r>
              <a:rPr lang="en-US" sz="1800" dirty="0"/>
              <a:t> </a:t>
            </a:r>
            <a:r>
              <a:rPr lang="en-US" sz="1800" dirty="0" err="1"/>
              <a:t>ish</a:t>
            </a:r>
            <a:r>
              <a:rPr lang="en-US" sz="1800" dirty="0"/>
              <a:t> </a:t>
            </a:r>
            <a:r>
              <a:rPr lang="en-US" sz="1800" dirty="0" err="1"/>
              <a:t>qilibsan</a:t>
            </a:r>
            <a:r>
              <a:rPr lang="en-US" sz="1800" dirty="0"/>
              <a:t>. 2. Bu - </a:t>
            </a:r>
            <a:r>
              <a:rPr lang="en-US" sz="1800" dirty="0" err="1"/>
              <a:t>biznes</a:t>
            </a:r>
            <a:r>
              <a:rPr lang="en-US" sz="1800" dirty="0"/>
              <a:t>, </a:t>
            </a:r>
            <a:r>
              <a:rPr lang="en-US" sz="1800" dirty="0" err="1"/>
              <a:t>unga</a:t>
            </a:r>
            <a:r>
              <a:rPr lang="en-US" sz="1800" dirty="0"/>
              <a:t> </a:t>
            </a:r>
            <a:r>
              <a:rPr lang="en-US" sz="1800" dirty="0" err="1"/>
              <a:t>tasavvur</a:t>
            </a:r>
            <a:r>
              <a:rPr lang="en-US" sz="1800" dirty="0"/>
              <a:t> </a:t>
            </a:r>
            <a:r>
              <a:rPr lang="en-US" sz="1800" dirty="0" err="1"/>
              <a:t>qilganingdan</a:t>
            </a:r>
            <a:r>
              <a:rPr lang="en-US" sz="1800" dirty="0"/>
              <a:t> ham </a:t>
            </a:r>
            <a:r>
              <a:rPr lang="en-US" sz="1800" dirty="0" err="1"/>
              <a:t>aancha</a:t>
            </a:r>
            <a:r>
              <a:rPr lang="en-US" sz="1800" dirty="0"/>
              <a:t> </a:t>
            </a:r>
            <a:r>
              <a:rPr lang="en-US" sz="1800" dirty="0" err="1"/>
              <a:t>katta</a:t>
            </a:r>
            <a:r>
              <a:rPr lang="en-US" sz="1800" dirty="0"/>
              <a:t> </a:t>
            </a:r>
            <a:r>
              <a:rPr lang="en-US" sz="1800" dirty="0" err="1"/>
              <a:t>pul</a:t>
            </a:r>
            <a:r>
              <a:rPr lang="en-US" sz="1800" dirty="0"/>
              <a:t> </a:t>
            </a:r>
            <a:r>
              <a:rPr lang="en-US" sz="1800" dirty="0" err="1"/>
              <a:t>tikkanman</a:t>
            </a:r>
            <a:r>
              <a:rPr lang="en-US" sz="1800" dirty="0"/>
              <a:t>. 3. </a:t>
            </a:r>
            <a:r>
              <a:rPr lang="en-US" sz="1800" dirty="0" err="1"/>
              <a:t>Bilasanmi</a:t>
            </a:r>
            <a:r>
              <a:rPr lang="en-US" sz="1800" dirty="0"/>
              <a:t>, </a:t>
            </a:r>
            <a:r>
              <a:rPr lang="en-US" sz="1800" dirty="0" err="1"/>
              <a:t>uzoooq</a:t>
            </a:r>
            <a:r>
              <a:rPr lang="en-US" sz="1800" dirty="0"/>
              <a:t> </a:t>
            </a:r>
            <a:r>
              <a:rPr lang="en-US" sz="1800" dirty="0" err="1"/>
              <a:t>o‘yladim</a:t>
            </a:r>
            <a:r>
              <a:rPr lang="en-US" sz="1800" dirty="0"/>
              <a:t>, </a:t>
            </a:r>
            <a:r>
              <a:rPr lang="en-US" sz="1800" dirty="0" err="1"/>
              <a:t>oxiri</a:t>
            </a:r>
            <a:r>
              <a:rPr lang="en-US" sz="1800" dirty="0"/>
              <a:t> </a:t>
            </a:r>
            <a:r>
              <a:rPr lang="en-US" sz="1800" dirty="0" err="1"/>
              <a:t>qayerda</a:t>
            </a:r>
            <a:r>
              <a:rPr lang="en-US" sz="1800" dirty="0"/>
              <a:t> </a:t>
            </a:r>
            <a:r>
              <a:rPr lang="en-US" sz="1800" dirty="0" err="1"/>
              <a:t>xato</a:t>
            </a:r>
            <a:r>
              <a:rPr lang="en-US" sz="1800" dirty="0"/>
              <a:t> </a:t>
            </a:r>
            <a:r>
              <a:rPr lang="en-US" sz="1800" dirty="0" err="1"/>
              <a:t>qilganimni</a:t>
            </a:r>
            <a:r>
              <a:rPr lang="en-US" sz="1800" dirty="0"/>
              <a:t> </a:t>
            </a:r>
            <a:r>
              <a:rPr lang="en-US" sz="1800" dirty="0" err="1"/>
              <a:t>topgandek</a:t>
            </a:r>
            <a:r>
              <a:rPr lang="en-US" sz="1800" dirty="0"/>
              <a:t> </a:t>
            </a:r>
            <a:r>
              <a:rPr lang="en-US" sz="1800" dirty="0" err="1"/>
              <a:t>bo‘ldim</a:t>
            </a:r>
            <a:r>
              <a:rPr lang="en-US" sz="1800" dirty="0"/>
              <a:t>. 4. </a:t>
            </a:r>
            <a:r>
              <a:rPr lang="en-US" sz="1800" dirty="0" err="1"/>
              <a:t>Muncha</a:t>
            </a:r>
            <a:r>
              <a:rPr lang="en-US" sz="1800" dirty="0"/>
              <a:t> </a:t>
            </a:r>
            <a:r>
              <a:rPr lang="en-US" sz="1800" dirty="0" err="1"/>
              <a:t>shiriiin</a:t>
            </a:r>
            <a:r>
              <a:rPr lang="en-US" sz="1800" dirty="0"/>
              <a:t> </a:t>
            </a:r>
            <a:r>
              <a:rPr lang="en-US" sz="1800" dirty="0" err="1"/>
              <a:t>bu</a:t>
            </a:r>
            <a:r>
              <a:rPr lang="en-US" sz="1800" dirty="0"/>
              <a:t> </a:t>
            </a:r>
            <a:r>
              <a:rPr lang="en-US" sz="1800" dirty="0" err="1"/>
              <a:t>tabassum</a:t>
            </a:r>
            <a:r>
              <a:rPr lang="en-US" sz="1800" dirty="0"/>
              <a:t>? 5. Senga </a:t>
            </a:r>
            <a:r>
              <a:rPr lang="en-US" sz="1800" dirty="0" err="1"/>
              <a:t>nima</a:t>
            </a:r>
            <a:r>
              <a:rPr lang="en-US" sz="1800" dirty="0"/>
              <a:t>? </a:t>
            </a:r>
            <a:r>
              <a:rPr lang="en-US" sz="1800" dirty="0" err="1"/>
              <a:t>O‘o-o‘tiribman</a:t>
            </a:r>
            <a:r>
              <a:rPr lang="en-US" sz="1800" dirty="0"/>
              <a:t> </a:t>
            </a:r>
            <a:r>
              <a:rPr lang="en-US" sz="1800" dirty="0" err="1"/>
              <a:t>katta</a:t>
            </a:r>
            <a:r>
              <a:rPr lang="en-US" sz="1800" dirty="0"/>
              <a:t> </a:t>
            </a:r>
            <a:r>
              <a:rPr lang="en-US" sz="1800" dirty="0" err="1"/>
              <a:t>idoraga</a:t>
            </a:r>
            <a:r>
              <a:rPr lang="en-US" sz="1800" dirty="0"/>
              <a:t> </a:t>
            </a:r>
            <a:r>
              <a:rPr lang="en-US" sz="1800" dirty="0" err="1"/>
              <a:t>xo‘jayin</a:t>
            </a:r>
            <a:r>
              <a:rPr lang="en-US" sz="1800" dirty="0"/>
              <a:t> </a:t>
            </a:r>
            <a:r>
              <a:rPr lang="en-US" sz="1800" dirty="0" err="1"/>
              <a:t>bo‘lib</a:t>
            </a:r>
            <a:r>
              <a:rPr lang="en-US" sz="1800" dirty="0"/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11044158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0"/>
            <a:ext cx="5765800" cy="102107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00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637733" y="1201311"/>
            <a:ext cx="4330960" cy="1449367"/>
          </a:xfrm>
          <a:prstGeom prst="rect">
            <a:avLst/>
          </a:prstGeom>
        </p:spPr>
        <p:txBody>
          <a:bodyPr vert="horz" wrap="square" lIns="0" tIns="13966" rIns="0" bIns="0" rtlCol="0">
            <a:spAutoFit/>
          </a:bodyPr>
          <a:lstStyle/>
          <a:p>
            <a:pPr marL="18415">
              <a:spcAft>
                <a:spcPts val="1200"/>
              </a:spcAft>
            </a:pPr>
            <a:r>
              <a:rPr lang="uz-Latn-UZ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MAVZU:</a:t>
            </a:r>
          </a:p>
          <a:p>
            <a:pPr marL="18415">
              <a:spcAft>
                <a:spcPts val="1200"/>
              </a:spcAft>
            </a:pPr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2800" b="1" dirty="0"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Urg‘u talaffuzi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>
              <a:lnSpc>
                <a:spcPts val="2730"/>
              </a:lnSpc>
            </a:pPr>
            <a:endParaRPr lang="en-US" sz="2000" b="1" dirty="0">
              <a:latin typeface="Arial Black" pitchFamily="34" charset="0"/>
              <a:cs typeface="Arial" pitchFamily="34" charset="0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126291" y="1226406"/>
            <a:ext cx="344044" cy="68072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00"/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126291" y="2120552"/>
            <a:ext cx="344044" cy="68072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1100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4406900" y="228105"/>
            <a:ext cx="898093" cy="603885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00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4406900" y="228105"/>
            <a:ext cx="898093" cy="603885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1100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4423207" y="327025"/>
            <a:ext cx="898093" cy="323803"/>
          </a:xfrm>
          <a:prstGeom prst="rect">
            <a:avLst/>
          </a:prstGeom>
        </p:spPr>
        <p:txBody>
          <a:bodyPr vert="horz" wrap="square" lIns="0" tIns="15871" rIns="0" bIns="0" rtlCol="0">
            <a:spAutoFit/>
          </a:bodyPr>
          <a:lstStyle/>
          <a:p>
            <a:pPr>
              <a:spcBef>
                <a:spcPts val="125"/>
              </a:spcBef>
            </a:pPr>
            <a:r>
              <a:rPr lang="ru-RU" sz="2000" b="1" spc="10" dirty="0">
                <a:solidFill>
                  <a:srgbClr val="FEFEFE"/>
                </a:solidFill>
                <a:latin typeface="Arial"/>
                <a:cs typeface="Arial"/>
              </a:rPr>
              <a:t>11-</a:t>
            </a:r>
            <a:r>
              <a:rPr lang="en-US" sz="2000" b="1" spc="-5" dirty="0" err="1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lang="en-US" sz="2000" b="1" dirty="0">
              <a:latin typeface="Arial"/>
              <a:cs typeface="Arial"/>
            </a:endParaRPr>
          </a:p>
        </p:txBody>
      </p:sp>
      <p:sp>
        <p:nvSpPr>
          <p:cNvPr id="40" name="object 12">
            <a:extLst>
              <a:ext uri="{FF2B5EF4-FFF2-40B4-BE49-F238E27FC236}">
                <a16:creationId xmlns:a16="http://schemas.microsoft.com/office/drawing/2014/main" id="{CBB755C7-D145-4CBF-A0CA-DCC15AF34619}"/>
              </a:ext>
            </a:extLst>
          </p:cNvPr>
          <p:cNvSpPr/>
          <p:nvPr/>
        </p:nvSpPr>
        <p:spPr>
          <a:xfrm>
            <a:off x="348287" y="290810"/>
            <a:ext cx="325478" cy="464866"/>
          </a:xfrm>
          <a:custGeom>
            <a:avLst/>
            <a:gdLst/>
            <a:ahLst/>
            <a:cxnLst/>
            <a:rect l="l" t="t" r="r" b="b"/>
            <a:pathLst>
              <a:path w="325120" h="464184">
                <a:moveTo>
                  <a:pt x="301975" y="0"/>
                </a:moveTo>
                <a:lnTo>
                  <a:pt x="22673" y="0"/>
                </a:lnTo>
                <a:lnTo>
                  <a:pt x="13828" y="1961"/>
                </a:lnTo>
                <a:lnTo>
                  <a:pt x="6623" y="6956"/>
                </a:lnTo>
                <a:lnTo>
                  <a:pt x="1775" y="14269"/>
                </a:lnTo>
                <a:lnTo>
                  <a:pt x="0" y="23183"/>
                </a:lnTo>
                <a:lnTo>
                  <a:pt x="0" y="440585"/>
                </a:lnTo>
                <a:lnTo>
                  <a:pt x="1822" y="449613"/>
                </a:lnTo>
                <a:lnTo>
                  <a:pt x="6791" y="456985"/>
                </a:lnTo>
                <a:lnTo>
                  <a:pt x="14162" y="461954"/>
                </a:lnTo>
                <a:lnTo>
                  <a:pt x="23187" y="463777"/>
                </a:lnTo>
                <a:lnTo>
                  <a:pt x="301457" y="463777"/>
                </a:lnTo>
                <a:lnTo>
                  <a:pt x="310484" y="461954"/>
                </a:lnTo>
                <a:lnTo>
                  <a:pt x="317856" y="456985"/>
                </a:lnTo>
                <a:lnTo>
                  <a:pt x="322826" y="449613"/>
                </a:lnTo>
                <a:lnTo>
                  <a:pt x="323087" y="448318"/>
                </a:lnTo>
                <a:lnTo>
                  <a:pt x="18921" y="448318"/>
                </a:lnTo>
                <a:lnTo>
                  <a:pt x="15458" y="444855"/>
                </a:lnTo>
                <a:lnTo>
                  <a:pt x="15458" y="18914"/>
                </a:lnTo>
                <a:lnTo>
                  <a:pt x="18921" y="15454"/>
                </a:lnTo>
                <a:lnTo>
                  <a:pt x="323109" y="15454"/>
                </a:lnTo>
                <a:lnTo>
                  <a:pt x="322873" y="14269"/>
                </a:lnTo>
                <a:lnTo>
                  <a:pt x="318025" y="6956"/>
                </a:lnTo>
                <a:lnTo>
                  <a:pt x="310820" y="1961"/>
                </a:lnTo>
                <a:lnTo>
                  <a:pt x="301975" y="0"/>
                </a:lnTo>
                <a:close/>
              </a:path>
              <a:path w="325120" h="464184">
                <a:moveTo>
                  <a:pt x="321185" y="247345"/>
                </a:moveTo>
                <a:lnTo>
                  <a:pt x="312649" y="247345"/>
                </a:lnTo>
                <a:lnTo>
                  <a:pt x="309190" y="250804"/>
                </a:lnTo>
                <a:lnTo>
                  <a:pt x="309190" y="444855"/>
                </a:lnTo>
                <a:lnTo>
                  <a:pt x="305727" y="448318"/>
                </a:lnTo>
                <a:lnTo>
                  <a:pt x="323087" y="448318"/>
                </a:lnTo>
                <a:lnTo>
                  <a:pt x="324648" y="440585"/>
                </a:lnTo>
                <a:lnTo>
                  <a:pt x="324648" y="250804"/>
                </a:lnTo>
                <a:lnTo>
                  <a:pt x="321185" y="247345"/>
                </a:lnTo>
                <a:close/>
              </a:path>
              <a:path w="325120" h="464184">
                <a:moveTo>
                  <a:pt x="323109" y="15454"/>
                </a:moveTo>
                <a:lnTo>
                  <a:pt x="305727" y="15454"/>
                </a:lnTo>
                <a:lnTo>
                  <a:pt x="309190" y="18914"/>
                </a:lnTo>
                <a:lnTo>
                  <a:pt x="309190" y="73832"/>
                </a:lnTo>
                <a:lnTo>
                  <a:pt x="312649" y="77292"/>
                </a:lnTo>
                <a:lnTo>
                  <a:pt x="321185" y="77292"/>
                </a:lnTo>
                <a:lnTo>
                  <a:pt x="324648" y="73832"/>
                </a:lnTo>
                <a:lnTo>
                  <a:pt x="324648" y="23183"/>
                </a:lnTo>
                <a:lnTo>
                  <a:pt x="323109" y="15454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915497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41" name="object 13">
            <a:extLst>
              <a:ext uri="{FF2B5EF4-FFF2-40B4-BE49-F238E27FC236}">
                <a16:creationId xmlns:a16="http://schemas.microsoft.com/office/drawing/2014/main" id="{A320EC73-1DA7-41B7-A48C-0FE802E7001D}"/>
              </a:ext>
            </a:extLst>
          </p:cNvPr>
          <p:cNvSpPr/>
          <p:nvPr/>
        </p:nvSpPr>
        <p:spPr>
          <a:xfrm>
            <a:off x="348287" y="290810"/>
            <a:ext cx="325478" cy="464866"/>
          </a:xfrm>
          <a:custGeom>
            <a:avLst/>
            <a:gdLst/>
            <a:ahLst/>
            <a:cxnLst/>
            <a:rect l="l" t="t" r="r" b="b"/>
            <a:pathLst>
              <a:path w="325120" h="464184">
                <a:moveTo>
                  <a:pt x="23187" y="463777"/>
                </a:moveTo>
                <a:lnTo>
                  <a:pt x="301457" y="463777"/>
                </a:lnTo>
                <a:lnTo>
                  <a:pt x="310484" y="461954"/>
                </a:lnTo>
                <a:lnTo>
                  <a:pt x="317856" y="456985"/>
                </a:lnTo>
                <a:lnTo>
                  <a:pt x="322826" y="449613"/>
                </a:lnTo>
                <a:lnTo>
                  <a:pt x="324648" y="440585"/>
                </a:lnTo>
                <a:lnTo>
                  <a:pt x="324648" y="255074"/>
                </a:lnTo>
                <a:lnTo>
                  <a:pt x="324648" y="250804"/>
                </a:lnTo>
                <a:lnTo>
                  <a:pt x="321185" y="247345"/>
                </a:lnTo>
                <a:lnTo>
                  <a:pt x="316919" y="247345"/>
                </a:lnTo>
                <a:lnTo>
                  <a:pt x="312649" y="247345"/>
                </a:lnTo>
                <a:lnTo>
                  <a:pt x="309190" y="250804"/>
                </a:lnTo>
                <a:lnTo>
                  <a:pt x="309190" y="255074"/>
                </a:lnTo>
                <a:lnTo>
                  <a:pt x="309190" y="440585"/>
                </a:lnTo>
                <a:lnTo>
                  <a:pt x="309190" y="444855"/>
                </a:lnTo>
                <a:lnTo>
                  <a:pt x="305727" y="448318"/>
                </a:lnTo>
                <a:lnTo>
                  <a:pt x="301457" y="448318"/>
                </a:lnTo>
                <a:lnTo>
                  <a:pt x="23187" y="448318"/>
                </a:lnTo>
                <a:lnTo>
                  <a:pt x="18921" y="448318"/>
                </a:lnTo>
                <a:lnTo>
                  <a:pt x="15458" y="444855"/>
                </a:lnTo>
                <a:lnTo>
                  <a:pt x="15458" y="440585"/>
                </a:lnTo>
                <a:lnTo>
                  <a:pt x="15458" y="23183"/>
                </a:lnTo>
                <a:lnTo>
                  <a:pt x="15458" y="18914"/>
                </a:lnTo>
                <a:lnTo>
                  <a:pt x="18921" y="15454"/>
                </a:lnTo>
                <a:lnTo>
                  <a:pt x="23187" y="15454"/>
                </a:lnTo>
                <a:lnTo>
                  <a:pt x="301457" y="15454"/>
                </a:lnTo>
                <a:lnTo>
                  <a:pt x="305727" y="15454"/>
                </a:lnTo>
                <a:lnTo>
                  <a:pt x="309190" y="18914"/>
                </a:lnTo>
                <a:lnTo>
                  <a:pt x="309190" y="23183"/>
                </a:lnTo>
                <a:lnTo>
                  <a:pt x="309190" y="69562"/>
                </a:lnTo>
                <a:lnTo>
                  <a:pt x="309190" y="73832"/>
                </a:lnTo>
                <a:lnTo>
                  <a:pt x="312649" y="77292"/>
                </a:lnTo>
                <a:lnTo>
                  <a:pt x="316919" y="77292"/>
                </a:lnTo>
                <a:lnTo>
                  <a:pt x="321185" y="77292"/>
                </a:lnTo>
                <a:lnTo>
                  <a:pt x="324648" y="73832"/>
                </a:lnTo>
                <a:lnTo>
                  <a:pt x="324648" y="69562"/>
                </a:lnTo>
                <a:lnTo>
                  <a:pt x="324648" y="23183"/>
                </a:lnTo>
                <a:lnTo>
                  <a:pt x="322873" y="14269"/>
                </a:lnTo>
                <a:lnTo>
                  <a:pt x="318025" y="6956"/>
                </a:lnTo>
                <a:lnTo>
                  <a:pt x="310820" y="1961"/>
                </a:lnTo>
                <a:lnTo>
                  <a:pt x="301975" y="0"/>
                </a:lnTo>
                <a:lnTo>
                  <a:pt x="22673" y="0"/>
                </a:lnTo>
                <a:lnTo>
                  <a:pt x="13828" y="1961"/>
                </a:lnTo>
                <a:lnTo>
                  <a:pt x="6623" y="6956"/>
                </a:lnTo>
                <a:lnTo>
                  <a:pt x="1775" y="14269"/>
                </a:lnTo>
                <a:lnTo>
                  <a:pt x="0" y="23183"/>
                </a:lnTo>
                <a:lnTo>
                  <a:pt x="0" y="440585"/>
                </a:lnTo>
                <a:lnTo>
                  <a:pt x="1822" y="449613"/>
                </a:lnTo>
                <a:lnTo>
                  <a:pt x="6791" y="456985"/>
                </a:lnTo>
                <a:lnTo>
                  <a:pt x="14162" y="461954"/>
                </a:lnTo>
                <a:lnTo>
                  <a:pt x="23187" y="463777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5497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42" name="object 14">
            <a:extLst>
              <a:ext uri="{FF2B5EF4-FFF2-40B4-BE49-F238E27FC236}">
                <a16:creationId xmlns:a16="http://schemas.microsoft.com/office/drawing/2014/main" id="{6F5E0EA3-D2C1-4987-9881-745CA41B84A5}"/>
              </a:ext>
            </a:extLst>
          </p:cNvPr>
          <p:cNvSpPr/>
          <p:nvPr/>
        </p:nvSpPr>
        <p:spPr>
          <a:xfrm>
            <a:off x="394317" y="305768"/>
            <a:ext cx="418926" cy="419080"/>
          </a:xfrm>
          <a:custGeom>
            <a:avLst/>
            <a:gdLst/>
            <a:ahLst/>
            <a:cxnLst/>
            <a:rect l="l" t="t" r="r" b="b"/>
            <a:pathLst>
              <a:path w="418465" h="418465">
                <a:moveTo>
                  <a:pt x="406805" y="11192"/>
                </a:moveTo>
                <a:lnTo>
                  <a:pt x="352473" y="11192"/>
                </a:lnTo>
                <a:lnTo>
                  <a:pt x="35384" y="328280"/>
                </a:lnTo>
                <a:lnTo>
                  <a:pt x="34678" y="329086"/>
                </a:lnTo>
                <a:lnTo>
                  <a:pt x="34182" y="329825"/>
                </a:lnTo>
                <a:lnTo>
                  <a:pt x="33761" y="330761"/>
                </a:lnTo>
                <a:lnTo>
                  <a:pt x="0" y="409531"/>
                </a:lnTo>
                <a:lnTo>
                  <a:pt x="245" y="412274"/>
                </a:lnTo>
                <a:lnTo>
                  <a:pt x="3107" y="416613"/>
                </a:lnTo>
                <a:lnTo>
                  <a:pt x="5529" y="417920"/>
                </a:lnTo>
                <a:lnTo>
                  <a:pt x="9195" y="417920"/>
                </a:lnTo>
                <a:lnTo>
                  <a:pt x="10213" y="417711"/>
                </a:lnTo>
                <a:lnTo>
                  <a:pt x="61990" y="395507"/>
                </a:lnTo>
                <a:lnTo>
                  <a:pt x="22816" y="395507"/>
                </a:lnTo>
                <a:lnTo>
                  <a:pt x="43498" y="347241"/>
                </a:lnTo>
                <a:lnTo>
                  <a:pt x="65430" y="347241"/>
                </a:lnTo>
                <a:lnTo>
                  <a:pt x="51854" y="333665"/>
                </a:lnTo>
                <a:lnTo>
                  <a:pt x="307051" y="78479"/>
                </a:lnTo>
                <a:lnTo>
                  <a:pt x="328910" y="78479"/>
                </a:lnTo>
                <a:lnTo>
                  <a:pt x="317981" y="67549"/>
                </a:lnTo>
                <a:lnTo>
                  <a:pt x="330602" y="54918"/>
                </a:lnTo>
                <a:lnTo>
                  <a:pt x="352438" y="54918"/>
                </a:lnTo>
                <a:lnTo>
                  <a:pt x="341532" y="43988"/>
                </a:lnTo>
                <a:lnTo>
                  <a:pt x="369260" y="16300"/>
                </a:lnTo>
                <a:lnTo>
                  <a:pt x="377798" y="14014"/>
                </a:lnTo>
                <a:lnTo>
                  <a:pt x="408786" y="14014"/>
                </a:lnTo>
                <a:lnTo>
                  <a:pt x="406994" y="11318"/>
                </a:lnTo>
                <a:lnTo>
                  <a:pt x="406805" y="11192"/>
                </a:lnTo>
                <a:close/>
              </a:path>
              <a:path w="418465" h="418465">
                <a:moveTo>
                  <a:pt x="65430" y="347241"/>
                </a:moveTo>
                <a:lnTo>
                  <a:pt x="43498" y="347241"/>
                </a:lnTo>
                <a:lnTo>
                  <a:pt x="71078" y="374821"/>
                </a:lnTo>
                <a:lnTo>
                  <a:pt x="22816" y="395507"/>
                </a:lnTo>
                <a:lnTo>
                  <a:pt x="61990" y="395507"/>
                </a:lnTo>
                <a:lnTo>
                  <a:pt x="88492" y="384141"/>
                </a:lnTo>
                <a:lnTo>
                  <a:pt x="89226" y="383641"/>
                </a:lnTo>
                <a:lnTo>
                  <a:pt x="89932" y="382960"/>
                </a:lnTo>
                <a:lnTo>
                  <a:pt x="106502" y="366465"/>
                </a:lnTo>
                <a:lnTo>
                  <a:pt x="84654" y="366465"/>
                </a:lnTo>
                <a:lnTo>
                  <a:pt x="65430" y="347241"/>
                </a:lnTo>
                <a:close/>
              </a:path>
              <a:path w="418465" h="418465">
                <a:moveTo>
                  <a:pt x="328910" y="78479"/>
                </a:moveTo>
                <a:lnTo>
                  <a:pt x="307051" y="78479"/>
                </a:lnTo>
                <a:lnTo>
                  <a:pt x="339840" y="111268"/>
                </a:lnTo>
                <a:lnTo>
                  <a:pt x="84654" y="366465"/>
                </a:lnTo>
                <a:lnTo>
                  <a:pt x="106502" y="366465"/>
                </a:lnTo>
                <a:lnTo>
                  <a:pt x="372632" y="100338"/>
                </a:lnTo>
                <a:lnTo>
                  <a:pt x="350770" y="100338"/>
                </a:lnTo>
                <a:lnTo>
                  <a:pt x="328910" y="78479"/>
                </a:lnTo>
                <a:close/>
              </a:path>
              <a:path w="418465" h="418465">
                <a:moveTo>
                  <a:pt x="352438" y="54918"/>
                </a:moveTo>
                <a:lnTo>
                  <a:pt x="330602" y="54918"/>
                </a:lnTo>
                <a:lnTo>
                  <a:pt x="363402" y="87713"/>
                </a:lnTo>
                <a:lnTo>
                  <a:pt x="350770" y="100338"/>
                </a:lnTo>
                <a:lnTo>
                  <a:pt x="372632" y="100338"/>
                </a:lnTo>
                <a:lnTo>
                  <a:pt x="396154" y="76817"/>
                </a:lnTo>
                <a:lnTo>
                  <a:pt x="374291" y="76817"/>
                </a:lnTo>
                <a:lnTo>
                  <a:pt x="352438" y="54918"/>
                </a:lnTo>
                <a:close/>
              </a:path>
              <a:path w="418465" h="418465">
                <a:moveTo>
                  <a:pt x="408786" y="14014"/>
                </a:moveTo>
                <a:lnTo>
                  <a:pt x="377798" y="14014"/>
                </a:lnTo>
                <a:lnTo>
                  <a:pt x="393804" y="18301"/>
                </a:lnTo>
                <a:lnTo>
                  <a:pt x="400057" y="24551"/>
                </a:lnTo>
                <a:lnTo>
                  <a:pt x="404345" y="40561"/>
                </a:lnTo>
                <a:lnTo>
                  <a:pt x="402059" y="49100"/>
                </a:lnTo>
                <a:lnTo>
                  <a:pt x="396198" y="54957"/>
                </a:lnTo>
                <a:lnTo>
                  <a:pt x="374291" y="76817"/>
                </a:lnTo>
                <a:lnTo>
                  <a:pt x="396154" y="76817"/>
                </a:lnTo>
                <a:lnTo>
                  <a:pt x="407113" y="65858"/>
                </a:lnTo>
                <a:lnTo>
                  <a:pt x="415530" y="53076"/>
                </a:lnTo>
                <a:lnTo>
                  <a:pt x="418313" y="38563"/>
                </a:lnTo>
                <a:lnTo>
                  <a:pt x="415466" y="24063"/>
                </a:lnTo>
                <a:lnTo>
                  <a:pt x="408786" y="14014"/>
                </a:lnTo>
                <a:close/>
              </a:path>
              <a:path w="418465" h="418465">
                <a:moveTo>
                  <a:pt x="396158" y="54950"/>
                </a:moveTo>
                <a:close/>
              </a:path>
              <a:path w="418465" h="418465">
                <a:moveTo>
                  <a:pt x="379748" y="0"/>
                </a:moveTo>
                <a:lnTo>
                  <a:pt x="365235" y="2783"/>
                </a:lnTo>
                <a:lnTo>
                  <a:pt x="352454" y="11199"/>
                </a:lnTo>
                <a:lnTo>
                  <a:pt x="406805" y="11192"/>
                </a:lnTo>
                <a:lnTo>
                  <a:pt x="394249" y="2846"/>
                </a:lnTo>
                <a:lnTo>
                  <a:pt x="379748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915497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43" name="object 15">
            <a:extLst>
              <a:ext uri="{FF2B5EF4-FFF2-40B4-BE49-F238E27FC236}">
                <a16:creationId xmlns:a16="http://schemas.microsoft.com/office/drawing/2014/main" id="{0ABB8709-86F6-46CA-8C30-4777699EAB4C}"/>
              </a:ext>
            </a:extLst>
          </p:cNvPr>
          <p:cNvSpPr/>
          <p:nvPr/>
        </p:nvSpPr>
        <p:spPr>
          <a:xfrm>
            <a:off x="734852" y="318430"/>
            <a:ext cx="65628" cy="6564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915497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44" name="object 16">
            <a:extLst>
              <a:ext uri="{FF2B5EF4-FFF2-40B4-BE49-F238E27FC236}">
                <a16:creationId xmlns:a16="http://schemas.microsoft.com/office/drawing/2014/main" id="{06354F10-528C-411E-AECE-792AA79C15FD}"/>
              </a:ext>
            </a:extLst>
          </p:cNvPr>
          <p:cNvSpPr/>
          <p:nvPr/>
        </p:nvSpPr>
        <p:spPr>
          <a:xfrm>
            <a:off x="417159" y="653520"/>
            <a:ext cx="48313" cy="48331"/>
          </a:xfrm>
          <a:custGeom>
            <a:avLst/>
            <a:gdLst/>
            <a:ahLst/>
            <a:cxnLst/>
            <a:rect l="l" t="t" r="r" b="b"/>
            <a:pathLst>
              <a:path w="48259" h="48259">
                <a:moveTo>
                  <a:pt x="0" y="48265"/>
                </a:moveTo>
                <a:lnTo>
                  <a:pt x="20681" y="0"/>
                </a:lnTo>
                <a:lnTo>
                  <a:pt x="48261" y="27579"/>
                </a:lnTo>
                <a:lnTo>
                  <a:pt x="0" y="48265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5497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45" name="object 17">
            <a:extLst>
              <a:ext uri="{FF2B5EF4-FFF2-40B4-BE49-F238E27FC236}">
                <a16:creationId xmlns:a16="http://schemas.microsoft.com/office/drawing/2014/main" id="{ABFF23E1-C735-4C78-94D0-05E248A54E8A}"/>
              </a:ext>
            </a:extLst>
          </p:cNvPr>
          <p:cNvSpPr/>
          <p:nvPr/>
        </p:nvSpPr>
        <p:spPr>
          <a:xfrm>
            <a:off x="446227" y="384363"/>
            <a:ext cx="288608" cy="288714"/>
          </a:xfrm>
          <a:custGeom>
            <a:avLst/>
            <a:gdLst/>
            <a:ahLst/>
            <a:cxnLst/>
            <a:rect l="l" t="t" r="r" b="b"/>
            <a:pathLst>
              <a:path w="288290" h="288290">
                <a:moveTo>
                  <a:pt x="255197" y="0"/>
                </a:moveTo>
                <a:lnTo>
                  <a:pt x="287986" y="32788"/>
                </a:lnTo>
                <a:lnTo>
                  <a:pt x="32800" y="287986"/>
                </a:lnTo>
                <a:lnTo>
                  <a:pt x="0" y="255186"/>
                </a:lnTo>
                <a:lnTo>
                  <a:pt x="255197" y="0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5497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46" name="object 18">
            <a:extLst>
              <a:ext uri="{FF2B5EF4-FFF2-40B4-BE49-F238E27FC236}">
                <a16:creationId xmlns:a16="http://schemas.microsoft.com/office/drawing/2014/main" id="{349ECD76-B28B-45A9-AA8C-8C168BF29136}"/>
              </a:ext>
            </a:extLst>
          </p:cNvPr>
          <p:cNvSpPr/>
          <p:nvPr/>
        </p:nvSpPr>
        <p:spPr>
          <a:xfrm>
            <a:off x="712649" y="360768"/>
            <a:ext cx="45770" cy="45787"/>
          </a:xfrm>
          <a:custGeom>
            <a:avLst/>
            <a:gdLst/>
            <a:ahLst/>
            <a:cxnLst/>
            <a:rect l="l" t="t" r="r" b="b"/>
            <a:pathLst>
              <a:path w="45720" h="45720">
                <a:moveTo>
                  <a:pt x="32788" y="45420"/>
                </a:moveTo>
                <a:lnTo>
                  <a:pt x="0" y="12631"/>
                </a:lnTo>
                <a:lnTo>
                  <a:pt x="12621" y="0"/>
                </a:lnTo>
                <a:lnTo>
                  <a:pt x="45421" y="32795"/>
                </a:lnTo>
                <a:lnTo>
                  <a:pt x="32788" y="45420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5497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47" name="object 19">
            <a:extLst>
              <a:ext uri="{FF2B5EF4-FFF2-40B4-BE49-F238E27FC236}">
                <a16:creationId xmlns:a16="http://schemas.microsoft.com/office/drawing/2014/main" id="{895C7C7C-2970-4E77-BAA2-3030D8DC862C}"/>
              </a:ext>
            </a:extLst>
          </p:cNvPr>
          <p:cNvSpPr/>
          <p:nvPr/>
        </p:nvSpPr>
        <p:spPr>
          <a:xfrm>
            <a:off x="394317" y="305768"/>
            <a:ext cx="418926" cy="419080"/>
          </a:xfrm>
          <a:custGeom>
            <a:avLst/>
            <a:gdLst/>
            <a:ahLst/>
            <a:cxnLst/>
            <a:rect l="l" t="t" r="r" b="b"/>
            <a:pathLst>
              <a:path w="418465" h="418465">
                <a:moveTo>
                  <a:pt x="352473" y="11192"/>
                </a:moveTo>
                <a:lnTo>
                  <a:pt x="301579" y="62078"/>
                </a:lnTo>
                <a:lnTo>
                  <a:pt x="35460" y="328208"/>
                </a:lnTo>
                <a:lnTo>
                  <a:pt x="35359" y="328381"/>
                </a:lnTo>
                <a:lnTo>
                  <a:pt x="34678" y="329086"/>
                </a:lnTo>
                <a:lnTo>
                  <a:pt x="34182" y="329825"/>
                </a:lnTo>
                <a:lnTo>
                  <a:pt x="33822" y="330631"/>
                </a:lnTo>
                <a:lnTo>
                  <a:pt x="33761" y="330761"/>
                </a:lnTo>
                <a:lnTo>
                  <a:pt x="1026" y="407145"/>
                </a:lnTo>
                <a:lnTo>
                  <a:pt x="0" y="409531"/>
                </a:lnTo>
                <a:lnTo>
                  <a:pt x="245" y="412274"/>
                </a:lnTo>
                <a:lnTo>
                  <a:pt x="1677" y="414446"/>
                </a:lnTo>
                <a:lnTo>
                  <a:pt x="3107" y="416613"/>
                </a:lnTo>
                <a:lnTo>
                  <a:pt x="5529" y="417920"/>
                </a:lnTo>
                <a:lnTo>
                  <a:pt x="8129" y="417920"/>
                </a:lnTo>
                <a:lnTo>
                  <a:pt x="9177" y="417923"/>
                </a:lnTo>
                <a:lnTo>
                  <a:pt x="10213" y="417711"/>
                </a:lnTo>
                <a:lnTo>
                  <a:pt x="11174" y="417293"/>
                </a:lnTo>
                <a:lnTo>
                  <a:pt x="87552" y="384559"/>
                </a:lnTo>
                <a:lnTo>
                  <a:pt x="87682" y="384497"/>
                </a:lnTo>
                <a:lnTo>
                  <a:pt x="88492" y="384141"/>
                </a:lnTo>
                <a:lnTo>
                  <a:pt x="89226" y="383641"/>
                </a:lnTo>
                <a:lnTo>
                  <a:pt x="89863" y="383029"/>
                </a:lnTo>
                <a:lnTo>
                  <a:pt x="90032" y="382935"/>
                </a:lnTo>
                <a:lnTo>
                  <a:pt x="356227" y="116748"/>
                </a:lnTo>
                <a:lnTo>
                  <a:pt x="407113" y="65858"/>
                </a:lnTo>
                <a:lnTo>
                  <a:pt x="415530" y="53076"/>
                </a:lnTo>
                <a:lnTo>
                  <a:pt x="418313" y="38563"/>
                </a:lnTo>
                <a:lnTo>
                  <a:pt x="415466" y="24063"/>
                </a:lnTo>
                <a:lnTo>
                  <a:pt x="406994" y="11318"/>
                </a:lnTo>
                <a:lnTo>
                  <a:pt x="394249" y="2846"/>
                </a:lnTo>
                <a:lnTo>
                  <a:pt x="379748" y="0"/>
                </a:lnTo>
                <a:lnTo>
                  <a:pt x="365235" y="2783"/>
                </a:lnTo>
                <a:lnTo>
                  <a:pt x="352454" y="11199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5497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48" name="object 20">
            <a:extLst>
              <a:ext uri="{FF2B5EF4-FFF2-40B4-BE49-F238E27FC236}">
                <a16:creationId xmlns:a16="http://schemas.microsoft.com/office/drawing/2014/main" id="{C131B292-257F-4A7B-A11F-1F0B7801BBD2}"/>
              </a:ext>
            </a:extLst>
          </p:cNvPr>
          <p:cNvSpPr/>
          <p:nvPr/>
        </p:nvSpPr>
        <p:spPr>
          <a:xfrm>
            <a:off x="410173" y="368352"/>
            <a:ext cx="201517" cy="0"/>
          </a:xfrm>
          <a:custGeom>
            <a:avLst/>
            <a:gdLst/>
            <a:ahLst/>
            <a:cxnLst/>
            <a:rect l="l" t="t" r="r" b="b"/>
            <a:pathLst>
              <a:path w="201295">
                <a:moveTo>
                  <a:pt x="0" y="0"/>
                </a:moveTo>
                <a:lnTo>
                  <a:pt x="200964" y="0"/>
                </a:lnTo>
              </a:path>
            </a:pathLst>
          </a:custGeom>
          <a:ln w="15457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5497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49" name="object 21">
            <a:extLst>
              <a:ext uri="{FF2B5EF4-FFF2-40B4-BE49-F238E27FC236}">
                <a16:creationId xmlns:a16="http://schemas.microsoft.com/office/drawing/2014/main" id="{A3188B50-45BA-4B67-8828-724D3FB814B6}"/>
              </a:ext>
            </a:extLst>
          </p:cNvPr>
          <p:cNvSpPr/>
          <p:nvPr/>
        </p:nvSpPr>
        <p:spPr>
          <a:xfrm>
            <a:off x="410173" y="360612"/>
            <a:ext cx="201517" cy="15898"/>
          </a:xfrm>
          <a:custGeom>
            <a:avLst/>
            <a:gdLst/>
            <a:ahLst/>
            <a:cxnLst/>
            <a:rect l="l" t="t" r="r" b="b"/>
            <a:pathLst>
              <a:path w="201295" h="15875">
                <a:moveTo>
                  <a:pt x="193235" y="0"/>
                </a:moveTo>
                <a:lnTo>
                  <a:pt x="7728" y="0"/>
                </a:lnTo>
                <a:lnTo>
                  <a:pt x="3459" y="0"/>
                </a:lnTo>
                <a:lnTo>
                  <a:pt x="0" y="3459"/>
                </a:lnTo>
                <a:lnTo>
                  <a:pt x="0" y="7728"/>
                </a:lnTo>
                <a:lnTo>
                  <a:pt x="0" y="11998"/>
                </a:lnTo>
                <a:lnTo>
                  <a:pt x="3459" y="15457"/>
                </a:lnTo>
                <a:lnTo>
                  <a:pt x="7728" y="15457"/>
                </a:lnTo>
                <a:lnTo>
                  <a:pt x="193235" y="15457"/>
                </a:lnTo>
                <a:lnTo>
                  <a:pt x="197501" y="15457"/>
                </a:lnTo>
                <a:lnTo>
                  <a:pt x="200964" y="11998"/>
                </a:lnTo>
                <a:lnTo>
                  <a:pt x="200964" y="7728"/>
                </a:lnTo>
                <a:lnTo>
                  <a:pt x="200964" y="3459"/>
                </a:lnTo>
                <a:lnTo>
                  <a:pt x="197501" y="0"/>
                </a:lnTo>
                <a:lnTo>
                  <a:pt x="193235" y="0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5497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50" name="object 22">
            <a:extLst>
              <a:ext uri="{FF2B5EF4-FFF2-40B4-BE49-F238E27FC236}">
                <a16:creationId xmlns:a16="http://schemas.microsoft.com/office/drawing/2014/main" id="{6A6888D2-7ACE-4E45-8E8F-5C2603158F99}"/>
              </a:ext>
            </a:extLst>
          </p:cNvPr>
          <p:cNvSpPr/>
          <p:nvPr/>
        </p:nvSpPr>
        <p:spPr>
          <a:xfrm>
            <a:off x="410173" y="414796"/>
            <a:ext cx="201517" cy="0"/>
          </a:xfrm>
          <a:custGeom>
            <a:avLst/>
            <a:gdLst/>
            <a:ahLst/>
            <a:cxnLst/>
            <a:rect l="l" t="t" r="r" b="b"/>
            <a:pathLst>
              <a:path w="201295">
                <a:moveTo>
                  <a:pt x="0" y="0"/>
                </a:moveTo>
                <a:lnTo>
                  <a:pt x="200964" y="0"/>
                </a:lnTo>
              </a:path>
            </a:pathLst>
          </a:custGeom>
          <a:ln w="15457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5497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51" name="object 23">
            <a:extLst>
              <a:ext uri="{FF2B5EF4-FFF2-40B4-BE49-F238E27FC236}">
                <a16:creationId xmlns:a16="http://schemas.microsoft.com/office/drawing/2014/main" id="{02BA5A4F-953F-4F1E-89AF-C36D044FA8D5}"/>
              </a:ext>
            </a:extLst>
          </p:cNvPr>
          <p:cNvSpPr/>
          <p:nvPr/>
        </p:nvSpPr>
        <p:spPr>
          <a:xfrm>
            <a:off x="410173" y="407056"/>
            <a:ext cx="201517" cy="15898"/>
          </a:xfrm>
          <a:custGeom>
            <a:avLst/>
            <a:gdLst/>
            <a:ahLst/>
            <a:cxnLst/>
            <a:rect l="l" t="t" r="r" b="b"/>
            <a:pathLst>
              <a:path w="201295" h="15875">
                <a:moveTo>
                  <a:pt x="200964" y="7728"/>
                </a:moveTo>
                <a:lnTo>
                  <a:pt x="200964" y="3459"/>
                </a:lnTo>
                <a:lnTo>
                  <a:pt x="197501" y="0"/>
                </a:lnTo>
                <a:lnTo>
                  <a:pt x="193235" y="0"/>
                </a:lnTo>
                <a:lnTo>
                  <a:pt x="7728" y="0"/>
                </a:lnTo>
                <a:lnTo>
                  <a:pt x="3459" y="0"/>
                </a:lnTo>
                <a:lnTo>
                  <a:pt x="0" y="3459"/>
                </a:lnTo>
                <a:lnTo>
                  <a:pt x="0" y="7728"/>
                </a:lnTo>
                <a:lnTo>
                  <a:pt x="0" y="11998"/>
                </a:lnTo>
                <a:lnTo>
                  <a:pt x="3459" y="15457"/>
                </a:lnTo>
                <a:lnTo>
                  <a:pt x="7728" y="15457"/>
                </a:lnTo>
                <a:lnTo>
                  <a:pt x="193235" y="15457"/>
                </a:lnTo>
                <a:lnTo>
                  <a:pt x="197501" y="15457"/>
                </a:lnTo>
                <a:lnTo>
                  <a:pt x="200964" y="11998"/>
                </a:lnTo>
                <a:lnTo>
                  <a:pt x="200964" y="7728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5497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52" name="object 24">
            <a:extLst>
              <a:ext uri="{FF2B5EF4-FFF2-40B4-BE49-F238E27FC236}">
                <a16:creationId xmlns:a16="http://schemas.microsoft.com/office/drawing/2014/main" id="{AB643593-D789-40B0-966A-78146405CC2F}"/>
              </a:ext>
            </a:extLst>
          </p:cNvPr>
          <p:cNvSpPr/>
          <p:nvPr/>
        </p:nvSpPr>
        <p:spPr>
          <a:xfrm>
            <a:off x="410173" y="461239"/>
            <a:ext cx="155111" cy="0"/>
          </a:xfrm>
          <a:custGeom>
            <a:avLst/>
            <a:gdLst/>
            <a:ahLst/>
            <a:cxnLst/>
            <a:rect l="l" t="t" r="r" b="b"/>
            <a:pathLst>
              <a:path w="154940">
                <a:moveTo>
                  <a:pt x="0" y="0"/>
                </a:moveTo>
                <a:lnTo>
                  <a:pt x="154587" y="0"/>
                </a:lnTo>
              </a:path>
            </a:pathLst>
          </a:custGeom>
          <a:ln w="15461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5497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53" name="object 25">
            <a:extLst>
              <a:ext uri="{FF2B5EF4-FFF2-40B4-BE49-F238E27FC236}">
                <a16:creationId xmlns:a16="http://schemas.microsoft.com/office/drawing/2014/main" id="{8F53C781-98B4-4F4A-BF71-0E4979E2750B}"/>
              </a:ext>
            </a:extLst>
          </p:cNvPr>
          <p:cNvSpPr/>
          <p:nvPr/>
        </p:nvSpPr>
        <p:spPr>
          <a:xfrm>
            <a:off x="410173" y="453497"/>
            <a:ext cx="155111" cy="15898"/>
          </a:xfrm>
          <a:custGeom>
            <a:avLst/>
            <a:gdLst/>
            <a:ahLst/>
            <a:cxnLst/>
            <a:rect l="l" t="t" r="r" b="b"/>
            <a:pathLst>
              <a:path w="154940" h="15875">
                <a:moveTo>
                  <a:pt x="7728" y="0"/>
                </a:moveTo>
                <a:lnTo>
                  <a:pt x="3459" y="0"/>
                </a:lnTo>
                <a:lnTo>
                  <a:pt x="0" y="3463"/>
                </a:lnTo>
                <a:lnTo>
                  <a:pt x="0" y="7732"/>
                </a:lnTo>
                <a:lnTo>
                  <a:pt x="0" y="11998"/>
                </a:lnTo>
                <a:lnTo>
                  <a:pt x="3459" y="15461"/>
                </a:lnTo>
                <a:lnTo>
                  <a:pt x="7728" y="15461"/>
                </a:lnTo>
                <a:lnTo>
                  <a:pt x="146858" y="15461"/>
                </a:lnTo>
                <a:lnTo>
                  <a:pt x="151124" y="15461"/>
                </a:lnTo>
                <a:lnTo>
                  <a:pt x="154587" y="11998"/>
                </a:lnTo>
                <a:lnTo>
                  <a:pt x="154587" y="7732"/>
                </a:lnTo>
                <a:lnTo>
                  <a:pt x="154587" y="3463"/>
                </a:lnTo>
                <a:lnTo>
                  <a:pt x="151124" y="0"/>
                </a:lnTo>
                <a:lnTo>
                  <a:pt x="146858" y="0"/>
                </a:lnTo>
                <a:lnTo>
                  <a:pt x="7728" y="0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5497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26" name="object 3"/>
          <p:cNvSpPr txBox="1">
            <a:spLocks noGrp="1"/>
          </p:cNvSpPr>
          <p:nvPr>
            <p:ph type="title"/>
          </p:nvPr>
        </p:nvSpPr>
        <p:spPr>
          <a:xfrm>
            <a:off x="967816" y="222930"/>
            <a:ext cx="3553385" cy="630300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14"/>
              </a:spcBef>
            </a:pPr>
            <a:r>
              <a:rPr lang="uz-Latn-UZ" sz="4000" spc="10" dirty="0">
                <a:latin typeface="Arial" pitchFamily="34" charset="0"/>
                <a:cs typeface="Arial" pitchFamily="34" charset="0"/>
              </a:rPr>
              <a:t>ONA TILI</a:t>
            </a:r>
            <a:endParaRPr sz="40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1E688753-AF40-4DF9-B254-59E0CD93E74F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44" r="7344"/>
          <a:stretch>
            <a:fillRect/>
          </a:stretch>
        </p:blipFill>
        <p:spPr>
          <a:xfrm>
            <a:off x="3873500" y="1470025"/>
            <a:ext cx="1676400" cy="1546720"/>
          </a:xfrm>
        </p:spPr>
      </p:pic>
    </p:spTree>
    <p:extLst>
      <p:ext uri="{BB962C8B-B14F-4D97-AF65-F5344CB8AC3E}">
        <p14:creationId xmlns:p14="http://schemas.microsoft.com/office/powerpoint/2010/main" val="297457352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78439B8-D420-42CF-85A8-1AEBC94B6B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77001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65717119-21E7-466C-9ED5-03B96A4BC31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66255" y="687689"/>
            <a:ext cx="3402445" cy="2215991"/>
          </a:xfrm>
          <a:solidFill>
            <a:schemeClr val="accent1">
              <a:lumMod val="40000"/>
              <a:lumOff val="60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txBody>
          <a:bodyPr/>
          <a:lstStyle/>
          <a:p>
            <a:pPr marL="72000" indent="355600"/>
            <a:r>
              <a:rPr lang="en-US" sz="1800" dirty="0"/>
              <a:t>6. Vey, </a:t>
            </a:r>
            <a:r>
              <a:rPr lang="en-US" sz="1800" dirty="0" err="1"/>
              <a:t>bu</a:t>
            </a:r>
            <a:r>
              <a:rPr lang="en-US" sz="1800" dirty="0"/>
              <a:t> bola </a:t>
            </a:r>
            <a:r>
              <a:rPr lang="en-US" sz="1800" dirty="0" err="1"/>
              <a:t>uchchiga</a:t>
            </a:r>
            <a:r>
              <a:rPr lang="en-US" sz="1800" dirty="0"/>
              <a:t> </a:t>
            </a:r>
            <a:r>
              <a:rPr lang="en-US" sz="1800" dirty="0" err="1"/>
              <a:t>chiqqan</a:t>
            </a:r>
            <a:r>
              <a:rPr lang="en-US" sz="1800" dirty="0"/>
              <a:t> </a:t>
            </a:r>
            <a:r>
              <a:rPr lang="en-US" sz="1800" dirty="0" err="1"/>
              <a:t>ayyor</a:t>
            </a:r>
            <a:r>
              <a:rPr lang="en-US" sz="1800" dirty="0"/>
              <a:t>, </a:t>
            </a:r>
            <a:r>
              <a:rPr lang="en-US" sz="1800" dirty="0" err="1"/>
              <a:t>jaa</a:t>
            </a:r>
            <a:r>
              <a:rPr lang="en-US" sz="1800" dirty="0"/>
              <a:t> </a:t>
            </a:r>
            <a:r>
              <a:rPr lang="en-US" sz="1800" dirty="0" err="1"/>
              <a:t>muttaham</a:t>
            </a:r>
            <a:r>
              <a:rPr lang="en-US" sz="1800" dirty="0"/>
              <a:t> </a:t>
            </a:r>
            <a:r>
              <a:rPr lang="en-US" sz="1800" dirty="0" err="1"/>
              <a:t>ekan-ku</a:t>
            </a:r>
            <a:r>
              <a:rPr lang="en-US" sz="1800" dirty="0"/>
              <a:t>! 7. </a:t>
            </a:r>
            <a:r>
              <a:rPr lang="en-US" sz="1800" dirty="0" err="1"/>
              <a:t>Yashshamagur</a:t>
            </a:r>
            <a:r>
              <a:rPr lang="en-US" sz="1800" dirty="0"/>
              <a:t>, </a:t>
            </a:r>
            <a:r>
              <a:rPr lang="en-US" sz="1800" dirty="0" err="1"/>
              <a:t>nimalar</a:t>
            </a:r>
            <a:r>
              <a:rPr lang="en-US" sz="1800" dirty="0"/>
              <a:t> </a:t>
            </a:r>
            <a:r>
              <a:rPr lang="en-US" sz="1800" dirty="0" err="1"/>
              <a:t>qilib</a:t>
            </a:r>
            <a:r>
              <a:rPr lang="en-US" sz="1800" dirty="0"/>
              <a:t> </a:t>
            </a:r>
            <a:r>
              <a:rPr lang="en-US" sz="1800" dirty="0" err="1"/>
              <a:t>qo‘ydiiing</a:t>
            </a:r>
            <a:r>
              <a:rPr lang="en-US" sz="1800" dirty="0"/>
              <a:t>, </a:t>
            </a:r>
            <a:r>
              <a:rPr lang="en-US" sz="1800" dirty="0" err="1"/>
              <a:t>qara</a:t>
            </a:r>
            <a:r>
              <a:rPr lang="en-US" sz="1800" dirty="0"/>
              <a:t>, </a:t>
            </a:r>
            <a:r>
              <a:rPr lang="en-US" sz="1800" dirty="0" err="1"/>
              <a:t>boyaqish</a:t>
            </a:r>
            <a:r>
              <a:rPr lang="en-US" sz="1800" dirty="0"/>
              <a:t> </a:t>
            </a:r>
            <a:r>
              <a:rPr lang="en-US" sz="1800" dirty="0" err="1"/>
              <a:t>yumm-yumm</a:t>
            </a:r>
            <a:r>
              <a:rPr lang="en-US" sz="1800" dirty="0"/>
              <a:t> </a:t>
            </a:r>
            <a:r>
              <a:rPr lang="en-US" sz="1800" dirty="0" err="1"/>
              <a:t>yig‘layapti</a:t>
            </a:r>
            <a:r>
              <a:rPr lang="en-US" sz="1800" dirty="0"/>
              <a:t>! 8. - </a:t>
            </a:r>
            <a:r>
              <a:rPr lang="en-US" sz="1800" dirty="0" err="1"/>
              <a:t>Xo‘o‘sh</a:t>
            </a:r>
            <a:r>
              <a:rPr lang="en-US" sz="1800" dirty="0"/>
              <a:t>, </a:t>
            </a:r>
            <a:r>
              <a:rPr lang="en-US" sz="1800" dirty="0" err="1"/>
              <a:t>shu</a:t>
            </a:r>
            <a:r>
              <a:rPr lang="en-US" sz="1800" dirty="0"/>
              <a:t> </a:t>
            </a:r>
            <a:r>
              <a:rPr lang="en-US" sz="1800" dirty="0" err="1"/>
              <a:t>gaplarni</a:t>
            </a:r>
            <a:r>
              <a:rPr lang="en-US" sz="1800" dirty="0"/>
              <a:t> </a:t>
            </a:r>
            <a:r>
              <a:rPr lang="en-US" sz="1800" dirty="0" err="1"/>
              <a:t>o‘ylab</a:t>
            </a:r>
            <a:r>
              <a:rPr lang="en-US" sz="1800" dirty="0"/>
              <a:t> </a:t>
            </a:r>
            <a:r>
              <a:rPr lang="en-US" sz="1800" dirty="0" err="1"/>
              <a:t>gapiryapsanmi</a:t>
            </a:r>
            <a:r>
              <a:rPr lang="en-US" sz="1800" dirty="0"/>
              <a:t>? </a:t>
            </a:r>
            <a:r>
              <a:rPr lang="en-US" sz="1800" dirty="0" err="1"/>
              <a:t>Uyalmaysanmi</a:t>
            </a:r>
            <a:r>
              <a:rPr lang="en-US" sz="1800" dirty="0"/>
              <a:t>?</a:t>
            </a:r>
            <a:endParaRPr lang="ru-RU" sz="1800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AEC0BA54-4D4E-4C5E-982E-75205FA37E4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4640" y="1089025"/>
            <a:ext cx="1972462" cy="17489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25570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3B9B46A-AF09-4786-B125-CF060DE8BE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07777"/>
          </a:xfrm>
        </p:spPr>
        <p:txBody>
          <a:bodyPr/>
          <a:lstStyle/>
          <a:p>
            <a:pPr algn="ctr"/>
            <a:r>
              <a:rPr lang="uz-Latn-UZ" sz="2000" b="0" dirty="0"/>
              <a:t>Mustahkamlash uchun savol va topshiriqlar</a:t>
            </a:r>
            <a:endParaRPr lang="ru-RU" sz="2000" b="0" dirty="0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C2C5A6E0-DE2E-408D-982C-034195174DD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86226" y="631825"/>
            <a:ext cx="3382474" cy="2292935"/>
          </a:xfrm>
          <a:solidFill>
            <a:srgbClr val="FFCCFF"/>
          </a:solidFill>
          <a:ln>
            <a:solidFill>
              <a:schemeClr val="accent6">
                <a:lumMod val="50000"/>
              </a:schemeClr>
            </a:solidFill>
          </a:ln>
        </p:spPr>
        <p:txBody>
          <a:bodyPr/>
          <a:lstStyle/>
          <a:p>
            <a:pPr algn="ctr">
              <a:spcAft>
                <a:spcPts val="600"/>
              </a:spcAft>
            </a:pPr>
            <a:endParaRPr lang="en-US" sz="1800" dirty="0">
              <a:solidFill>
                <a:srgbClr val="400239"/>
              </a:solidFill>
            </a:endParaRPr>
          </a:p>
          <a:p>
            <a:pPr indent="355600" algn="ctr"/>
            <a:r>
              <a:rPr lang="en-US" sz="1800" dirty="0">
                <a:solidFill>
                  <a:srgbClr val="400239"/>
                </a:solidFill>
              </a:rPr>
              <a:t>1. </a:t>
            </a:r>
            <a:r>
              <a:rPr lang="en-US" sz="1800" dirty="0" err="1">
                <a:solidFill>
                  <a:srgbClr val="400239"/>
                </a:solidFill>
              </a:rPr>
              <a:t>Nima</a:t>
            </a:r>
            <a:r>
              <a:rPr lang="en-US" sz="1800" dirty="0">
                <a:solidFill>
                  <a:srgbClr val="400239"/>
                </a:solidFill>
              </a:rPr>
              <a:t>	</a:t>
            </a:r>
            <a:r>
              <a:rPr lang="en-US" sz="1800" dirty="0" err="1">
                <a:solidFill>
                  <a:srgbClr val="400239"/>
                </a:solidFill>
              </a:rPr>
              <a:t>uchun</a:t>
            </a:r>
            <a:r>
              <a:rPr lang="en-US" sz="1800" dirty="0">
                <a:solidFill>
                  <a:srgbClr val="400239"/>
                </a:solidFill>
              </a:rPr>
              <a:t> </a:t>
            </a:r>
            <a:r>
              <a:rPr lang="en-US" sz="1800" dirty="0" err="1">
                <a:solidFill>
                  <a:srgbClr val="400239"/>
                </a:solidFill>
              </a:rPr>
              <a:t>urg‘u</a:t>
            </a:r>
            <a:r>
              <a:rPr lang="en-US" sz="1800" dirty="0">
                <a:solidFill>
                  <a:srgbClr val="400239"/>
                </a:solidFill>
              </a:rPr>
              <a:t> </a:t>
            </a:r>
            <a:r>
              <a:rPr lang="en-US" sz="1800" dirty="0" err="1">
                <a:solidFill>
                  <a:srgbClr val="400239"/>
                </a:solidFill>
              </a:rPr>
              <a:t>talaffuzi</a:t>
            </a:r>
            <a:r>
              <a:rPr lang="en-US" sz="1800" dirty="0">
                <a:solidFill>
                  <a:srgbClr val="400239"/>
                </a:solidFill>
              </a:rPr>
              <a:t> </a:t>
            </a:r>
            <a:r>
              <a:rPr lang="en-US" sz="1800" dirty="0" err="1">
                <a:solidFill>
                  <a:srgbClr val="400239"/>
                </a:solidFill>
              </a:rPr>
              <a:t>kishi</a:t>
            </a:r>
            <a:r>
              <a:rPr lang="en-US" sz="1800" dirty="0">
                <a:solidFill>
                  <a:srgbClr val="400239"/>
                </a:solidFill>
              </a:rPr>
              <a:t> </a:t>
            </a:r>
            <a:r>
              <a:rPr lang="en-US" sz="1800" dirty="0" err="1">
                <a:solidFill>
                  <a:srgbClr val="400239"/>
                </a:solidFill>
              </a:rPr>
              <a:t>saviyasining</a:t>
            </a:r>
            <a:r>
              <a:rPr lang="en-US" sz="1800" dirty="0">
                <a:solidFill>
                  <a:srgbClr val="400239"/>
                </a:solidFill>
              </a:rPr>
              <a:t> </a:t>
            </a:r>
            <a:r>
              <a:rPr lang="en-US" sz="1800" dirty="0" err="1">
                <a:solidFill>
                  <a:srgbClr val="400239"/>
                </a:solidFill>
              </a:rPr>
              <a:t>oynasiga</a:t>
            </a:r>
            <a:r>
              <a:rPr lang="en-US" sz="1800" dirty="0">
                <a:solidFill>
                  <a:srgbClr val="400239"/>
                </a:solidFill>
              </a:rPr>
              <a:t> </a:t>
            </a:r>
            <a:r>
              <a:rPr lang="en-US" sz="1800" dirty="0" err="1">
                <a:solidFill>
                  <a:srgbClr val="400239"/>
                </a:solidFill>
              </a:rPr>
              <a:t>qiyoslanadi</a:t>
            </a:r>
            <a:r>
              <a:rPr lang="en-US" sz="1800" dirty="0">
                <a:solidFill>
                  <a:srgbClr val="400239"/>
                </a:solidFill>
              </a:rPr>
              <a:t>?</a:t>
            </a:r>
          </a:p>
          <a:p>
            <a:pPr indent="355600" algn="ctr"/>
            <a:r>
              <a:rPr lang="en-US" sz="1800" dirty="0">
                <a:solidFill>
                  <a:srgbClr val="400239"/>
                </a:solidFill>
              </a:rPr>
              <a:t>2. </a:t>
            </a:r>
            <a:r>
              <a:rPr lang="en-US" sz="1800" dirty="0" err="1">
                <a:solidFill>
                  <a:srgbClr val="400239"/>
                </a:solidFill>
              </a:rPr>
              <a:t>O‘zlashma</a:t>
            </a:r>
            <a:r>
              <a:rPr lang="en-US" sz="1800" dirty="0">
                <a:solidFill>
                  <a:srgbClr val="400239"/>
                </a:solidFill>
              </a:rPr>
              <a:t> </a:t>
            </a:r>
            <a:r>
              <a:rPr lang="en-US" sz="1800" dirty="0" err="1">
                <a:solidFill>
                  <a:srgbClr val="400239"/>
                </a:solidFill>
              </a:rPr>
              <a:t>so‘zlarda</a:t>
            </a:r>
            <a:r>
              <a:rPr lang="en-US" sz="1800" dirty="0">
                <a:solidFill>
                  <a:srgbClr val="400239"/>
                </a:solidFill>
              </a:rPr>
              <a:t> </a:t>
            </a:r>
            <a:r>
              <a:rPr lang="en-US" sz="1800" dirty="0" err="1">
                <a:solidFill>
                  <a:srgbClr val="400239"/>
                </a:solidFill>
              </a:rPr>
              <a:t>urg‘uni</a:t>
            </a:r>
            <a:r>
              <a:rPr lang="en-US" sz="1800" dirty="0">
                <a:solidFill>
                  <a:srgbClr val="400239"/>
                </a:solidFill>
              </a:rPr>
              <a:t> </a:t>
            </a:r>
            <a:r>
              <a:rPr lang="en-US" sz="1800" dirty="0" err="1">
                <a:solidFill>
                  <a:srgbClr val="400239"/>
                </a:solidFill>
              </a:rPr>
              <a:t>qanday</a:t>
            </a:r>
            <a:r>
              <a:rPr lang="en-US" sz="1800" dirty="0">
                <a:solidFill>
                  <a:srgbClr val="400239"/>
                </a:solidFill>
              </a:rPr>
              <a:t> </a:t>
            </a:r>
            <a:r>
              <a:rPr lang="en-US" sz="1800" dirty="0" err="1">
                <a:solidFill>
                  <a:srgbClr val="400239"/>
                </a:solidFill>
              </a:rPr>
              <a:t>aniqlash</a:t>
            </a:r>
            <a:r>
              <a:rPr lang="en-US" sz="1800" dirty="0">
                <a:solidFill>
                  <a:srgbClr val="400239"/>
                </a:solidFill>
              </a:rPr>
              <a:t> </a:t>
            </a:r>
            <a:r>
              <a:rPr lang="en-US" sz="1800" dirty="0" err="1">
                <a:solidFill>
                  <a:srgbClr val="400239"/>
                </a:solidFill>
              </a:rPr>
              <a:t>mumkin</a:t>
            </a:r>
            <a:r>
              <a:rPr lang="en-US" sz="1800" dirty="0">
                <a:solidFill>
                  <a:srgbClr val="400239"/>
                </a:solidFill>
              </a:rPr>
              <a:t>?</a:t>
            </a:r>
          </a:p>
          <a:p>
            <a:pPr algn="ctr"/>
            <a:endParaRPr lang="ru-RU" sz="1800" dirty="0">
              <a:solidFill>
                <a:srgbClr val="400239"/>
              </a:solidFill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7317CAAD-F4C2-459E-854E-4B0113A64EC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1822" y="1329937"/>
            <a:ext cx="1823978" cy="13178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47068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4058A50-F7D4-4DC5-BDA3-F514732243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9700" y="154027"/>
            <a:ext cx="5562600" cy="364251"/>
          </a:xfrm>
        </p:spPr>
        <p:txBody>
          <a:bodyPr/>
          <a:lstStyle/>
          <a:p>
            <a:pPr algn="ctr"/>
            <a:r>
              <a:rPr lang="uz-Latn-UZ" sz="2000" b="0" dirty="0"/>
              <a:t>O</a:t>
            </a:r>
            <a:r>
              <a:rPr lang="en-US" sz="2000" b="0" dirty="0"/>
              <a:t>‘</a:t>
            </a:r>
            <a:r>
              <a:rPr lang="en-US" sz="2000" b="0" dirty="0" err="1"/>
              <a:t>zbekona</a:t>
            </a:r>
            <a:r>
              <a:rPr lang="en-US" sz="2000" b="0" dirty="0"/>
              <a:t> </a:t>
            </a:r>
            <a:r>
              <a:rPr lang="en-US" sz="2000" b="0" dirty="0" err="1"/>
              <a:t>mehmondo‘stlik</a:t>
            </a:r>
            <a:r>
              <a:rPr lang="en-US" sz="2000" b="0" dirty="0"/>
              <a:t> </a:t>
            </a:r>
            <a:r>
              <a:rPr lang="en-US" sz="2000" b="0" dirty="0" err="1"/>
              <a:t>ikki</a:t>
            </a:r>
            <a:r>
              <a:rPr lang="en-US" sz="2000" b="0" dirty="0"/>
              <a:t> </a:t>
            </a:r>
            <a:r>
              <a:rPr lang="en-US" sz="2000" b="0" dirty="0" err="1"/>
              <a:t>so‘z</a:t>
            </a:r>
            <a:r>
              <a:rPr lang="en-US" sz="2000" b="0" dirty="0"/>
              <a:t> </a:t>
            </a:r>
            <a:r>
              <a:rPr lang="en-US" sz="2000" b="0" dirty="0" err="1"/>
              <a:t>misolida</a:t>
            </a:r>
            <a:r>
              <a:rPr lang="en-US" sz="2000" b="0" dirty="0"/>
              <a:t> </a:t>
            </a:r>
            <a:br>
              <a:rPr lang="en-US" sz="2000" b="0" dirty="0"/>
            </a:br>
            <a:endParaRPr lang="ru-RU" sz="2000" b="0" dirty="0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12CC3B98-0F31-4998-8656-6FB75FBE94A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88926" y="695247"/>
            <a:ext cx="2312974" cy="2031325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/>
          <a:lstStyle/>
          <a:p>
            <a:pPr marL="72000"/>
            <a:endParaRPr lang="uz-Latn-UZ" dirty="0"/>
          </a:p>
          <a:p>
            <a:pPr marL="72000"/>
            <a:r>
              <a:rPr lang="en-US" dirty="0" err="1"/>
              <a:t>Meva</a:t>
            </a:r>
            <a:r>
              <a:rPr lang="en-US" dirty="0"/>
              <a:t> </a:t>
            </a:r>
            <a:r>
              <a:rPr lang="en-US" dirty="0" err="1"/>
              <a:t>berdi</a:t>
            </a:r>
            <a:r>
              <a:rPr lang="en-US" dirty="0"/>
              <a:t> </a:t>
            </a:r>
            <a:r>
              <a:rPr lang="en-US" dirty="0" err="1"/>
              <a:t>yetilib</a:t>
            </a:r>
            <a:r>
              <a:rPr lang="en-US" dirty="0"/>
              <a:t> </a:t>
            </a:r>
            <a:r>
              <a:rPr lang="en-US" dirty="0" err="1"/>
              <a:t>bu</a:t>
            </a:r>
            <a:r>
              <a:rPr lang="en-US" dirty="0"/>
              <a:t> </a:t>
            </a:r>
            <a:r>
              <a:rPr lang="en-US" dirty="0" err="1"/>
              <a:t>yil</a:t>
            </a:r>
            <a:r>
              <a:rPr lang="en-US" dirty="0"/>
              <a:t> </a:t>
            </a:r>
            <a:endParaRPr lang="uz-Latn-UZ" dirty="0"/>
          </a:p>
          <a:p>
            <a:pPr marL="72000"/>
            <a:r>
              <a:rPr lang="en-US" dirty="0"/>
              <a:t>Men </a:t>
            </a:r>
            <a:r>
              <a:rPr lang="en-US" dirty="0" err="1"/>
              <a:t>bog‘imga</a:t>
            </a:r>
            <a:r>
              <a:rPr lang="en-US" dirty="0"/>
              <a:t> </a:t>
            </a:r>
            <a:r>
              <a:rPr lang="en-US" dirty="0" err="1"/>
              <a:t>o‘tqazgan</a:t>
            </a:r>
            <a:r>
              <a:rPr lang="en-US" dirty="0"/>
              <a:t> </a:t>
            </a:r>
            <a:r>
              <a:rPr lang="en-US" dirty="0" err="1"/>
              <a:t>nihol</a:t>
            </a:r>
            <a:r>
              <a:rPr lang="en-US" dirty="0"/>
              <a:t>.</a:t>
            </a:r>
          </a:p>
          <a:p>
            <a:pPr marL="72000"/>
            <a:r>
              <a:rPr lang="en-US" dirty="0" err="1"/>
              <a:t>Mevalarki</a:t>
            </a:r>
            <a:r>
              <a:rPr lang="en-US" dirty="0"/>
              <a:t>, </a:t>
            </a:r>
            <a:r>
              <a:rPr lang="en-US" dirty="0" err="1"/>
              <a:t>cho‘g‘day</a:t>
            </a:r>
            <a:r>
              <a:rPr lang="en-US" dirty="0"/>
              <a:t> </a:t>
            </a:r>
            <a:r>
              <a:rPr lang="en-US" dirty="0" err="1"/>
              <a:t>qip-qizil</a:t>
            </a:r>
            <a:r>
              <a:rPr lang="en-US" dirty="0"/>
              <a:t>,</a:t>
            </a:r>
          </a:p>
          <a:p>
            <a:pPr marL="72000"/>
            <a:r>
              <a:rPr lang="en-US" dirty="0" err="1"/>
              <a:t>Husni</a:t>
            </a:r>
            <a:r>
              <a:rPr lang="en-US" dirty="0"/>
              <a:t> </a:t>
            </a:r>
            <a:r>
              <a:rPr lang="en-US" dirty="0" err="1"/>
              <a:t>yoqut</a:t>
            </a:r>
            <a:r>
              <a:rPr lang="en-US" dirty="0"/>
              <a:t>, </a:t>
            </a:r>
            <a:r>
              <a:rPr lang="en-US" dirty="0" err="1"/>
              <a:t>shirinlikda</a:t>
            </a:r>
            <a:r>
              <a:rPr lang="en-US" dirty="0"/>
              <a:t> </a:t>
            </a:r>
            <a:r>
              <a:rPr lang="en-US" dirty="0" err="1"/>
              <a:t>bol.</a:t>
            </a:r>
            <a:endParaRPr lang="uz-Latn-UZ" dirty="0"/>
          </a:p>
          <a:p>
            <a:pPr marL="72000"/>
            <a:endParaRPr lang="en-US" dirty="0"/>
          </a:p>
          <a:p>
            <a:pPr marL="72000"/>
            <a:r>
              <a:rPr lang="uz-Latn-UZ" dirty="0"/>
              <a:t>Lablaridan tomizib sharbat,</a:t>
            </a:r>
          </a:p>
          <a:p>
            <a:pPr marL="72000"/>
            <a:r>
              <a:rPr lang="uz-Latn-UZ" dirty="0"/>
              <a:t>Ol, ye, deydi, armonda qolma.</a:t>
            </a:r>
          </a:p>
          <a:p>
            <a:pPr marL="72000"/>
            <a:r>
              <a:rPr lang="uz-Latn-UZ" dirty="0"/>
              <a:t>Lekin shunga hayronman faqat,</a:t>
            </a:r>
          </a:p>
          <a:p>
            <a:pPr marL="72000"/>
            <a:r>
              <a:rPr lang="uz-Latn-UZ" dirty="0"/>
              <a:t>Nega uni deydilar: “olma”?</a:t>
            </a:r>
          </a:p>
          <a:p>
            <a:pPr marL="72000"/>
            <a:endParaRPr lang="ru-RU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E34D4C1-04CD-40AC-89D8-26F132B3FD94}"/>
              </a:ext>
            </a:extLst>
          </p:cNvPr>
          <p:cNvSpPr txBox="1"/>
          <p:nvPr/>
        </p:nvSpPr>
        <p:spPr>
          <a:xfrm>
            <a:off x="2730500" y="708025"/>
            <a:ext cx="2667000" cy="2123658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uz-Latn-UZ" sz="1200" dirty="0">
                <a:latin typeface="Arial" panose="020B0604020202020204" pitchFamily="34" charset="0"/>
                <a:cs typeface="Arial" panose="020B0604020202020204" pitchFamily="34" charset="0"/>
              </a:rPr>
              <a:t>Olma eksa bog‘iga har kim,</a:t>
            </a:r>
          </a:p>
          <a:p>
            <a:r>
              <a:rPr lang="uz-Latn-UZ" sz="1200" dirty="0">
                <a:latin typeface="Arial" panose="020B0604020202020204" pitchFamily="34" charset="0"/>
                <a:cs typeface="Arial" panose="020B0604020202020204" pitchFamily="34" charset="0"/>
              </a:rPr>
              <a:t>Mehmoniga ol, ye demasmi?</a:t>
            </a:r>
          </a:p>
          <a:p>
            <a:r>
              <a:rPr lang="uz-Latn-UZ" sz="1200" dirty="0">
                <a:latin typeface="Arial" panose="020B0604020202020204" pitchFamily="34" charset="0"/>
                <a:cs typeface="Arial" panose="020B0604020202020204" pitchFamily="34" charset="0"/>
              </a:rPr>
              <a:t>“Olma” mening mehmondo‘st xalqim</a:t>
            </a:r>
          </a:p>
          <a:p>
            <a:r>
              <a:rPr lang="uz-Latn-UZ" sz="1200" dirty="0">
                <a:latin typeface="Arial" panose="020B0604020202020204" pitchFamily="34" charset="0"/>
                <a:cs typeface="Arial" panose="020B0604020202020204" pitchFamily="34" charset="0"/>
              </a:rPr>
              <a:t>Odatiga yot so‘z emasmi?</a:t>
            </a:r>
          </a:p>
          <a:p>
            <a:endParaRPr lang="uz-Latn-UZ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uz-Latn-UZ" sz="1200" dirty="0">
                <a:latin typeface="Arial" panose="020B0604020202020204" pitchFamily="34" charset="0"/>
                <a:cs typeface="Arial" panose="020B0604020202020204" pitchFamily="34" charset="0"/>
              </a:rPr>
              <a:t>Meva berdi yetilib bu yil</a:t>
            </a:r>
          </a:p>
          <a:p>
            <a:r>
              <a:rPr lang="uz-Latn-UZ" sz="1200" dirty="0">
                <a:latin typeface="Arial" panose="020B0604020202020204" pitchFamily="34" charset="0"/>
                <a:cs typeface="Arial" panose="020B0604020202020204" pitchFamily="34" charset="0"/>
              </a:rPr>
              <a:t>Men ardoqlab o‘stirgan nihol.</a:t>
            </a:r>
          </a:p>
          <a:p>
            <a:r>
              <a:rPr lang="uz-Latn-UZ" sz="1200" dirty="0">
                <a:latin typeface="Arial" panose="020B0604020202020204" pitchFamily="34" charset="0"/>
                <a:cs typeface="Arial" panose="020B0604020202020204" pitchFamily="34" charset="0"/>
              </a:rPr>
              <a:t>Olmalarki shafaqday qizil,</a:t>
            </a:r>
          </a:p>
          <a:p>
            <a:r>
              <a:rPr lang="uz-Latn-UZ" sz="1200" dirty="0">
                <a:latin typeface="Arial" panose="020B0604020202020204" pitchFamily="34" charset="0"/>
                <a:cs typeface="Arial" panose="020B0604020202020204" pitchFamily="34" charset="0"/>
              </a:rPr>
              <a:t>Lekin nomi “olma” emas ol...</a:t>
            </a:r>
          </a:p>
          <a:p>
            <a:r>
              <a:rPr lang="uz-Latn-UZ" sz="1200" dirty="0">
                <a:latin typeface="Arial" panose="020B0604020202020204" pitchFamily="34" charset="0"/>
                <a:cs typeface="Arial" panose="020B0604020202020204" pitchFamily="34" charset="0"/>
              </a:rPr>
              <a:t>                    E. Vohidov</a:t>
            </a:r>
          </a:p>
          <a:p>
            <a:endParaRPr lang="ru-RU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294277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69332"/>
          </a:xfrm>
        </p:spPr>
        <p:txBody>
          <a:bodyPr/>
          <a:lstStyle/>
          <a:p>
            <a:pPr algn="ctr"/>
            <a:r>
              <a:rPr lang="uz-Latn-UZ" sz="2400" b="0" dirty="0"/>
              <a:t>Mustaqil bajarish uchun topshiriq</a:t>
            </a:r>
            <a:r>
              <a:rPr lang="en-US" sz="2400" b="0" dirty="0"/>
              <a:t>lar</a:t>
            </a:r>
            <a:endParaRPr lang="ru-RU" sz="2400" b="0" dirty="0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979E6702-9B37-4715-A7F6-3010BA0906C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700" y="936625"/>
            <a:ext cx="1264234" cy="1274082"/>
          </a:xfrm>
          <a:prstGeom prst="rect">
            <a:avLst/>
          </a:prstGeom>
        </p:spPr>
      </p:pic>
      <p:sp>
        <p:nvSpPr>
          <p:cNvPr id="5" name="Текст 4">
            <a:extLst>
              <a:ext uri="{FF2B5EF4-FFF2-40B4-BE49-F238E27FC236}">
                <a16:creationId xmlns:a16="http://schemas.microsoft.com/office/drawing/2014/main" id="{38D69FBC-EB14-4F13-B7AE-96C9F3E8CF8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511300" y="631826"/>
            <a:ext cx="4114800" cy="2462213"/>
          </a:xfrm>
          <a:solidFill>
            <a:schemeClr val="accent1">
              <a:lumMod val="60000"/>
              <a:lumOff val="40000"/>
            </a:schemeClr>
          </a:solidFill>
        </p:spPr>
        <p:txBody>
          <a:bodyPr/>
          <a:lstStyle/>
          <a:p>
            <a:pPr marL="72000" indent="361950" algn="just"/>
            <a:r>
              <a:rPr lang="en-US" sz="1600" dirty="0">
                <a:solidFill>
                  <a:srgbClr val="FF0000"/>
                </a:solidFill>
              </a:rPr>
              <a:t>5.1-topshiriq</a:t>
            </a:r>
            <a:r>
              <a:rPr lang="en-US" sz="1600" dirty="0"/>
              <a:t>. </a:t>
            </a:r>
            <a:r>
              <a:rPr lang="en-US" sz="1600" dirty="0" err="1"/>
              <a:t>Urg‘u</a:t>
            </a:r>
            <a:r>
              <a:rPr lang="en-US" sz="1600" dirty="0"/>
              <a:t> </a:t>
            </a:r>
            <a:r>
              <a:rPr lang="en-US" sz="1600" dirty="0" err="1"/>
              <a:t>ma’no</a:t>
            </a:r>
            <a:r>
              <a:rPr lang="en-US" sz="1600" dirty="0"/>
              <a:t> </a:t>
            </a:r>
            <a:r>
              <a:rPr lang="en-US" sz="1600" dirty="0" err="1"/>
              <a:t>farqlaydigan</a:t>
            </a:r>
            <a:r>
              <a:rPr lang="en-US" sz="1600" dirty="0"/>
              <a:t> </a:t>
            </a:r>
            <a:r>
              <a:rPr lang="uz-Latn-UZ" sz="1600" dirty="0"/>
              <a:t> </a:t>
            </a:r>
            <a:r>
              <a:rPr lang="en-US" sz="1600" dirty="0"/>
              <a:t>5 </a:t>
            </a:r>
            <a:r>
              <a:rPr lang="en-US" sz="1600" dirty="0" err="1"/>
              <a:t>juft</a:t>
            </a:r>
            <a:r>
              <a:rPr lang="en-US" sz="1600" dirty="0"/>
              <a:t> </a:t>
            </a:r>
            <a:r>
              <a:rPr lang="en-US" sz="1600" dirty="0" err="1"/>
              <a:t>so‘zlar</a:t>
            </a:r>
            <a:r>
              <a:rPr lang="en-US" sz="1600" dirty="0"/>
              <a:t> toping </a:t>
            </a:r>
            <a:r>
              <a:rPr lang="en-US" sz="1600" dirty="0" err="1"/>
              <a:t>va</a:t>
            </a:r>
            <a:r>
              <a:rPr lang="en-US" sz="1600" dirty="0"/>
              <a:t> </a:t>
            </a:r>
            <a:r>
              <a:rPr lang="en-US" sz="1600" dirty="0" err="1"/>
              <a:t>gaplar</a:t>
            </a:r>
            <a:r>
              <a:rPr lang="en-US" sz="1600" dirty="0"/>
              <a:t> </a:t>
            </a:r>
            <a:r>
              <a:rPr lang="en-US" sz="1600" dirty="0" err="1"/>
              <a:t>tuzing</a:t>
            </a:r>
            <a:r>
              <a:rPr lang="en-US" sz="1600" dirty="0"/>
              <a:t>.</a:t>
            </a:r>
          </a:p>
          <a:p>
            <a:pPr marL="72000" indent="361950" algn="just"/>
            <a:r>
              <a:rPr lang="en-US" sz="1600" dirty="0">
                <a:solidFill>
                  <a:srgbClr val="FF0000"/>
                </a:solidFill>
              </a:rPr>
              <a:t>5.2-topshiriq. </a:t>
            </a:r>
            <a:r>
              <a:rPr lang="en-US" sz="1600" dirty="0" err="1"/>
              <a:t>Teleradio</a:t>
            </a:r>
            <a:r>
              <a:rPr lang="en-US" sz="1600" dirty="0"/>
              <a:t> </a:t>
            </a:r>
            <a:r>
              <a:rPr lang="en-US" sz="1600" dirty="0" err="1"/>
              <a:t>suxandonlarining</a:t>
            </a:r>
            <a:r>
              <a:rPr lang="en-US" sz="1600" dirty="0"/>
              <a:t> </a:t>
            </a:r>
            <a:r>
              <a:rPr lang="en-US" sz="1600" dirty="0" err="1"/>
              <a:t>o‘zlashma</a:t>
            </a:r>
            <a:r>
              <a:rPr lang="en-US" sz="1600" dirty="0"/>
              <a:t> </a:t>
            </a:r>
            <a:r>
              <a:rPr lang="en-US" sz="1600" dirty="0" err="1"/>
              <a:t>so‘zlar</a:t>
            </a:r>
            <a:r>
              <a:rPr lang="en-US" sz="1600" dirty="0"/>
              <a:t> </a:t>
            </a:r>
            <a:r>
              <a:rPr lang="en-US" sz="1600" dirty="0" err="1"/>
              <a:t>urg‘usini</a:t>
            </a:r>
            <a:r>
              <a:rPr lang="en-US" sz="1600" dirty="0"/>
              <a:t> </a:t>
            </a:r>
            <a:r>
              <a:rPr lang="en-US" sz="1600" dirty="0" err="1"/>
              <a:t>to‘g‘ri</a:t>
            </a:r>
            <a:r>
              <a:rPr lang="en-US" sz="1600" dirty="0"/>
              <a:t> </a:t>
            </a:r>
            <a:r>
              <a:rPr lang="en-US" sz="1600" dirty="0" err="1"/>
              <a:t>qo‘ymay</a:t>
            </a:r>
            <a:r>
              <a:rPr lang="en-US" sz="1600" dirty="0"/>
              <a:t> </a:t>
            </a:r>
            <a:r>
              <a:rPr lang="en-US" sz="1600" dirty="0" err="1"/>
              <a:t>talaffuz</a:t>
            </a:r>
            <a:r>
              <a:rPr lang="en-US" sz="1600" dirty="0"/>
              <a:t> </a:t>
            </a:r>
            <a:r>
              <a:rPr lang="en-US" sz="1600" dirty="0" err="1"/>
              <a:t>qilishi</a:t>
            </a:r>
            <a:r>
              <a:rPr lang="en-US" sz="1600" dirty="0"/>
              <a:t> </a:t>
            </a:r>
            <a:r>
              <a:rPr lang="en-US" sz="1600" dirty="0" err="1"/>
              <a:t>omma</a:t>
            </a:r>
            <a:r>
              <a:rPr lang="en-US" sz="1600" dirty="0"/>
              <a:t> </a:t>
            </a:r>
            <a:r>
              <a:rPr lang="en-US" sz="1600" dirty="0" err="1"/>
              <a:t>nutq</a:t>
            </a:r>
            <a:r>
              <a:rPr lang="en-US" sz="1600" dirty="0"/>
              <a:t> </a:t>
            </a:r>
            <a:r>
              <a:rPr lang="en-US" sz="1600" dirty="0" err="1"/>
              <a:t>madaniyatiga</a:t>
            </a:r>
            <a:r>
              <a:rPr lang="en-US" sz="1600" dirty="0"/>
              <a:t> </a:t>
            </a:r>
            <a:r>
              <a:rPr lang="en-US" sz="1600" dirty="0" err="1"/>
              <a:t>qay</a:t>
            </a:r>
            <a:r>
              <a:rPr lang="en-US" sz="1600" dirty="0"/>
              <a:t> </a:t>
            </a:r>
            <a:r>
              <a:rPr lang="en-US" sz="1600" dirty="0" err="1"/>
              <a:t>darajada</a:t>
            </a:r>
            <a:r>
              <a:rPr lang="en-US" sz="1600" dirty="0"/>
              <a:t> </a:t>
            </a:r>
            <a:r>
              <a:rPr lang="en-US" sz="1600" dirty="0" err="1"/>
              <a:t>ta’sir</a:t>
            </a:r>
            <a:r>
              <a:rPr lang="en-US" sz="1600" dirty="0"/>
              <a:t> </a:t>
            </a:r>
            <a:r>
              <a:rPr lang="en-US" sz="1600" dirty="0" err="1"/>
              <a:t>etadi</a:t>
            </a:r>
            <a:r>
              <a:rPr lang="en-US" sz="1600" dirty="0"/>
              <a:t>? </a:t>
            </a:r>
            <a:r>
              <a:rPr lang="en-US" sz="1600" dirty="0" err="1"/>
              <a:t>Fikringizni</a:t>
            </a:r>
            <a:r>
              <a:rPr lang="en-US" sz="1600" dirty="0"/>
              <a:t> </a:t>
            </a:r>
            <a:r>
              <a:rPr lang="en-US" sz="1600" dirty="0" err="1"/>
              <a:t>teleko‘rsatuvlardan</a:t>
            </a:r>
            <a:r>
              <a:rPr lang="en-US" sz="1600" dirty="0"/>
              <a:t> </a:t>
            </a:r>
            <a:r>
              <a:rPr lang="en-US" sz="1600" dirty="0" err="1"/>
              <a:t>suxandonlarning</a:t>
            </a:r>
            <a:r>
              <a:rPr lang="en-US" sz="1600" dirty="0"/>
              <a:t> </a:t>
            </a:r>
            <a:r>
              <a:rPr lang="en-US" sz="1600" dirty="0" err="1"/>
              <a:t>nutqlarini</a:t>
            </a:r>
            <a:r>
              <a:rPr lang="en-US" sz="1600" dirty="0"/>
              <a:t> </a:t>
            </a:r>
            <a:r>
              <a:rPr lang="en-US" sz="1600" dirty="0" err="1"/>
              <a:t>videoyozuv</a:t>
            </a:r>
            <a:r>
              <a:rPr lang="en-US" sz="1600" dirty="0"/>
              <a:t> </a:t>
            </a:r>
            <a:r>
              <a:rPr lang="en-US" sz="1600" dirty="0" err="1"/>
              <a:t>qilib</a:t>
            </a:r>
            <a:r>
              <a:rPr lang="en-US" sz="1600" dirty="0"/>
              <a:t> </a:t>
            </a:r>
            <a:r>
              <a:rPr lang="en-US" sz="1600" dirty="0" err="1"/>
              <a:t>ko‘chirib</a:t>
            </a:r>
            <a:r>
              <a:rPr lang="en-US" sz="1600" dirty="0"/>
              <a:t> </a:t>
            </a:r>
            <a:r>
              <a:rPr lang="en-US" sz="1600" dirty="0" err="1"/>
              <a:t>olish</a:t>
            </a:r>
            <a:r>
              <a:rPr lang="en-US" sz="1600" dirty="0"/>
              <a:t> </a:t>
            </a:r>
            <a:r>
              <a:rPr lang="en-US" sz="1600" dirty="0" err="1"/>
              <a:t>va</a:t>
            </a:r>
            <a:r>
              <a:rPr lang="en-US" sz="1600" dirty="0"/>
              <a:t> </a:t>
            </a:r>
            <a:r>
              <a:rPr lang="en-US" sz="1600" dirty="0" err="1"/>
              <a:t>ular</a:t>
            </a:r>
            <a:r>
              <a:rPr lang="en-US" sz="1600" dirty="0"/>
              <a:t> </a:t>
            </a:r>
            <a:r>
              <a:rPr lang="en-US" sz="1600" dirty="0" err="1"/>
              <a:t>talaffuzidagi</a:t>
            </a:r>
            <a:r>
              <a:rPr lang="en-US" sz="1600" dirty="0"/>
              <a:t> </a:t>
            </a:r>
            <a:r>
              <a:rPr lang="en-US" sz="1600" dirty="0" err="1"/>
              <a:t>farqlarni</a:t>
            </a:r>
            <a:r>
              <a:rPr lang="en-US" sz="1600" dirty="0"/>
              <a:t> </a:t>
            </a:r>
            <a:r>
              <a:rPr lang="en-US" sz="1600" dirty="0" err="1"/>
              <a:t>izohlash</a:t>
            </a:r>
            <a:r>
              <a:rPr lang="en-US" sz="1600" dirty="0"/>
              <a:t> </a:t>
            </a:r>
            <a:r>
              <a:rPr lang="en-US" sz="1600" dirty="0" err="1"/>
              <a:t>orqali</a:t>
            </a:r>
            <a:r>
              <a:rPr lang="en-US" sz="1600" dirty="0"/>
              <a:t> </a:t>
            </a:r>
            <a:r>
              <a:rPr lang="en-US" sz="1600" dirty="0" err="1"/>
              <a:t>bayon</a:t>
            </a:r>
            <a:r>
              <a:rPr lang="en-US" sz="1600" dirty="0"/>
              <a:t> </a:t>
            </a:r>
            <a:r>
              <a:rPr lang="en-US" sz="1600" dirty="0" err="1"/>
              <a:t>qiling</a:t>
            </a:r>
            <a:r>
              <a:rPr lang="en-US" sz="1600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9560895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33E6161-61D4-46E5-B502-AFC8EE1356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2100" y="98426"/>
            <a:ext cx="5172947" cy="369332"/>
          </a:xfrm>
        </p:spPr>
        <p:txBody>
          <a:bodyPr/>
          <a:lstStyle/>
          <a:p>
            <a:pPr algn="ctr"/>
            <a:r>
              <a:rPr lang="uz-Latn-UZ" sz="2400" b="0" dirty="0"/>
              <a:t>4.6-mashq. </a:t>
            </a:r>
            <a:r>
              <a:rPr lang="en-US" sz="2400" b="0" dirty="0" err="1"/>
              <a:t>Topshiriqni</a:t>
            </a:r>
            <a:r>
              <a:rPr lang="en-US" sz="2400" b="0" dirty="0"/>
              <a:t> </a:t>
            </a:r>
            <a:r>
              <a:rPr lang="uz-Latn-UZ" sz="2400" b="0" dirty="0"/>
              <a:t>tekshirish</a:t>
            </a:r>
            <a:endParaRPr lang="ru-RU" sz="2400" b="0" dirty="0"/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1395D99E-D14C-4E09-BB60-3556DB73815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77574" y="631826"/>
            <a:ext cx="5448526" cy="1800493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algn="ctr">
              <a:spcAft>
                <a:spcPts val="600"/>
              </a:spcAft>
            </a:pPr>
            <a:r>
              <a:rPr lang="en-US" sz="1600" b="1" dirty="0"/>
              <a:t>„</a:t>
            </a:r>
            <a:r>
              <a:rPr lang="uz-Latn-UZ" sz="1600" b="1" dirty="0"/>
              <a:t>O‘</a:t>
            </a:r>
            <a:r>
              <a:rPr lang="en-US" sz="1600" b="1" dirty="0" err="1"/>
              <a:t>zb</a:t>
            </a:r>
            <a:r>
              <a:rPr lang="uz-Latn-UZ" sz="1600" b="1" dirty="0"/>
              <a:t>e</a:t>
            </a:r>
            <a:r>
              <a:rPr lang="en-US" sz="1600" b="1" dirty="0"/>
              <a:t>k </a:t>
            </a:r>
            <a:r>
              <a:rPr lang="en-US" sz="1600" b="1" dirty="0" err="1"/>
              <a:t>tilining</a:t>
            </a:r>
            <a:r>
              <a:rPr lang="en-US" sz="1600" b="1" dirty="0"/>
              <a:t> </a:t>
            </a:r>
            <a:r>
              <a:rPr lang="en-US" sz="1600" b="1" dirty="0" err="1"/>
              <a:t>izohli</a:t>
            </a:r>
            <a:r>
              <a:rPr lang="en-US" sz="1600" b="1" dirty="0"/>
              <a:t> lug</a:t>
            </a:r>
            <a:r>
              <a:rPr lang="uz-Latn-UZ" sz="1600" b="1" dirty="0"/>
              <a:t>‘</a:t>
            </a:r>
            <a:r>
              <a:rPr lang="en-US" sz="1600" b="1" dirty="0" err="1"/>
              <a:t>ati</a:t>
            </a:r>
            <a:r>
              <a:rPr lang="uz-Latn-UZ" sz="1600" b="1" dirty="0"/>
              <a:t>“</a:t>
            </a:r>
            <a:r>
              <a:rPr lang="en-US" sz="1600" b="1" dirty="0" err="1"/>
              <a:t>dan</a:t>
            </a:r>
            <a:r>
              <a:rPr lang="en-US" sz="1600" b="1" dirty="0"/>
              <a:t> </a:t>
            </a:r>
            <a:r>
              <a:rPr lang="en-US" sz="1600" b="1" dirty="0" err="1"/>
              <a:t>foydalanib</a:t>
            </a:r>
            <a:r>
              <a:rPr lang="en-US" sz="1600" b="1" dirty="0"/>
              <a:t>, </a:t>
            </a:r>
            <a:r>
              <a:rPr lang="en-US" sz="1600" b="1" dirty="0" err="1"/>
              <a:t>matnda</a:t>
            </a:r>
            <a:r>
              <a:rPr lang="en-US" sz="1600" b="1" dirty="0"/>
              <a:t> </a:t>
            </a:r>
            <a:r>
              <a:rPr lang="en-US" sz="1600" b="1" dirty="0" err="1"/>
              <a:t>berilgan</a:t>
            </a:r>
            <a:r>
              <a:rPr lang="en-US" sz="1600" b="1" dirty="0"/>
              <a:t> </a:t>
            </a:r>
            <a:r>
              <a:rPr lang="en-US" sz="1600" b="1" dirty="0" err="1"/>
              <a:t>quyidagi</a:t>
            </a:r>
            <a:r>
              <a:rPr lang="en-US" sz="1600" b="1" dirty="0"/>
              <a:t> so</a:t>
            </a:r>
            <a:r>
              <a:rPr lang="uz-Latn-UZ" sz="1600" b="1" dirty="0"/>
              <a:t>‘</a:t>
            </a:r>
            <a:r>
              <a:rPr lang="en-US" sz="1600" b="1" dirty="0" err="1"/>
              <a:t>zlarning</a:t>
            </a:r>
            <a:r>
              <a:rPr lang="en-US" sz="1600" b="1" dirty="0"/>
              <a:t> o</a:t>
            </a:r>
            <a:r>
              <a:rPr lang="uz-Latn-UZ" sz="1600" b="1" dirty="0"/>
              <a:t>‘</a:t>
            </a:r>
            <a:r>
              <a:rPr lang="en-US" sz="1600" b="1" dirty="0"/>
              <a:t>z </a:t>
            </a:r>
            <a:r>
              <a:rPr lang="en-US" sz="1600" b="1" dirty="0" err="1"/>
              <a:t>yoki</a:t>
            </a:r>
            <a:r>
              <a:rPr lang="en-US" sz="1600" b="1" dirty="0"/>
              <a:t> o</a:t>
            </a:r>
            <a:r>
              <a:rPr lang="uz-Latn-UZ" sz="1600" b="1" dirty="0"/>
              <a:t>‘</a:t>
            </a:r>
            <a:r>
              <a:rPr lang="en-US" sz="1600" b="1" dirty="0" err="1"/>
              <a:t>zlashma</a:t>
            </a:r>
            <a:r>
              <a:rPr lang="en-US" sz="1600" b="1" dirty="0"/>
              <a:t> </a:t>
            </a:r>
            <a:r>
              <a:rPr lang="en-US" sz="1600" b="1" dirty="0" err="1"/>
              <a:t>qatlamga</a:t>
            </a:r>
            <a:r>
              <a:rPr lang="en-US" sz="1600" b="1" dirty="0"/>
              <a:t> </a:t>
            </a:r>
            <a:r>
              <a:rPr lang="en-US" sz="1600" b="1" dirty="0" err="1"/>
              <a:t>mansubligini</a:t>
            </a:r>
            <a:r>
              <a:rPr lang="en-US" sz="1600" b="1" dirty="0"/>
              <a:t> </a:t>
            </a:r>
            <a:r>
              <a:rPr lang="en-US" sz="1600" b="1" dirty="0" err="1"/>
              <a:t>aniqlang</a:t>
            </a:r>
            <a:r>
              <a:rPr lang="en-US" sz="1600" b="1" dirty="0"/>
              <a:t>.</a:t>
            </a:r>
          </a:p>
          <a:p>
            <a:pPr indent="361950"/>
            <a:r>
              <a:rPr lang="en-US" sz="1600" dirty="0" err="1"/>
              <a:t>Savdogar</a:t>
            </a:r>
            <a:r>
              <a:rPr lang="en-US" sz="1600" dirty="0"/>
              <a:t>, </a:t>
            </a:r>
            <a:r>
              <a:rPr lang="en-US" sz="1600" dirty="0" err="1"/>
              <a:t>bir</a:t>
            </a:r>
            <a:r>
              <a:rPr lang="en-US" sz="1600" dirty="0"/>
              <a:t>, </a:t>
            </a:r>
            <a:r>
              <a:rPr lang="en-US" sz="1600" dirty="0" err="1"/>
              <a:t>tashrif</a:t>
            </a:r>
            <a:r>
              <a:rPr lang="en-US" sz="1600" dirty="0"/>
              <a:t>, </a:t>
            </a:r>
            <a:r>
              <a:rPr lang="en-US" sz="1600" dirty="0" err="1"/>
              <a:t>mehmon</a:t>
            </a:r>
            <a:r>
              <a:rPr lang="en-US" sz="1600" dirty="0"/>
              <a:t>, </a:t>
            </a:r>
            <a:r>
              <a:rPr lang="en-US" sz="1600" dirty="0" err="1"/>
              <a:t>uy</a:t>
            </a:r>
            <a:r>
              <a:rPr lang="en-US" sz="1600" dirty="0"/>
              <a:t>, </a:t>
            </a:r>
            <a:r>
              <a:rPr lang="en-US" sz="1600" dirty="0" err="1"/>
              <a:t>taassurot</a:t>
            </a:r>
            <a:r>
              <a:rPr lang="en-US" sz="1600" dirty="0"/>
              <a:t>, </a:t>
            </a:r>
            <a:r>
              <a:rPr lang="en-US" sz="1600" dirty="0" err="1"/>
              <a:t>hamjins</a:t>
            </a:r>
            <a:r>
              <a:rPr lang="en-US" sz="1600" dirty="0"/>
              <a:t>, </a:t>
            </a:r>
            <a:r>
              <a:rPr lang="en-US" sz="1600" dirty="0" err="1"/>
              <a:t>xursand</a:t>
            </a:r>
            <a:r>
              <a:rPr lang="en-US" sz="1600" dirty="0"/>
              <a:t>, </a:t>
            </a:r>
            <a:r>
              <a:rPr lang="en-US" sz="1600" dirty="0" err="1"/>
              <a:t>ko‘rmoq</a:t>
            </a:r>
            <a:r>
              <a:rPr lang="en-US" sz="1600" dirty="0"/>
              <a:t>, </a:t>
            </a:r>
            <a:r>
              <a:rPr lang="en-US" sz="1600" dirty="0" err="1"/>
              <a:t>deraza</a:t>
            </a:r>
            <a:r>
              <a:rPr lang="en-US" sz="1600" dirty="0"/>
              <a:t>, </a:t>
            </a:r>
            <a:r>
              <a:rPr lang="en-US" sz="1600" dirty="0" err="1"/>
              <a:t>daraxt</a:t>
            </a:r>
            <a:r>
              <a:rPr lang="en-US" sz="1600" dirty="0"/>
              <a:t>, </a:t>
            </a:r>
            <a:r>
              <a:rPr lang="en-US" sz="1600" dirty="0" err="1"/>
              <a:t>hiyla</a:t>
            </a:r>
            <a:r>
              <a:rPr lang="en-US" sz="1600" dirty="0"/>
              <a:t>, </a:t>
            </a:r>
            <a:r>
              <a:rPr lang="en-US" sz="1600" dirty="0" err="1"/>
              <a:t>aldamoq</a:t>
            </a:r>
            <a:r>
              <a:rPr lang="en-US" sz="1600" dirty="0"/>
              <a:t>, </a:t>
            </a:r>
            <a:r>
              <a:rPr lang="en-US" sz="1600" dirty="0" err="1"/>
              <a:t>qutulmoq</a:t>
            </a:r>
            <a:r>
              <a:rPr lang="en-US" sz="1600" dirty="0"/>
              <a:t>, </a:t>
            </a:r>
            <a:r>
              <a:rPr lang="en-US" sz="1600" dirty="0" err="1"/>
              <a:t>rioya</a:t>
            </a:r>
            <a:r>
              <a:rPr lang="en-US" sz="1600" dirty="0"/>
              <a:t>.</a:t>
            </a:r>
          </a:p>
          <a:p>
            <a:endParaRPr lang="ru-RU" sz="1600" dirty="0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13FC6E77-0F78-48A9-9ADD-B55B7378A8D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1995" y="2298566"/>
            <a:ext cx="1299683" cy="8371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3352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B1E2BD2-0ACD-4961-BDBF-180916522E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752" y="48538"/>
            <a:ext cx="5164295" cy="430887"/>
          </a:xfrm>
        </p:spPr>
        <p:txBody>
          <a:bodyPr/>
          <a:lstStyle/>
          <a:p>
            <a:pPr algn="ctr"/>
            <a:r>
              <a:rPr lang="uz-Latn-UZ" sz="2800" b="0" dirty="0"/>
              <a:t>O‘tgan darsda</a:t>
            </a:r>
            <a:endParaRPr lang="ru-RU" sz="2800" b="0" dirty="0"/>
          </a:p>
        </p:txBody>
      </p:sp>
      <p:graphicFrame>
        <p:nvGraphicFramePr>
          <p:cNvPr id="4" name="Схема 3">
            <a:extLst>
              <a:ext uri="{FF2B5EF4-FFF2-40B4-BE49-F238E27FC236}">
                <a16:creationId xmlns:a16="http://schemas.microsoft.com/office/drawing/2014/main" id="{30AADD72-AF91-4104-915D-CB050E50DA3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84362927"/>
              </p:ext>
            </p:extLst>
          </p:nvPr>
        </p:nvGraphicFramePr>
        <p:xfrm>
          <a:off x="300752" y="555626"/>
          <a:ext cx="5401548" cy="25145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05074886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B0E2EB5-5A03-4088-ADBC-8FC2AF3307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752" y="48538"/>
            <a:ext cx="5164295" cy="430887"/>
          </a:xfrm>
        </p:spPr>
        <p:txBody>
          <a:bodyPr/>
          <a:lstStyle/>
          <a:p>
            <a:pPr algn="ctr"/>
            <a:r>
              <a:rPr lang="uz-Latn-UZ" sz="2800" b="0" dirty="0"/>
              <a:t>5.1-mashq</a:t>
            </a:r>
            <a:endParaRPr lang="ru-RU" sz="2800" b="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932D6DE-C256-4DF8-B27D-AF8198A422F5}"/>
              </a:ext>
            </a:extLst>
          </p:cNvPr>
          <p:cNvSpPr txBox="1"/>
          <p:nvPr/>
        </p:nvSpPr>
        <p:spPr>
          <a:xfrm>
            <a:off x="3035299" y="631825"/>
            <a:ext cx="2590801" cy="2308324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342900" indent="-342900">
              <a:buAutoNum type="arabicParenR"/>
            </a:pPr>
            <a:r>
              <a:rPr lang="uz-Latn-UZ" dirty="0">
                <a:latin typeface="Arial" panose="020B0604020202020204" pitchFamily="34" charset="0"/>
                <a:cs typeface="Arial" panose="020B0604020202020204" pitchFamily="34" charset="0"/>
              </a:rPr>
              <a:t>Urg‘u 1-bog‘inga tushgan so‘zlar;</a:t>
            </a:r>
          </a:p>
          <a:p>
            <a:pPr marL="342900" indent="-342900">
              <a:buAutoNum type="arabicParenR"/>
            </a:pPr>
            <a:r>
              <a:rPr lang="sv-SE" dirty="0">
                <a:latin typeface="Arial" panose="020B0604020202020204" pitchFamily="34" charset="0"/>
                <a:cs typeface="Arial" panose="020B0604020202020204" pitchFamily="34" charset="0"/>
              </a:rPr>
              <a:t>Urg‘u </a:t>
            </a:r>
            <a:r>
              <a:rPr lang="uz-Latn-UZ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sv-SE" dirty="0">
                <a:latin typeface="Arial" panose="020B0604020202020204" pitchFamily="34" charset="0"/>
                <a:cs typeface="Arial" panose="020B0604020202020204" pitchFamily="34" charset="0"/>
              </a:rPr>
              <a:t>-bog‘inga tushgan so‘zlar;</a:t>
            </a:r>
          </a:p>
          <a:p>
            <a:pPr marL="342900" indent="-342900">
              <a:buAutoNum type="arabicParenR"/>
            </a:pPr>
            <a:r>
              <a:rPr lang="sv-SE" dirty="0">
                <a:latin typeface="Arial" panose="020B0604020202020204" pitchFamily="34" charset="0"/>
                <a:cs typeface="Arial" panose="020B0604020202020204" pitchFamily="34" charset="0"/>
              </a:rPr>
              <a:t>Urg‘u </a:t>
            </a:r>
            <a:r>
              <a:rPr lang="uz-Latn-UZ" dirty="0">
                <a:latin typeface="Arial" panose="020B0604020202020204" pitchFamily="34" charset="0"/>
                <a:cs typeface="Arial" panose="020B0604020202020204" pitchFamily="34" charset="0"/>
              </a:rPr>
              <a:t>oxirgi </a:t>
            </a:r>
            <a:r>
              <a:rPr lang="sv-SE" dirty="0">
                <a:latin typeface="Arial" panose="020B0604020202020204" pitchFamily="34" charset="0"/>
                <a:cs typeface="Arial" panose="020B0604020202020204" pitchFamily="34" charset="0"/>
              </a:rPr>
              <a:t>bog‘inga tushgan so‘zlar;</a:t>
            </a:r>
          </a:p>
          <a:p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Стрелка: пятиугольник 4">
            <a:extLst>
              <a:ext uri="{FF2B5EF4-FFF2-40B4-BE49-F238E27FC236}">
                <a16:creationId xmlns:a16="http://schemas.microsoft.com/office/drawing/2014/main" id="{CCFE3837-51C4-41EA-9128-61BCEFA29DBF}"/>
              </a:ext>
            </a:extLst>
          </p:cNvPr>
          <p:cNvSpPr/>
          <p:nvPr/>
        </p:nvSpPr>
        <p:spPr>
          <a:xfrm>
            <a:off x="215899" y="784225"/>
            <a:ext cx="2819399" cy="1905000"/>
          </a:xfrm>
          <a:prstGeom prst="homePlate">
            <a:avLst/>
          </a:prstGeom>
          <a:ln>
            <a:solidFill>
              <a:srgbClr val="FF0000"/>
            </a:solidFill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dirty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Matnni ajratilgan so‘zlarning urg‘usiga e’tibor berib o‘qing. Bu so‘zlarni quyidagicha tartiblab yozing:</a:t>
            </a:r>
            <a:endParaRPr lang="ru-RU" dirty="0">
              <a:solidFill>
                <a:schemeClr val="bg2">
                  <a:lumMod val="1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629470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2766183-BDA5-43E7-9E00-F56272C05B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752" y="22225"/>
            <a:ext cx="5164295" cy="430887"/>
          </a:xfrm>
        </p:spPr>
        <p:txBody>
          <a:bodyPr/>
          <a:lstStyle/>
          <a:p>
            <a:pPr algn="ctr"/>
            <a:r>
              <a:rPr lang="uz-Latn-UZ" sz="2800" b="0" dirty="0"/>
              <a:t>O‘z o‘rniga qo‘y!</a:t>
            </a:r>
            <a:endParaRPr lang="ru-RU" sz="2800" b="0" dirty="0"/>
          </a:p>
        </p:txBody>
      </p:sp>
      <p:graphicFrame>
        <p:nvGraphicFramePr>
          <p:cNvPr id="4" name="Таблица 4">
            <a:extLst>
              <a:ext uri="{FF2B5EF4-FFF2-40B4-BE49-F238E27FC236}">
                <a16:creationId xmlns:a16="http://schemas.microsoft.com/office/drawing/2014/main" id="{0D3A40E2-3BD3-4E64-BAC2-89D249A482C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63606058"/>
              </p:ext>
            </p:extLst>
          </p:nvPr>
        </p:nvGraphicFramePr>
        <p:xfrm>
          <a:off x="139700" y="672465"/>
          <a:ext cx="5486400" cy="235754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28800">
                  <a:extLst>
                    <a:ext uri="{9D8B030D-6E8A-4147-A177-3AD203B41FA5}">
                      <a16:colId xmlns:a16="http://schemas.microsoft.com/office/drawing/2014/main" val="1923602925"/>
                    </a:ext>
                  </a:extLst>
                </a:gridCol>
                <a:gridCol w="1828800">
                  <a:extLst>
                    <a:ext uri="{9D8B030D-6E8A-4147-A177-3AD203B41FA5}">
                      <a16:colId xmlns:a16="http://schemas.microsoft.com/office/drawing/2014/main" val="2088836543"/>
                    </a:ext>
                  </a:extLst>
                </a:gridCol>
                <a:gridCol w="1828800">
                  <a:extLst>
                    <a:ext uri="{9D8B030D-6E8A-4147-A177-3AD203B41FA5}">
                      <a16:colId xmlns:a16="http://schemas.microsoft.com/office/drawing/2014/main" val="1278067572"/>
                    </a:ext>
                  </a:extLst>
                </a:gridCol>
              </a:tblGrid>
              <a:tr h="908892">
                <a:tc>
                  <a:txBody>
                    <a:bodyPr/>
                    <a:lstStyle/>
                    <a:p>
                      <a:r>
                        <a:rPr lang="uz-Latn-UZ" sz="14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Urg‘u 1-bo‘g‘inga tushadigan so‘zlar</a:t>
                      </a:r>
                      <a:endParaRPr lang="ru-RU" sz="14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4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Urg‘u </a:t>
                      </a:r>
                      <a:r>
                        <a:rPr lang="uz-Latn-UZ" sz="14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r>
                        <a:rPr lang="sv-SE" sz="14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-bo‘g‘inga tushadigan so‘zlar</a:t>
                      </a:r>
                    </a:p>
                    <a:p>
                      <a:endParaRPr lang="ru-RU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4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Urg‘u </a:t>
                      </a:r>
                      <a:r>
                        <a:rPr lang="uz-Latn-UZ" sz="14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oxirgi </a:t>
                      </a:r>
                      <a:r>
                        <a:rPr lang="sv-SE" sz="14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bo‘g‘inga tushadigan so‘zlar</a:t>
                      </a:r>
                    </a:p>
                    <a:p>
                      <a:endParaRPr lang="ru-RU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62020151"/>
                  </a:ext>
                </a:extLst>
              </a:tr>
              <a:tr h="470889">
                <a:tc>
                  <a:txBody>
                    <a:bodyPr/>
                    <a:lstStyle/>
                    <a:p>
                      <a:r>
                        <a:rPr lang="uz-Latn-UZ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grádus</a:t>
                      </a:r>
                      <a:endParaRPr lang="ru-RU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z-Latn-UZ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Yapóniya</a:t>
                      </a:r>
                      <a:endParaRPr lang="ru-RU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z-Latn-UZ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xalqaró</a:t>
                      </a:r>
                      <a:endParaRPr lang="ru-RU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00068906"/>
                  </a:ext>
                </a:extLst>
              </a:tr>
              <a:tr h="470889">
                <a:tc>
                  <a:txBody>
                    <a:bodyPr/>
                    <a:lstStyle/>
                    <a:p>
                      <a:r>
                        <a:rPr lang="uz-Latn-UZ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Bámberg</a:t>
                      </a:r>
                      <a:endParaRPr lang="ru-RU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z-Latn-UZ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Hafízov</a:t>
                      </a:r>
                      <a:endParaRPr lang="ru-RU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z-Latn-UZ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yangí</a:t>
                      </a:r>
                      <a:endParaRPr lang="ru-RU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87084949"/>
                  </a:ext>
                </a:extLst>
              </a:tr>
              <a:tr h="470889">
                <a:tc>
                  <a:txBody>
                    <a:bodyPr/>
                    <a:lstStyle/>
                    <a:p>
                      <a:endParaRPr lang="ru-RU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z-Latn-UZ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Sergéyev</a:t>
                      </a:r>
                      <a:endParaRPr lang="ru-RU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z-Latn-UZ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geografík</a:t>
                      </a:r>
                      <a:endParaRPr lang="ru-RU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9774421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7123362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CBB1C23-046B-48BD-8720-6C6AED9567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69332"/>
          </a:xfrm>
        </p:spPr>
        <p:txBody>
          <a:bodyPr/>
          <a:lstStyle/>
          <a:p>
            <a:pPr algn="ctr"/>
            <a:r>
              <a:rPr lang="uz-Latn-UZ" sz="2400" b="0" dirty="0"/>
              <a:t>Kitob xalqaro kenglik stansiyasi</a:t>
            </a:r>
            <a:endParaRPr lang="ru-RU" sz="2400" b="0" dirty="0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2C18B77D-7E21-4274-9FFD-BB628351E2B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39700" y="631825"/>
            <a:ext cx="4038600" cy="2209800"/>
          </a:xfr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/>
          <a:lstStyle/>
          <a:p>
            <a:pPr marL="71438" indent="284163" algn="just"/>
            <a:r>
              <a:rPr lang="en-US" sz="1600" dirty="0" err="1"/>
              <a:t>O‘rta</a:t>
            </a:r>
            <a:r>
              <a:rPr lang="en-US" sz="1600" dirty="0"/>
              <a:t> </a:t>
            </a:r>
            <a:r>
              <a:rPr lang="en-US" sz="1600" dirty="0" err="1"/>
              <a:t>Osiyoda</a:t>
            </a:r>
            <a:r>
              <a:rPr lang="en-US" sz="1600" dirty="0"/>
              <a:t> </a:t>
            </a:r>
            <a:r>
              <a:rPr lang="en-US" sz="1600" dirty="0" err="1"/>
              <a:t>Yer</a:t>
            </a:r>
            <a:r>
              <a:rPr lang="en-US" sz="1600" dirty="0"/>
              <a:t> </a:t>
            </a:r>
            <a:r>
              <a:rPr lang="en-US" sz="1600" dirty="0" err="1"/>
              <a:t>harakatini</a:t>
            </a:r>
            <a:r>
              <a:rPr lang="en-US" sz="1600" dirty="0"/>
              <a:t> </a:t>
            </a:r>
            <a:r>
              <a:rPr lang="en-US" sz="1600" dirty="0" err="1"/>
              <a:t>tekshirishning</a:t>
            </a:r>
            <a:r>
              <a:rPr lang="en-US" sz="1600" dirty="0"/>
              <a:t> </a:t>
            </a:r>
            <a:r>
              <a:rPr lang="en-US" sz="1600" dirty="0" err="1">
                <a:solidFill>
                  <a:srgbClr val="FF0000"/>
                </a:solidFill>
              </a:rPr>
              <a:t>yangí</a:t>
            </a:r>
            <a:r>
              <a:rPr lang="en-US" sz="1600" dirty="0"/>
              <a:t> </a:t>
            </a:r>
            <a:r>
              <a:rPr lang="en-US" sz="1600" dirty="0" err="1"/>
              <a:t>davri</a:t>
            </a:r>
            <a:r>
              <a:rPr lang="en-US" sz="1600" dirty="0"/>
              <a:t> </a:t>
            </a:r>
            <a:r>
              <a:rPr lang="en-US" sz="1600" dirty="0" err="1"/>
              <a:t>Ulug‘bek</a:t>
            </a:r>
            <a:r>
              <a:rPr lang="en-US" sz="1600" dirty="0"/>
              <a:t> </a:t>
            </a:r>
            <a:r>
              <a:rPr lang="en-US" sz="1600" dirty="0" err="1"/>
              <a:t>nomidagi</a:t>
            </a:r>
            <a:r>
              <a:rPr lang="en-US" sz="1600" dirty="0"/>
              <a:t> </a:t>
            </a:r>
            <a:r>
              <a:rPr lang="en-US" sz="1600" dirty="0" err="1"/>
              <a:t>Kitob</a:t>
            </a:r>
            <a:r>
              <a:rPr lang="en-US" sz="1600" dirty="0">
                <a:solidFill>
                  <a:srgbClr val="FF0000"/>
                </a:solidFill>
              </a:rPr>
              <a:t> </a:t>
            </a:r>
            <a:r>
              <a:rPr lang="en-US" sz="1600" dirty="0" err="1">
                <a:solidFill>
                  <a:srgbClr val="FF0000"/>
                </a:solidFill>
              </a:rPr>
              <a:t>Xalqaró</a:t>
            </a:r>
            <a:r>
              <a:rPr lang="en-US" sz="1600" dirty="0">
                <a:solidFill>
                  <a:srgbClr val="FF0000"/>
                </a:solidFill>
              </a:rPr>
              <a:t> </a:t>
            </a:r>
            <a:r>
              <a:rPr lang="en-US" sz="1600" dirty="0" err="1"/>
              <a:t>Kenglik</a:t>
            </a:r>
            <a:r>
              <a:rPr lang="en-US" sz="1600" dirty="0"/>
              <a:t> </a:t>
            </a:r>
            <a:r>
              <a:rPr lang="en-US" sz="1600" dirty="0" err="1"/>
              <a:t>Stansiyasining</a:t>
            </a:r>
            <a:r>
              <a:rPr lang="en-US" sz="1600" dirty="0"/>
              <a:t> </a:t>
            </a:r>
            <a:r>
              <a:rPr lang="en-US" sz="1600" dirty="0" err="1"/>
              <a:t>barpo</a:t>
            </a:r>
            <a:r>
              <a:rPr lang="en-US" sz="1600" dirty="0"/>
              <a:t> </a:t>
            </a:r>
            <a:r>
              <a:rPr lang="en-US" sz="1600" dirty="0" err="1"/>
              <a:t>etilishi</a:t>
            </a:r>
            <a:r>
              <a:rPr lang="en-US" sz="1600" dirty="0"/>
              <a:t> </a:t>
            </a:r>
            <a:r>
              <a:rPr lang="en-US" sz="1600" dirty="0" err="1"/>
              <a:t>va</a:t>
            </a:r>
            <a:r>
              <a:rPr lang="en-US" sz="1600" dirty="0"/>
              <a:t> </a:t>
            </a:r>
            <a:r>
              <a:rPr lang="en-US" sz="1600" dirty="0" err="1"/>
              <a:t>faoliyati</a:t>
            </a:r>
            <a:r>
              <a:rPr lang="en-US" sz="1600" dirty="0"/>
              <a:t> </a:t>
            </a:r>
            <a:r>
              <a:rPr lang="en-US" sz="1600" dirty="0" err="1"/>
              <a:t>bilan</a:t>
            </a:r>
            <a:r>
              <a:rPr lang="en-US" sz="1600" dirty="0"/>
              <a:t> </a:t>
            </a:r>
            <a:r>
              <a:rPr lang="en-US" sz="1600" dirty="0" err="1"/>
              <a:t>bog‘lanadi</a:t>
            </a:r>
            <a:r>
              <a:rPr lang="en-US" sz="1600" dirty="0"/>
              <a:t>.</a:t>
            </a:r>
            <a:r>
              <a:rPr lang="en-US" sz="1600" dirty="0">
                <a:solidFill>
                  <a:srgbClr val="FF0000"/>
                </a:solidFill>
              </a:rPr>
              <a:t> </a:t>
            </a:r>
            <a:r>
              <a:rPr lang="en-US" sz="1600" dirty="0" err="1">
                <a:solidFill>
                  <a:srgbClr val="FF0000"/>
                </a:solidFill>
              </a:rPr>
              <a:t>Geografík</a:t>
            </a:r>
            <a:r>
              <a:rPr lang="en-US" sz="1600" dirty="0">
                <a:solidFill>
                  <a:srgbClr val="FF0000"/>
                </a:solidFill>
              </a:rPr>
              <a:t> </a:t>
            </a:r>
            <a:r>
              <a:rPr lang="en-US" sz="1600" dirty="0" err="1"/>
              <a:t>xarita</a:t>
            </a:r>
            <a:r>
              <a:rPr lang="en-US" sz="1600" dirty="0"/>
              <a:t> </a:t>
            </a:r>
            <a:r>
              <a:rPr lang="en-US" sz="1600" dirty="0" err="1"/>
              <a:t>olib</a:t>
            </a:r>
            <a:r>
              <a:rPr lang="en-US" sz="1600" dirty="0"/>
              <a:t> </a:t>
            </a:r>
            <a:r>
              <a:rPr lang="en-US" sz="1600" dirty="0" err="1"/>
              <a:t>qaralsa</a:t>
            </a:r>
            <a:r>
              <a:rPr lang="en-US" sz="1600" dirty="0"/>
              <a:t>, </a:t>
            </a:r>
            <a:r>
              <a:rPr lang="en-US" sz="1600" dirty="0" err="1"/>
              <a:t>O‘zbekiston</a:t>
            </a:r>
            <a:r>
              <a:rPr lang="en-US" sz="1600" dirty="0"/>
              <a:t> </a:t>
            </a:r>
            <a:r>
              <a:rPr lang="en-US" sz="1600" dirty="0" err="1"/>
              <a:t>hududida</a:t>
            </a:r>
            <a:r>
              <a:rPr lang="en-US" sz="1600" dirty="0"/>
              <a:t> </a:t>
            </a:r>
            <a:r>
              <a:rPr lang="en-US" sz="1600" dirty="0" err="1"/>
              <a:t>faqatgina</a:t>
            </a:r>
            <a:r>
              <a:rPr lang="en-US" sz="1600" dirty="0"/>
              <a:t> </a:t>
            </a:r>
            <a:r>
              <a:rPr lang="en-US" sz="1600" dirty="0" err="1"/>
              <a:t>Kitob</a:t>
            </a:r>
            <a:r>
              <a:rPr lang="en-US" sz="1600" dirty="0"/>
              <a:t> </a:t>
            </a:r>
            <a:r>
              <a:rPr lang="en-US" sz="1600" dirty="0" err="1"/>
              <a:t>tumani</a:t>
            </a:r>
            <a:r>
              <a:rPr lang="en-US" sz="1600" dirty="0"/>
              <a:t> </a:t>
            </a:r>
            <a:r>
              <a:rPr lang="en-US" sz="1600" dirty="0" err="1"/>
              <a:t>xalqaro</a:t>
            </a:r>
            <a:r>
              <a:rPr lang="en-US" sz="1600" dirty="0"/>
              <a:t> </a:t>
            </a:r>
            <a:r>
              <a:rPr lang="en-US" sz="1600" dirty="0" err="1">
                <a:solidFill>
                  <a:srgbClr val="FF0000"/>
                </a:solidFill>
              </a:rPr>
              <a:t>paralleldá</a:t>
            </a:r>
            <a:r>
              <a:rPr lang="en-US" sz="1600" dirty="0"/>
              <a:t> (39-</a:t>
            </a:r>
            <a:r>
              <a:rPr lang="en-US" sz="1600" dirty="0">
                <a:solidFill>
                  <a:srgbClr val="FF0000"/>
                </a:solidFill>
              </a:rPr>
              <a:t>grádus</a:t>
            </a:r>
            <a:r>
              <a:rPr lang="en-US" sz="1600" dirty="0"/>
              <a:t> 8-shimoliy </a:t>
            </a:r>
            <a:r>
              <a:rPr lang="en-US" sz="1600" dirty="0" err="1"/>
              <a:t>kenglikda</a:t>
            </a:r>
            <a:r>
              <a:rPr lang="en-US" sz="1600" dirty="0"/>
              <a:t>) </a:t>
            </a:r>
            <a:r>
              <a:rPr lang="en-US" sz="1600" dirty="0" err="1"/>
              <a:t>joylashgani</a:t>
            </a:r>
            <a:r>
              <a:rPr lang="en-US" sz="1600" dirty="0"/>
              <a:t> </a:t>
            </a:r>
            <a:r>
              <a:rPr lang="en-US" sz="1600" dirty="0" err="1"/>
              <a:t>ma’lum</a:t>
            </a:r>
            <a:r>
              <a:rPr lang="en-US" sz="1600" dirty="0"/>
              <a:t> </a:t>
            </a:r>
            <a:r>
              <a:rPr lang="en-US" sz="1600" dirty="0" err="1"/>
              <a:t>bo‘ladi</a:t>
            </a:r>
            <a:r>
              <a:rPr lang="en-US" sz="1600" dirty="0"/>
              <a:t>.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E2C2D83A-5E31-441C-B19C-CF43A5B848A8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54500" y="784225"/>
            <a:ext cx="1371600" cy="166719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63864195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FEBCA1F-9281-48D8-B2F5-06122BB5AB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77001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4973C130-07D5-4F06-B785-22F4151F7F7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39700" y="631825"/>
            <a:ext cx="3998880" cy="2369880"/>
          </a:xfr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/>
          <a:lstStyle/>
          <a:p>
            <a:pPr marL="72000" indent="355600" algn="just"/>
            <a:r>
              <a:rPr lang="en-US" sz="1400" dirty="0"/>
              <a:t>1928-yilning </a:t>
            </a:r>
            <a:r>
              <a:rPr lang="en-US" sz="1400" dirty="0" err="1"/>
              <a:t>sentabrida</a:t>
            </a:r>
            <a:r>
              <a:rPr lang="en-US" sz="1400" dirty="0"/>
              <a:t> </a:t>
            </a:r>
            <a:r>
              <a:rPr lang="en-US" sz="1400" dirty="0" err="1"/>
              <a:t>Germaniyadan</a:t>
            </a:r>
            <a:r>
              <a:rPr lang="en-US" sz="1400" dirty="0">
                <a:solidFill>
                  <a:srgbClr val="FF0000"/>
                </a:solidFill>
              </a:rPr>
              <a:t> </a:t>
            </a:r>
            <a:r>
              <a:rPr lang="en-US" sz="1400" dirty="0" err="1">
                <a:solidFill>
                  <a:srgbClr val="FF0000"/>
                </a:solidFill>
              </a:rPr>
              <a:t>Bámberg</a:t>
            </a:r>
            <a:r>
              <a:rPr lang="en-US" sz="1400" dirty="0">
                <a:solidFill>
                  <a:srgbClr val="FF0000"/>
                </a:solidFill>
              </a:rPr>
              <a:t> </a:t>
            </a:r>
            <a:r>
              <a:rPr lang="en-US" sz="1400" dirty="0" err="1"/>
              <a:t>rusumli</a:t>
            </a:r>
            <a:r>
              <a:rPr lang="en-US" sz="1400" dirty="0"/>
              <a:t> </a:t>
            </a:r>
            <a:r>
              <a:rPr lang="en-US" sz="1400" dirty="0" err="1">
                <a:solidFill>
                  <a:srgbClr val="FF0000"/>
                </a:solidFill>
              </a:rPr>
              <a:t>zenít-teleskóp</a:t>
            </a:r>
            <a:r>
              <a:rPr lang="en-US" sz="1400" dirty="0"/>
              <a:t> </a:t>
            </a:r>
            <a:r>
              <a:rPr lang="en-US" sz="1400" dirty="0" err="1"/>
              <a:t>va</a:t>
            </a:r>
            <a:r>
              <a:rPr lang="en-US" sz="1400" dirty="0"/>
              <a:t> Short </a:t>
            </a:r>
            <a:r>
              <a:rPr lang="en-US" sz="1400" dirty="0" err="1"/>
              <a:t>soati</a:t>
            </a:r>
            <a:r>
              <a:rPr lang="en-US" sz="1400" dirty="0"/>
              <a:t> </a:t>
            </a:r>
            <a:r>
              <a:rPr lang="en-US" sz="1400" dirty="0" err="1"/>
              <a:t>olib</a:t>
            </a:r>
            <a:r>
              <a:rPr lang="en-US" sz="1400" dirty="0"/>
              <a:t> kelingan.1930-yilning 14-</a:t>
            </a:r>
            <a:r>
              <a:rPr lang="en-US" sz="1400" dirty="0">
                <a:solidFill>
                  <a:srgbClr val="FF0000"/>
                </a:solidFill>
              </a:rPr>
              <a:t>noyábr</a:t>
            </a:r>
            <a:r>
              <a:rPr lang="en-US" sz="1400" dirty="0"/>
              <a:t> </a:t>
            </a:r>
            <a:r>
              <a:rPr lang="en-US" sz="1400" dirty="0" err="1"/>
              <a:t>kuni</a:t>
            </a:r>
            <a:r>
              <a:rPr lang="en-US" sz="1400" dirty="0"/>
              <a:t> </a:t>
            </a:r>
            <a:r>
              <a:rPr lang="en-US" sz="1400" dirty="0" err="1"/>
              <a:t>esa</a:t>
            </a:r>
            <a:r>
              <a:rPr lang="en-US" sz="1400" dirty="0"/>
              <a:t> </a:t>
            </a:r>
            <a:r>
              <a:rPr lang="uz-Latn-UZ" sz="1400" dirty="0">
                <a:solidFill>
                  <a:srgbClr val="FF0000"/>
                </a:solidFill>
              </a:rPr>
              <a:t>r</a:t>
            </a:r>
            <a:r>
              <a:rPr lang="en-US" sz="1400" dirty="0" err="1">
                <a:solidFill>
                  <a:srgbClr val="FF0000"/>
                </a:solidFill>
              </a:rPr>
              <a:t>asadxonadá</a:t>
            </a:r>
            <a:r>
              <a:rPr lang="en-US" sz="1400" dirty="0">
                <a:solidFill>
                  <a:srgbClr val="FF0000"/>
                </a:solidFill>
              </a:rPr>
              <a:t> </a:t>
            </a:r>
            <a:r>
              <a:rPr lang="en-US" sz="1400" dirty="0" err="1"/>
              <a:t>osmon</a:t>
            </a:r>
            <a:r>
              <a:rPr lang="en-US" sz="1400" dirty="0"/>
              <a:t> </a:t>
            </a:r>
            <a:r>
              <a:rPr lang="en-US" sz="1400" dirty="0" err="1"/>
              <a:t>jismlari</a:t>
            </a:r>
            <a:r>
              <a:rPr lang="en-US" sz="1400" dirty="0"/>
              <a:t> ilk </a:t>
            </a:r>
            <a:r>
              <a:rPr lang="en-US" sz="1400" dirty="0" err="1"/>
              <a:t>marta</a:t>
            </a:r>
            <a:r>
              <a:rPr lang="en-US" sz="1400" dirty="0"/>
              <a:t> </a:t>
            </a:r>
            <a:r>
              <a:rPr lang="en-US" sz="1400" dirty="0" err="1"/>
              <a:t>kuzatilgan</a:t>
            </a:r>
            <a:r>
              <a:rPr lang="en-US" sz="1400" dirty="0"/>
              <a:t>. </a:t>
            </a:r>
            <a:r>
              <a:rPr lang="en-US" sz="1400" dirty="0" err="1"/>
              <a:t>Koinotni</a:t>
            </a:r>
            <a:r>
              <a:rPr lang="en-US" sz="1400" dirty="0"/>
              <a:t> </a:t>
            </a:r>
            <a:r>
              <a:rPr lang="en-US" sz="1400" dirty="0" err="1"/>
              <a:t>tadqiq</a:t>
            </a:r>
            <a:r>
              <a:rPr lang="en-US" sz="1400" dirty="0"/>
              <a:t> </a:t>
            </a:r>
            <a:r>
              <a:rPr lang="en-US" sz="1400" dirty="0" err="1"/>
              <a:t>qilish</a:t>
            </a:r>
            <a:r>
              <a:rPr lang="en-US" sz="1400" dirty="0"/>
              <a:t> </a:t>
            </a:r>
            <a:r>
              <a:rPr lang="en-US" sz="1400" dirty="0" err="1"/>
              <a:t>ishlari</a:t>
            </a:r>
            <a:r>
              <a:rPr lang="en-US" sz="1400" dirty="0"/>
              <a:t> </a:t>
            </a:r>
            <a:r>
              <a:rPr lang="en-US" sz="1400" dirty="0" err="1">
                <a:solidFill>
                  <a:srgbClr val="FF0000"/>
                </a:solidFill>
              </a:rPr>
              <a:t>Ikkinchí</a:t>
            </a:r>
            <a:r>
              <a:rPr lang="en-US" sz="1400" dirty="0"/>
              <a:t> </a:t>
            </a:r>
            <a:r>
              <a:rPr lang="en-US" sz="1400" dirty="0" err="1"/>
              <a:t>jahon</a:t>
            </a:r>
            <a:r>
              <a:rPr lang="en-US" sz="1400" dirty="0"/>
              <a:t> </a:t>
            </a:r>
            <a:r>
              <a:rPr lang="en-US" sz="1400" dirty="0" err="1"/>
              <a:t>urushi</a:t>
            </a:r>
            <a:r>
              <a:rPr lang="en-US" sz="1400" dirty="0"/>
              <a:t> </a:t>
            </a:r>
            <a:r>
              <a:rPr lang="en-US" sz="1400" dirty="0" err="1"/>
              <a:t>yillarida</a:t>
            </a:r>
            <a:r>
              <a:rPr lang="en-US" sz="1400" dirty="0"/>
              <a:t> ham </a:t>
            </a:r>
            <a:r>
              <a:rPr lang="en-US" sz="1400" dirty="0" err="1"/>
              <a:t>to‘xtatilmagan</a:t>
            </a:r>
            <a:r>
              <a:rPr lang="en-US" sz="1400" dirty="0"/>
              <a:t>. Shu </a:t>
            </a:r>
            <a:r>
              <a:rPr lang="en-US" sz="1400" dirty="0" err="1"/>
              <a:t>davrda</a:t>
            </a:r>
            <a:r>
              <a:rPr lang="en-US" sz="1400" dirty="0"/>
              <a:t> „</a:t>
            </a:r>
            <a:r>
              <a:rPr lang="en-US" sz="1400" dirty="0" err="1"/>
              <a:t>O‘zbekiston</a:t>
            </a:r>
            <a:r>
              <a:rPr lang="en-US" sz="1400" dirty="0"/>
              <a:t>“ deb nom </a:t>
            </a:r>
            <a:r>
              <a:rPr lang="en-US" sz="1400" dirty="0" err="1"/>
              <a:t>berilgan</a:t>
            </a:r>
            <a:r>
              <a:rPr lang="en-US" sz="1400" dirty="0"/>
              <a:t> </a:t>
            </a:r>
            <a:r>
              <a:rPr lang="en-US" sz="1400" dirty="0" err="1"/>
              <a:t>kichik</a:t>
            </a:r>
            <a:r>
              <a:rPr lang="en-US" sz="1400" dirty="0"/>
              <a:t> </a:t>
            </a:r>
            <a:r>
              <a:rPr lang="en-US" sz="1400" dirty="0" err="1"/>
              <a:t>sayyora</a:t>
            </a:r>
            <a:r>
              <a:rPr lang="en-US" sz="1400" dirty="0"/>
              <a:t> </a:t>
            </a:r>
            <a:r>
              <a:rPr lang="en-US" sz="1400" dirty="0" err="1"/>
              <a:t>kashf</a:t>
            </a:r>
            <a:r>
              <a:rPr lang="en-US" sz="1400" dirty="0"/>
              <a:t> </a:t>
            </a:r>
            <a:r>
              <a:rPr lang="en-US" sz="1400" dirty="0" err="1"/>
              <a:t>etilgan</a:t>
            </a:r>
            <a:r>
              <a:rPr lang="en-US" sz="1400" dirty="0"/>
              <a:t>. 2009-yilda </a:t>
            </a:r>
            <a:r>
              <a:rPr lang="en-US" sz="1400" dirty="0" err="1"/>
              <a:t>kitoblik</a:t>
            </a:r>
            <a:r>
              <a:rPr lang="en-US" sz="1400" dirty="0"/>
              <a:t> </a:t>
            </a:r>
            <a:r>
              <a:rPr lang="en-US" sz="1400" dirty="0" err="1"/>
              <a:t>Bahodir</a:t>
            </a:r>
            <a:r>
              <a:rPr lang="en-US" sz="1400" dirty="0"/>
              <a:t> </a:t>
            </a:r>
            <a:r>
              <a:rPr lang="en-US" sz="1400" dirty="0" err="1">
                <a:solidFill>
                  <a:srgbClr val="FF0000"/>
                </a:solidFill>
              </a:rPr>
              <a:t>Hafízov</a:t>
            </a:r>
            <a:r>
              <a:rPr lang="en-US" sz="1400" dirty="0"/>
              <a:t> </a:t>
            </a:r>
            <a:r>
              <a:rPr lang="en-US" sz="1400" dirty="0" err="1"/>
              <a:t>va</a:t>
            </a:r>
            <a:r>
              <a:rPr lang="en-US" sz="1400" dirty="0"/>
              <a:t> </a:t>
            </a:r>
            <a:r>
              <a:rPr lang="en-US" sz="1400" dirty="0" err="1">
                <a:solidFill>
                  <a:srgbClr val="FF0000"/>
                </a:solidFill>
              </a:rPr>
              <a:t>Alekséy</a:t>
            </a:r>
            <a:r>
              <a:rPr lang="en-US" sz="1400" dirty="0">
                <a:solidFill>
                  <a:srgbClr val="FF0000"/>
                </a:solidFill>
              </a:rPr>
              <a:t> </a:t>
            </a:r>
            <a:r>
              <a:rPr lang="en-US" sz="1400" dirty="0" err="1">
                <a:solidFill>
                  <a:srgbClr val="FF0000"/>
                </a:solidFill>
              </a:rPr>
              <a:t>Sergéyev</a:t>
            </a:r>
            <a:r>
              <a:rPr lang="en-US" sz="1400" dirty="0">
                <a:solidFill>
                  <a:srgbClr val="FF0000"/>
                </a:solidFill>
              </a:rPr>
              <a:t> </a:t>
            </a:r>
            <a:r>
              <a:rPr lang="en-US" sz="1400" dirty="0" err="1"/>
              <a:t>tomonidan</a:t>
            </a:r>
            <a:r>
              <a:rPr lang="en-US" sz="1400" dirty="0"/>
              <a:t> </a:t>
            </a:r>
            <a:r>
              <a:rPr lang="en-US" sz="1400" dirty="0" err="1"/>
              <a:t>Maydanak</a:t>
            </a:r>
            <a:r>
              <a:rPr lang="en-US" sz="1400" dirty="0"/>
              <a:t> </a:t>
            </a:r>
            <a:r>
              <a:rPr lang="en-US" sz="1400" dirty="0" err="1"/>
              <a:t>teleskopi</a:t>
            </a:r>
            <a:r>
              <a:rPr lang="en-US" sz="1400" dirty="0"/>
              <a:t> </a:t>
            </a:r>
            <a:r>
              <a:rPr lang="en-US" sz="1400" dirty="0" err="1"/>
              <a:t>orqali</a:t>
            </a:r>
            <a:r>
              <a:rPr lang="en-US" sz="1400" dirty="0"/>
              <a:t> </a:t>
            </a:r>
            <a:r>
              <a:rPr lang="en-US" sz="1400" dirty="0" err="1"/>
              <a:t>yana</a:t>
            </a:r>
            <a:r>
              <a:rPr lang="en-US" sz="1400" dirty="0"/>
              <a:t> </a:t>
            </a:r>
            <a:r>
              <a:rPr lang="en-US" sz="1400" dirty="0" err="1"/>
              <a:t>bir</a:t>
            </a:r>
            <a:r>
              <a:rPr lang="en-US" sz="1400" dirty="0"/>
              <a:t> </a:t>
            </a:r>
            <a:r>
              <a:rPr lang="en-US" sz="1400" dirty="0" err="1"/>
              <a:t>yangi</a:t>
            </a:r>
            <a:r>
              <a:rPr lang="en-US" sz="1400" dirty="0"/>
              <a:t> </a:t>
            </a:r>
            <a:r>
              <a:rPr lang="en-US" sz="1400" dirty="0" err="1"/>
              <a:t>sayyora</a:t>
            </a:r>
            <a:r>
              <a:rPr lang="uz-Latn-UZ" sz="1400" dirty="0"/>
              <a:t> - </a:t>
            </a:r>
            <a:r>
              <a:rPr lang="en-US" sz="1400" dirty="0"/>
              <a:t>„Samarqand“ </a:t>
            </a:r>
            <a:r>
              <a:rPr lang="en-US" sz="1400" dirty="0" err="1"/>
              <a:t>sayyorasi</a:t>
            </a:r>
            <a:r>
              <a:rPr lang="en-US" sz="1400" dirty="0"/>
              <a:t> </a:t>
            </a:r>
            <a:r>
              <a:rPr lang="en-US" sz="1400" dirty="0" err="1"/>
              <a:t>aniqlandi</a:t>
            </a:r>
            <a:r>
              <a:rPr lang="en-US" sz="1400" dirty="0"/>
              <a:t>.</a:t>
            </a:r>
            <a:endParaRPr lang="ru-RU" sz="1400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50D4EB7C-54C7-4831-A539-2F85EA7686F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78300" y="1241425"/>
            <a:ext cx="1447800" cy="12375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643567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9D8E006-9C1B-45CB-8C08-087506B010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96929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3D98CA8-450E-4619-9029-2AA027183FE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96482" y="619676"/>
            <a:ext cx="5429617" cy="2166585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marL="72000" indent="355600" algn="just"/>
            <a:r>
              <a:rPr lang="en-US" sz="1400" dirty="0" err="1"/>
              <a:t>Kitob</a:t>
            </a:r>
            <a:r>
              <a:rPr lang="en-US" sz="1400" dirty="0"/>
              <a:t> </a:t>
            </a:r>
            <a:r>
              <a:rPr lang="en-US" sz="1400" dirty="0" err="1"/>
              <a:t>Xalqaro</a:t>
            </a:r>
            <a:r>
              <a:rPr lang="en-US" sz="1400" dirty="0"/>
              <a:t> </a:t>
            </a:r>
            <a:r>
              <a:rPr lang="uz-Latn-UZ" sz="1400" dirty="0"/>
              <a:t>K</a:t>
            </a:r>
            <a:r>
              <a:rPr lang="en-US" sz="1400" dirty="0" err="1"/>
              <a:t>englik</a:t>
            </a:r>
            <a:r>
              <a:rPr lang="en-US" sz="1400" dirty="0"/>
              <a:t> </a:t>
            </a:r>
            <a:r>
              <a:rPr lang="uz-Latn-UZ" sz="1400" dirty="0">
                <a:solidFill>
                  <a:srgbClr val="FF0000"/>
                </a:solidFill>
              </a:rPr>
              <a:t>S</a:t>
            </a:r>
            <a:r>
              <a:rPr lang="en-US" sz="1400" dirty="0" err="1">
                <a:solidFill>
                  <a:srgbClr val="FF0000"/>
                </a:solidFill>
              </a:rPr>
              <a:t>tansiyasí</a:t>
            </a:r>
            <a:r>
              <a:rPr lang="en-US" sz="1400" dirty="0">
                <a:solidFill>
                  <a:srgbClr val="FF0000"/>
                </a:solidFill>
              </a:rPr>
              <a:t> </a:t>
            </a:r>
            <a:r>
              <a:rPr lang="en-US" sz="1400" dirty="0" err="1"/>
              <a:t>dunyodagi</a:t>
            </a:r>
            <a:r>
              <a:rPr lang="en-US" sz="1400" dirty="0"/>
              <a:t> 5 ta </a:t>
            </a:r>
            <a:r>
              <a:rPr lang="en-US" sz="1400" dirty="0" err="1"/>
              <a:t>yirik</a:t>
            </a:r>
            <a:r>
              <a:rPr lang="en-US" sz="1400" dirty="0"/>
              <a:t> </a:t>
            </a:r>
            <a:r>
              <a:rPr lang="en-US" sz="1400" dirty="0" err="1"/>
              <a:t>rasadxonalardan</a:t>
            </a:r>
            <a:r>
              <a:rPr lang="en-US" sz="1400" dirty="0"/>
              <a:t> </a:t>
            </a:r>
            <a:r>
              <a:rPr lang="en-US" sz="1400" dirty="0" err="1"/>
              <a:t>biridir</a:t>
            </a:r>
            <a:r>
              <a:rPr lang="en-US" sz="1400" dirty="0"/>
              <a:t>.</a:t>
            </a:r>
          </a:p>
          <a:p>
            <a:pPr marL="72000" indent="355600" algn="just"/>
            <a:r>
              <a:rPr lang="en-US" sz="1400" dirty="0" err="1"/>
              <a:t>AQSHda</a:t>
            </a:r>
            <a:r>
              <a:rPr lang="en-US" sz="1400" dirty="0"/>
              <a:t> </a:t>
            </a:r>
            <a:r>
              <a:rPr lang="en-US" sz="1400" dirty="0" err="1"/>
              <a:t>ikkita</a:t>
            </a:r>
            <a:r>
              <a:rPr lang="en-US" sz="1400" dirty="0"/>
              <a:t>, </a:t>
            </a:r>
            <a:r>
              <a:rPr lang="en-US" sz="1400" dirty="0" err="1">
                <a:solidFill>
                  <a:srgbClr val="FF0000"/>
                </a:solidFill>
              </a:rPr>
              <a:t>Yapóniya</a:t>
            </a:r>
            <a:r>
              <a:rPr lang="en-US" sz="1400" dirty="0"/>
              <a:t> </a:t>
            </a:r>
            <a:r>
              <a:rPr lang="en-US" sz="1400" dirty="0" err="1"/>
              <a:t>va</a:t>
            </a:r>
            <a:r>
              <a:rPr lang="en-US" sz="1400" dirty="0"/>
              <a:t> </a:t>
            </a:r>
            <a:r>
              <a:rPr lang="en-US" sz="1400" dirty="0" err="1"/>
              <a:t>Italiyada</a:t>
            </a:r>
            <a:r>
              <a:rPr lang="en-US" sz="1400" dirty="0"/>
              <a:t> </a:t>
            </a:r>
            <a:r>
              <a:rPr lang="en-US" sz="1400" dirty="0" err="1"/>
              <a:t>bittadan</a:t>
            </a:r>
            <a:r>
              <a:rPr lang="en-US" sz="1400" dirty="0"/>
              <a:t> ana </a:t>
            </a:r>
            <a:r>
              <a:rPr lang="en-US" sz="1400" dirty="0" err="1"/>
              <a:t>shunday</a:t>
            </a:r>
            <a:r>
              <a:rPr lang="en-US" sz="1400" dirty="0"/>
              <a:t> </a:t>
            </a:r>
            <a:r>
              <a:rPr lang="en-US" sz="1400" dirty="0" err="1">
                <a:solidFill>
                  <a:srgbClr val="FF0000"/>
                </a:solidFill>
              </a:rPr>
              <a:t>obyékt</a:t>
            </a:r>
            <a:r>
              <a:rPr lang="en-US" sz="1400" dirty="0"/>
              <a:t> </a:t>
            </a:r>
            <a:r>
              <a:rPr lang="en-US" sz="1400" dirty="0" err="1"/>
              <a:t>allaqachon</a:t>
            </a:r>
            <a:r>
              <a:rPr lang="en-US" sz="1400" dirty="0"/>
              <a:t> </a:t>
            </a:r>
            <a:r>
              <a:rPr lang="en-US" sz="1400" dirty="0" err="1">
                <a:solidFill>
                  <a:srgbClr val="FF0000"/>
                </a:solidFill>
              </a:rPr>
              <a:t>muzeygá</a:t>
            </a:r>
            <a:r>
              <a:rPr lang="en-US" sz="1400" dirty="0"/>
              <a:t> </a:t>
            </a:r>
            <a:r>
              <a:rPr lang="en-US" sz="1400" dirty="0" err="1"/>
              <a:t>aylantirilgan</a:t>
            </a:r>
            <a:r>
              <a:rPr lang="en-US" sz="1400" dirty="0"/>
              <a:t>. </a:t>
            </a:r>
            <a:r>
              <a:rPr lang="en-US" sz="1400" dirty="0" err="1"/>
              <a:t>Kitobdagi</a:t>
            </a:r>
            <a:r>
              <a:rPr lang="en-US" sz="1400" dirty="0"/>
              <a:t> </a:t>
            </a:r>
            <a:r>
              <a:rPr lang="en-US" sz="1400" dirty="0" err="1"/>
              <a:t>bu</a:t>
            </a:r>
            <a:r>
              <a:rPr lang="en-US" sz="1400" dirty="0"/>
              <a:t> </a:t>
            </a:r>
            <a:r>
              <a:rPr lang="en-US" sz="1400" dirty="0" err="1"/>
              <a:t>maskanda</a:t>
            </a:r>
            <a:r>
              <a:rPr lang="en-US" sz="1400" dirty="0"/>
              <a:t> </a:t>
            </a:r>
            <a:r>
              <a:rPr lang="en-US" sz="1400" dirty="0" err="1"/>
              <a:t>esa</a:t>
            </a:r>
            <a:r>
              <a:rPr lang="en-US" sz="1400" dirty="0"/>
              <a:t> </a:t>
            </a:r>
            <a:r>
              <a:rPr lang="en-US" sz="1400" dirty="0" err="1">
                <a:solidFill>
                  <a:srgbClr val="FF0000"/>
                </a:solidFill>
              </a:rPr>
              <a:t>asteróidlar</a:t>
            </a:r>
            <a:r>
              <a:rPr lang="en-US" sz="1400" dirty="0"/>
              <a:t> </a:t>
            </a:r>
            <a:r>
              <a:rPr lang="en-US" sz="1400" dirty="0" err="1"/>
              <a:t>himoyasi</a:t>
            </a:r>
            <a:r>
              <a:rPr lang="en-US" sz="1400" dirty="0"/>
              <a:t> dasturi </a:t>
            </a:r>
            <a:r>
              <a:rPr lang="en-US" sz="1400" dirty="0" err="1"/>
              <a:t>hamda</a:t>
            </a:r>
            <a:r>
              <a:rPr lang="en-US" sz="1400" dirty="0"/>
              <a:t> </a:t>
            </a:r>
            <a:r>
              <a:rPr lang="en-US" sz="1400" dirty="0" err="1">
                <a:solidFill>
                  <a:srgbClr val="C00000"/>
                </a:solidFill>
              </a:rPr>
              <a:t>kosmík</a:t>
            </a:r>
            <a:r>
              <a:rPr lang="en-US" sz="1400" dirty="0">
                <a:solidFill>
                  <a:srgbClr val="C00000"/>
                </a:solidFill>
              </a:rPr>
              <a:t> </a:t>
            </a:r>
            <a:r>
              <a:rPr lang="en-US" sz="1400" dirty="0" err="1">
                <a:solidFill>
                  <a:srgbClr val="C00000"/>
                </a:solidFill>
              </a:rPr>
              <a:t>ekológiya</a:t>
            </a:r>
            <a:r>
              <a:rPr lang="en-US" sz="1400" dirty="0">
                <a:solidFill>
                  <a:srgbClr val="C00000"/>
                </a:solidFill>
              </a:rPr>
              <a:t> </a:t>
            </a:r>
            <a:r>
              <a:rPr lang="en-US" sz="1400" dirty="0" err="1"/>
              <a:t>doirasida</a:t>
            </a:r>
            <a:r>
              <a:rPr lang="en-US" sz="1400" dirty="0"/>
              <a:t> </a:t>
            </a:r>
            <a:r>
              <a:rPr lang="en-US" sz="1400" dirty="0" err="1"/>
              <a:t>izlanishlar</a:t>
            </a:r>
            <a:r>
              <a:rPr lang="en-US" sz="1400" dirty="0"/>
              <a:t> </a:t>
            </a:r>
            <a:r>
              <a:rPr lang="en-US" sz="1400" dirty="0" err="1"/>
              <a:t>olib</a:t>
            </a:r>
            <a:r>
              <a:rPr lang="en-US" sz="1400" dirty="0"/>
              <a:t> </a:t>
            </a:r>
            <a:r>
              <a:rPr lang="en-US" sz="1400" dirty="0" err="1"/>
              <a:t>borilmoqda</a:t>
            </a:r>
            <a:r>
              <a:rPr lang="en-US" sz="1400" dirty="0"/>
              <a:t>. </a:t>
            </a:r>
            <a:r>
              <a:rPr lang="en-US" sz="1400" dirty="0" err="1"/>
              <a:t>Stansiyaga</a:t>
            </a:r>
            <a:r>
              <a:rPr lang="en-US" sz="1400" dirty="0"/>
              <a:t> </a:t>
            </a:r>
            <a:r>
              <a:rPr lang="en-US" sz="1400" dirty="0" err="1"/>
              <a:t>kuniga</a:t>
            </a:r>
            <a:r>
              <a:rPr lang="en-US" sz="1400" dirty="0"/>
              <a:t> </a:t>
            </a:r>
            <a:r>
              <a:rPr lang="en-US" sz="1400" dirty="0" err="1"/>
              <a:t>yuzdan</a:t>
            </a:r>
            <a:r>
              <a:rPr lang="en-US" sz="1400" dirty="0"/>
              <a:t> </a:t>
            </a:r>
            <a:r>
              <a:rPr lang="en-US" sz="1400" dirty="0" err="1"/>
              <a:t>ortiq</a:t>
            </a:r>
            <a:r>
              <a:rPr lang="en-US" sz="1400" dirty="0"/>
              <a:t> </a:t>
            </a:r>
            <a:r>
              <a:rPr lang="en-US" sz="1400" dirty="0" err="1">
                <a:solidFill>
                  <a:srgbClr val="C00000"/>
                </a:solidFill>
              </a:rPr>
              <a:t>mahallíy</a:t>
            </a:r>
            <a:r>
              <a:rPr lang="en-US" sz="1400" dirty="0"/>
              <a:t> </a:t>
            </a:r>
            <a:r>
              <a:rPr lang="en-US" sz="1400" dirty="0" err="1"/>
              <a:t>va</a:t>
            </a:r>
            <a:r>
              <a:rPr lang="en-US" sz="1400" dirty="0"/>
              <a:t> </a:t>
            </a:r>
            <a:r>
              <a:rPr lang="en-US" sz="1400" dirty="0" err="1"/>
              <a:t>xorijiy</a:t>
            </a:r>
            <a:r>
              <a:rPr lang="en-US" sz="1400" dirty="0"/>
              <a:t> </a:t>
            </a:r>
            <a:r>
              <a:rPr lang="en-US" sz="1400" dirty="0" err="1"/>
              <a:t>sayyohlar</a:t>
            </a:r>
            <a:r>
              <a:rPr lang="en-US" sz="1400" dirty="0"/>
              <a:t> </a:t>
            </a:r>
            <a:r>
              <a:rPr lang="en-US" sz="1400" dirty="0" err="1"/>
              <a:t>tashrif</a:t>
            </a:r>
            <a:r>
              <a:rPr lang="en-US" sz="1400" dirty="0"/>
              <a:t> </a:t>
            </a:r>
            <a:r>
              <a:rPr lang="en-US" sz="1400" dirty="0" err="1"/>
              <a:t>buyuradilar</a:t>
            </a:r>
            <a:r>
              <a:rPr lang="en-US" sz="1400" dirty="0"/>
              <a:t>.</a:t>
            </a:r>
            <a:r>
              <a:rPr lang="en-US" sz="1400" dirty="0">
                <a:solidFill>
                  <a:srgbClr val="C00000"/>
                </a:solidFill>
              </a:rPr>
              <a:t> </a:t>
            </a:r>
            <a:r>
              <a:rPr lang="en-US" sz="1400" dirty="0" err="1">
                <a:solidFill>
                  <a:srgbClr val="C00000"/>
                </a:solidFill>
              </a:rPr>
              <a:t>Astronomík</a:t>
            </a:r>
            <a:r>
              <a:rPr lang="en-US" sz="1400" dirty="0">
                <a:solidFill>
                  <a:srgbClr val="C00000"/>
                </a:solidFill>
              </a:rPr>
              <a:t> </a:t>
            </a:r>
            <a:r>
              <a:rPr lang="en-US" sz="1400" dirty="0" err="1"/>
              <a:t>tadqiqotlarni</a:t>
            </a:r>
            <a:r>
              <a:rPr lang="en-US" sz="1400" dirty="0"/>
              <a:t> </a:t>
            </a:r>
            <a:r>
              <a:rPr lang="en-US" sz="1400" dirty="0" err="1"/>
              <a:t>o‘rganishga</a:t>
            </a:r>
            <a:r>
              <a:rPr lang="en-US" sz="1400" dirty="0"/>
              <a:t> </a:t>
            </a:r>
            <a:r>
              <a:rPr lang="en-US" sz="1400" dirty="0" err="1"/>
              <a:t>qiziqqan</a:t>
            </a:r>
            <a:r>
              <a:rPr lang="en-US" sz="1400" dirty="0"/>
              <a:t> </a:t>
            </a:r>
            <a:r>
              <a:rPr lang="en-US" sz="1400" dirty="0" err="1"/>
              <a:t>yoshlar</a:t>
            </a:r>
            <a:r>
              <a:rPr lang="en-US" sz="1400" dirty="0"/>
              <a:t> </a:t>
            </a:r>
            <a:r>
              <a:rPr lang="en-US" sz="1400" dirty="0" err="1"/>
              <a:t>uchun</a:t>
            </a:r>
            <a:r>
              <a:rPr lang="en-US" sz="1400" dirty="0"/>
              <a:t> </a:t>
            </a:r>
            <a:r>
              <a:rPr lang="en-US" sz="1400" dirty="0" err="1"/>
              <a:t>hududda</a:t>
            </a:r>
            <a:r>
              <a:rPr lang="en-US" sz="1400" dirty="0"/>
              <a:t> </a:t>
            </a:r>
            <a:r>
              <a:rPr lang="en-US" sz="1400" dirty="0" err="1"/>
              <a:t>koinotga</a:t>
            </a:r>
            <a:r>
              <a:rPr lang="en-US" sz="1400" dirty="0"/>
              <a:t> </a:t>
            </a:r>
            <a:r>
              <a:rPr lang="en-US" sz="1400" dirty="0" err="1"/>
              <a:t>sayohat</a:t>
            </a:r>
            <a:r>
              <a:rPr lang="en-US" sz="1400" dirty="0"/>
              <a:t> </a:t>
            </a:r>
            <a:r>
              <a:rPr lang="en-US" sz="1400" dirty="0" err="1"/>
              <a:t>qilish</a:t>
            </a:r>
            <a:r>
              <a:rPr lang="en-US" sz="1400" dirty="0"/>
              <a:t> </a:t>
            </a:r>
            <a:r>
              <a:rPr lang="en-US" sz="1400" dirty="0" err="1"/>
              <a:t>va</a:t>
            </a:r>
            <a:r>
              <a:rPr lang="en-US" sz="1400" dirty="0"/>
              <a:t> </a:t>
            </a:r>
            <a:r>
              <a:rPr lang="en-US" sz="1400" dirty="0" err="1"/>
              <a:t>yulduzlarni</a:t>
            </a:r>
            <a:r>
              <a:rPr lang="en-US" sz="1400" dirty="0"/>
              <a:t> </a:t>
            </a:r>
            <a:r>
              <a:rPr lang="en-US" sz="1400" dirty="0" err="1"/>
              <a:t>kuzatishga</a:t>
            </a:r>
            <a:r>
              <a:rPr lang="en-US" sz="1400" dirty="0"/>
              <a:t> </a:t>
            </a:r>
            <a:r>
              <a:rPr lang="en-US" sz="1400" dirty="0" err="1"/>
              <a:t>moslashtirilgan</a:t>
            </a:r>
            <a:r>
              <a:rPr lang="en-US" sz="1400" dirty="0"/>
              <a:t> </a:t>
            </a:r>
            <a:r>
              <a:rPr lang="en-US" sz="1400" dirty="0" err="1">
                <a:solidFill>
                  <a:srgbClr val="C00000"/>
                </a:solidFill>
              </a:rPr>
              <a:t>pavilyón</a:t>
            </a:r>
            <a:r>
              <a:rPr lang="en-US" sz="1400" dirty="0">
                <a:solidFill>
                  <a:schemeClr val="tx1"/>
                </a:solidFill>
              </a:rPr>
              <a:t> ham </a:t>
            </a:r>
            <a:r>
              <a:rPr lang="en-US" sz="1400" dirty="0" err="1">
                <a:solidFill>
                  <a:schemeClr val="tx1"/>
                </a:solidFill>
              </a:rPr>
              <a:t>qurilgan</a:t>
            </a:r>
            <a:r>
              <a:rPr lang="en-US" sz="1400" dirty="0">
                <a:solidFill>
                  <a:schemeClr val="tx1"/>
                </a:solidFill>
              </a:rPr>
              <a:t>. („</a:t>
            </a:r>
            <a:r>
              <a:rPr lang="uz-Latn-UZ" sz="1400" dirty="0">
                <a:solidFill>
                  <a:schemeClr val="tx1"/>
                </a:solidFill>
              </a:rPr>
              <a:t>K</a:t>
            </a:r>
            <a:r>
              <a:rPr lang="en-US" sz="1400" dirty="0">
                <a:solidFill>
                  <a:schemeClr val="tx1"/>
                </a:solidFill>
              </a:rPr>
              <a:t>itobsayyoh.uz“ dan)</a:t>
            </a:r>
            <a:endParaRPr lang="ru-RU" sz="1400" dirty="0">
              <a:solidFill>
                <a:schemeClr val="tx1"/>
              </a:solidFill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D752756E-D3E4-4830-B2B7-A97F2B224E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0800000" flipV="1">
            <a:off x="2578100" y="2501651"/>
            <a:ext cx="1828800" cy="7198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2845045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8f831a3c1cdbce13dd7dd4ab442522346322cb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7747</TotalTime>
  <Words>1548</Words>
  <Application>Microsoft Office PowerPoint</Application>
  <PresentationFormat>Произвольный</PresentationFormat>
  <Paragraphs>114</Paragraphs>
  <Slides>23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7" baseType="lpstr">
      <vt:lpstr>Arial</vt:lpstr>
      <vt:lpstr>Arial Black</vt:lpstr>
      <vt:lpstr>Calibri</vt:lpstr>
      <vt:lpstr>Office Theme</vt:lpstr>
      <vt:lpstr>11-sinf ona tili</vt:lpstr>
      <vt:lpstr>ONA TILI</vt:lpstr>
      <vt:lpstr>4.6-mashq. Topshiriqni tekshirish</vt:lpstr>
      <vt:lpstr>O‘tgan darsda</vt:lpstr>
      <vt:lpstr>5.1-mashq</vt:lpstr>
      <vt:lpstr>O‘z o‘rniga qo‘y!</vt:lpstr>
      <vt:lpstr>Kitob xalqaro kenglik stansiyasi</vt:lpstr>
      <vt:lpstr>Презентация PowerPoint</vt:lpstr>
      <vt:lpstr>Презентация PowerPoint</vt:lpstr>
      <vt:lpstr>Matn yuzasidan savollar</vt:lpstr>
      <vt:lpstr>Nazariy matn</vt:lpstr>
      <vt:lpstr>Nazariy matn</vt:lpstr>
      <vt:lpstr>5.2-mashq</vt:lpstr>
      <vt:lpstr>5.3-mashq</vt:lpstr>
      <vt:lpstr>5.4-mashq</vt:lpstr>
      <vt:lpstr>Test</vt:lpstr>
      <vt:lpstr>5.5-mashq</vt:lpstr>
      <vt:lpstr>Презентация PowerPoint</vt:lpstr>
      <vt:lpstr>5.6-mashq</vt:lpstr>
      <vt:lpstr>Презентация PowerPoint</vt:lpstr>
      <vt:lpstr>Mustahkamlash uchun savol va topshiriqlar</vt:lpstr>
      <vt:lpstr>O‘zbekona mehmondo‘stlik ikki so‘z misolida  </vt:lpstr>
      <vt:lpstr>Mustaqil bajarish uchun topshiriqlar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Ona tili</dc:title>
  <dc:creator>ARM</dc:creator>
  <cp:lastModifiedBy>Пользователь</cp:lastModifiedBy>
  <cp:revision>671</cp:revision>
  <dcterms:created xsi:type="dcterms:W3CDTF">2020-04-13T08:06:06Z</dcterms:created>
  <dcterms:modified xsi:type="dcterms:W3CDTF">2021-02-18T10:33:08Z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