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90" r:id="rId2"/>
    <p:sldId id="282" r:id="rId3"/>
    <p:sldId id="326" r:id="rId4"/>
    <p:sldId id="327" r:id="rId5"/>
    <p:sldId id="336" r:id="rId6"/>
    <p:sldId id="337" r:id="rId7"/>
    <p:sldId id="338" r:id="rId8"/>
    <p:sldId id="346" r:id="rId9"/>
    <p:sldId id="334" r:id="rId10"/>
    <p:sldId id="347" r:id="rId11"/>
    <p:sldId id="348" r:id="rId12"/>
    <p:sldId id="333" r:id="rId13"/>
    <p:sldId id="350" r:id="rId14"/>
    <p:sldId id="351" r:id="rId15"/>
    <p:sldId id="352" r:id="rId16"/>
    <p:sldId id="328" r:id="rId17"/>
    <p:sldId id="329" r:id="rId18"/>
    <p:sldId id="330" r:id="rId19"/>
    <p:sldId id="340" r:id="rId20"/>
    <p:sldId id="341" r:id="rId21"/>
    <p:sldId id="342" r:id="rId22"/>
    <p:sldId id="343" r:id="rId23"/>
  </p:sldIdLst>
  <p:sldSz cx="5765800" cy="3244850"/>
  <p:notesSz cx="5765800" cy="324485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00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8" autoAdjust="0"/>
    <p:restoredTop sz="94150" autoAdjust="0"/>
  </p:normalViewPr>
  <p:slideViewPr>
    <p:cSldViewPr>
      <p:cViewPr varScale="1">
        <p:scale>
          <a:sx n="132" d="100"/>
          <a:sy n="132" d="100"/>
        </p:scale>
        <p:origin x="972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08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9F96E-E95D-4472-B37A-1F55787D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11-sinf ona tili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CD2978-4DED-466D-915F-0A513AE24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278" y="784226"/>
            <a:ext cx="4935243" cy="1538883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uz-Latn-UZ" sz="2000" dirty="0"/>
              <a:t>Toshkent viloyati Toshkent tumani </a:t>
            </a:r>
          </a:p>
          <a:p>
            <a:pPr algn="ctr"/>
            <a:r>
              <a:rPr lang="uz-Latn-UZ" sz="2000" dirty="0"/>
              <a:t>16-umumiy o‘rta ta’lim maktabi ona tili va adabiyot fani o‘qituvchisi Baymanova Munojot Daniyarovnaning 11-sinf ona tili fani uchun tayyorlagan taqdimoti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192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A2074-B43A-472A-8ACD-03495485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Shuning uchun</a:t>
            </a:r>
            <a:endParaRPr lang="ru-RU" sz="2800" b="0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77B6BCF9-BAFB-4A46-8F4C-88AB93A2F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579" y="631826"/>
            <a:ext cx="5279467" cy="2215991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36000" indent="361950" algn="just"/>
            <a:r>
              <a:rPr lang="en-US" sz="1600" dirty="0"/>
              <a:t> </a:t>
            </a:r>
            <a:r>
              <a:rPr lang="uz-Latn-UZ" sz="1600" dirty="0"/>
              <a:t>A</a:t>
            </a:r>
            <a:r>
              <a:rPr lang="en-US" sz="1600" dirty="0" err="1"/>
              <a:t>maldagi</a:t>
            </a:r>
            <a:r>
              <a:rPr lang="en-US" sz="1600" dirty="0"/>
              <a:t> </a:t>
            </a:r>
            <a:r>
              <a:rPr lang="en-US" sz="1600" dirty="0" err="1"/>
              <a:t>talaffuz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imlo</a:t>
            </a:r>
            <a:r>
              <a:rPr lang="en-US" sz="1600" dirty="0"/>
              <a:t> </a:t>
            </a:r>
            <a:r>
              <a:rPr lang="en-US" sz="1600" dirty="0" err="1"/>
              <a:t>qoidalariga</a:t>
            </a:r>
            <a:r>
              <a:rPr lang="en-US" sz="1600" dirty="0"/>
              <a:t> </a:t>
            </a:r>
            <a:r>
              <a:rPr lang="en-US" sz="1600" dirty="0" err="1"/>
              <a:t>ko‘ra</a:t>
            </a:r>
            <a:r>
              <a:rPr lang="en-US" sz="1600" dirty="0"/>
              <a:t> </a:t>
            </a:r>
            <a:r>
              <a:rPr lang="en-US" sz="1600" dirty="0" err="1"/>
              <a:t>ayrim</a:t>
            </a:r>
            <a:r>
              <a:rPr lang="en-US" sz="1600" dirty="0"/>
              <a:t> </a:t>
            </a:r>
            <a:r>
              <a:rPr lang="en-US" sz="1600" dirty="0" err="1"/>
              <a:t>undoshlarning</a:t>
            </a:r>
            <a:r>
              <a:rPr lang="en-US" sz="1600" dirty="0"/>
              <a:t> ham </a:t>
            </a:r>
            <a:r>
              <a:rPr lang="en-US" sz="1600" dirty="0" err="1"/>
              <a:t>talaffuzi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imlosi</a:t>
            </a:r>
            <a:r>
              <a:rPr lang="en-US" sz="1600" dirty="0"/>
              <a:t> </a:t>
            </a:r>
            <a:r>
              <a:rPr lang="en-US" sz="1600" dirty="0" err="1"/>
              <a:t>mos</a:t>
            </a:r>
            <a:r>
              <a:rPr lang="en-US" sz="1600" dirty="0"/>
              <a:t> </a:t>
            </a:r>
            <a:r>
              <a:rPr lang="en-US" sz="1600" dirty="0" err="1"/>
              <a:t>farq</a:t>
            </a:r>
            <a:r>
              <a:rPr lang="en-US" sz="1600" dirty="0"/>
              <a:t> </a:t>
            </a:r>
            <a:r>
              <a:rPr lang="en-US" sz="1600" dirty="0" err="1"/>
              <a:t>qiladi</a:t>
            </a:r>
            <a:r>
              <a:rPr lang="en-US" sz="1600" dirty="0"/>
              <a:t>. </a:t>
            </a:r>
            <a:r>
              <a:rPr lang="en-US" sz="1600" dirty="0" err="1"/>
              <a:t>Og‘zaki</a:t>
            </a:r>
            <a:r>
              <a:rPr lang="en-US" sz="1600" dirty="0"/>
              <a:t> </a:t>
            </a:r>
            <a:r>
              <a:rPr lang="en-US" sz="1600" dirty="0" err="1"/>
              <a:t>nutqda</a:t>
            </a:r>
            <a:r>
              <a:rPr lang="en-US" sz="1600" dirty="0"/>
              <a:t> </a:t>
            </a:r>
            <a:r>
              <a:rPr lang="en-US" sz="1600" dirty="0" err="1"/>
              <a:t>ayrim</a:t>
            </a:r>
            <a:r>
              <a:rPr lang="en-US" sz="1600" dirty="0"/>
              <a:t> </a:t>
            </a:r>
            <a:r>
              <a:rPr lang="en-US" sz="1600" dirty="0" err="1"/>
              <a:t>undosh</a:t>
            </a:r>
            <a:r>
              <a:rPr lang="en-US" sz="1600" dirty="0"/>
              <a:t> </a:t>
            </a:r>
            <a:r>
              <a:rPr lang="en-US" sz="1600" dirty="0" err="1"/>
              <a:t>harflar</a:t>
            </a:r>
            <a:r>
              <a:rPr lang="en-US" sz="1600" dirty="0"/>
              <a:t> </a:t>
            </a:r>
            <a:r>
              <a:rPr lang="en-US" sz="1600" dirty="0" err="1"/>
              <a:t>yozilganidan</a:t>
            </a:r>
            <a:r>
              <a:rPr lang="en-US" sz="1600" dirty="0"/>
              <a:t> </a:t>
            </a:r>
            <a:r>
              <a:rPr lang="en-US" sz="1600" dirty="0" err="1"/>
              <a:t>boshqacha</a:t>
            </a:r>
            <a:r>
              <a:rPr lang="en-US" sz="1600" dirty="0"/>
              <a:t> </a:t>
            </a:r>
            <a:r>
              <a:rPr lang="en-US" sz="1600" dirty="0" err="1"/>
              <a:t>talaffuz</a:t>
            </a:r>
            <a:r>
              <a:rPr lang="en-US" sz="1600" dirty="0"/>
              <a:t> </a:t>
            </a:r>
            <a:r>
              <a:rPr lang="en-US" sz="1600" dirty="0" err="1"/>
              <a:t>qilinadi</a:t>
            </a:r>
            <a:r>
              <a:rPr lang="en-US" sz="1600" dirty="0"/>
              <a:t>: </a:t>
            </a:r>
            <a:r>
              <a:rPr lang="en-US" sz="1600" dirty="0" err="1"/>
              <a:t>masxaraboz-masxaravoz</a:t>
            </a:r>
            <a:r>
              <a:rPr lang="en-US" sz="1600" dirty="0"/>
              <a:t>, </a:t>
            </a:r>
            <a:r>
              <a:rPr lang="en-US" sz="1600" dirty="0" err="1"/>
              <a:t>shanba</a:t>
            </a:r>
            <a:r>
              <a:rPr lang="en-US" sz="1600" dirty="0"/>
              <a:t>-shamba,</a:t>
            </a:r>
            <a:r>
              <a:rPr lang="uz-Latn-UZ" sz="1600" dirty="0"/>
              <a:t> </a:t>
            </a:r>
            <a:r>
              <a:rPr lang="en-US" sz="1600" dirty="0" err="1"/>
              <a:t>pedagog-pedagok</a:t>
            </a:r>
            <a:r>
              <a:rPr lang="en-US" sz="1600" dirty="0"/>
              <a:t>. </a:t>
            </a:r>
            <a:r>
              <a:rPr lang="en-US" sz="1600" dirty="0" err="1"/>
              <a:t>Og‘zaki</a:t>
            </a:r>
            <a:r>
              <a:rPr lang="en-US" sz="1600" dirty="0"/>
              <a:t> </a:t>
            </a:r>
            <a:r>
              <a:rPr lang="en-US" sz="1600" dirty="0" err="1"/>
              <a:t>nutqdagi</a:t>
            </a:r>
            <a:r>
              <a:rPr lang="en-US" sz="1600" dirty="0"/>
              <a:t> </a:t>
            </a:r>
            <a:r>
              <a:rPr lang="en-US" sz="1600" dirty="0" err="1"/>
              <a:t>ixtisod</a:t>
            </a:r>
            <a:r>
              <a:rPr lang="en-US" sz="1600" dirty="0"/>
              <a:t>, </a:t>
            </a:r>
            <a:r>
              <a:rPr lang="en-US" sz="1600" dirty="0" err="1"/>
              <a:t>shoshilip</a:t>
            </a:r>
            <a:r>
              <a:rPr lang="en-US" sz="1600" dirty="0"/>
              <a:t>, </a:t>
            </a:r>
            <a:r>
              <a:rPr lang="en-US" sz="1600" dirty="0" err="1"/>
              <a:t>ketti</a:t>
            </a:r>
            <a:r>
              <a:rPr lang="en-US" sz="1600" dirty="0"/>
              <a:t> </a:t>
            </a:r>
            <a:r>
              <a:rPr lang="en-US" sz="1600" dirty="0" err="1"/>
              <a:t>so‘zlarini</a:t>
            </a:r>
            <a:r>
              <a:rPr lang="en-US" sz="1600" dirty="0"/>
              <a:t> </a:t>
            </a:r>
            <a:r>
              <a:rPr lang="en-US" sz="1600" dirty="0" err="1"/>
              <a:t>iqtisod</a:t>
            </a:r>
            <a:r>
              <a:rPr lang="en-US" sz="1600" dirty="0"/>
              <a:t>, </a:t>
            </a:r>
            <a:r>
              <a:rPr lang="en-US" sz="1600" dirty="0" err="1"/>
              <a:t>shoshilib</a:t>
            </a:r>
            <a:r>
              <a:rPr lang="en-US" sz="1600" dirty="0"/>
              <a:t>, </a:t>
            </a:r>
            <a:r>
              <a:rPr lang="en-US" sz="1600" dirty="0" err="1"/>
              <a:t>ketdi</a:t>
            </a:r>
            <a:r>
              <a:rPr lang="en-US" sz="1600" dirty="0"/>
              <a:t> </a:t>
            </a:r>
            <a:r>
              <a:rPr lang="en-US" sz="1600" dirty="0" err="1"/>
              <a:t>shaklida</a:t>
            </a:r>
            <a:r>
              <a:rPr lang="en-US" sz="1600" dirty="0"/>
              <a:t> </a:t>
            </a:r>
            <a:r>
              <a:rPr lang="en-US" sz="1600" dirty="0" err="1"/>
              <a:t>yozish</a:t>
            </a:r>
            <a:r>
              <a:rPr lang="en-US" sz="1600" dirty="0"/>
              <a:t> </a:t>
            </a:r>
            <a:r>
              <a:rPr lang="en-US" sz="1600" dirty="0" err="1"/>
              <a:t>lozim</a:t>
            </a:r>
            <a:r>
              <a:rPr lang="en-US" sz="1600" dirty="0"/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917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5E8E8-F4AE-433F-84E6-0634C435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Imlo meyori</a:t>
            </a:r>
            <a:endParaRPr lang="ru-RU" sz="2800" b="0" dirty="0"/>
          </a:p>
        </p:txBody>
      </p:sp>
      <p:sp>
        <p:nvSpPr>
          <p:cNvPr id="5" name="Выноска: стрелка влево-вправо 4">
            <a:extLst>
              <a:ext uri="{FF2B5EF4-FFF2-40B4-BE49-F238E27FC236}">
                <a16:creationId xmlns:a16="http://schemas.microsoft.com/office/drawing/2014/main" id="{19E8341F-DFD1-433C-BE00-B1AEC7DFD9E1}"/>
              </a:ext>
            </a:extLst>
          </p:cNvPr>
          <p:cNvSpPr/>
          <p:nvPr/>
        </p:nvSpPr>
        <p:spPr>
          <a:xfrm>
            <a:off x="1739900" y="642551"/>
            <a:ext cx="3886200" cy="2351473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Bu talaffuz, albatta, noto‘g‘ri emas. Ammo imloda so‘zlardagi bu undoshlarning qanday yozilishi imlo qoidalari va lug‘atlarida meyorlashtirilgan.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6641C6-571A-4A2A-80AA-2AE3FEB77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1" y="816248"/>
            <a:ext cx="1592649" cy="18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9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619C3-C055-4311-965E-C02AA96F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uz-Latn-UZ" sz="2400" b="0" dirty="0"/>
              <a:t>3.4-mashq</a:t>
            </a:r>
            <a:endParaRPr lang="ru-RU" sz="24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F8ED7C-5139-4059-8D1C-7C539EBB9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470" y="650790"/>
            <a:ext cx="5360430" cy="246221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6000" algn="ctr"/>
            <a:r>
              <a:rPr lang="en-US" sz="1600" dirty="0"/>
              <a:t>„</a:t>
            </a:r>
            <a:r>
              <a:rPr lang="en-US" sz="1600" b="1" dirty="0" err="1"/>
              <a:t>Sabrliga</a:t>
            </a:r>
            <a:r>
              <a:rPr lang="en-US" sz="1600" b="1" dirty="0"/>
              <a:t> tole </a:t>
            </a:r>
            <a:r>
              <a:rPr lang="en-US" sz="1600" b="1" dirty="0" err="1"/>
              <a:t>yor</a:t>
            </a:r>
            <a:r>
              <a:rPr lang="en-US" sz="1600" b="1" dirty="0"/>
              <a:t>“ </a:t>
            </a:r>
            <a:r>
              <a:rPr lang="en-US" sz="1600" b="1" dirty="0" err="1"/>
              <a:t>matni</a:t>
            </a:r>
            <a:r>
              <a:rPr lang="en-US" sz="1600" b="1" dirty="0"/>
              <a:t> </a:t>
            </a:r>
            <a:r>
              <a:rPr lang="en-US" sz="1600" b="1" dirty="0" err="1"/>
              <a:t>asosida</a:t>
            </a:r>
            <a:r>
              <a:rPr lang="en-US" sz="1600" b="1" dirty="0"/>
              <a:t> </a:t>
            </a:r>
            <a:r>
              <a:rPr lang="en-US" sz="1600" b="1" dirty="0" err="1"/>
              <a:t>testni</a:t>
            </a:r>
            <a:r>
              <a:rPr lang="en-US" sz="1600" b="1" dirty="0"/>
              <a:t> </a:t>
            </a:r>
            <a:r>
              <a:rPr lang="en-US" sz="1600" b="1" dirty="0" err="1"/>
              <a:t>yeching</a:t>
            </a:r>
            <a:r>
              <a:rPr lang="en-US" sz="1600" b="1" dirty="0"/>
              <a:t>. </a:t>
            </a:r>
            <a:r>
              <a:rPr lang="en-US" sz="1600" b="1" dirty="0" err="1"/>
              <a:t>Hikoyat</a:t>
            </a:r>
            <a:r>
              <a:rPr lang="en-US" sz="1600" b="1" dirty="0"/>
              <a:t> </a:t>
            </a:r>
            <a:r>
              <a:rPr lang="en-US" sz="1600" b="1" dirty="0" err="1"/>
              <a:t>mazmuniga</a:t>
            </a:r>
            <a:r>
              <a:rPr lang="en-US" sz="1600" b="1" dirty="0"/>
              <a:t> </a:t>
            </a:r>
            <a:r>
              <a:rPr lang="en-US" sz="1600" b="1" dirty="0" err="1"/>
              <a:t>aloqador</a:t>
            </a:r>
            <a:r>
              <a:rPr lang="en-US" sz="1600" b="1" dirty="0"/>
              <a:t> </a:t>
            </a:r>
            <a:r>
              <a:rPr lang="en-US" sz="1600" b="1" dirty="0" err="1"/>
              <a:t>bo‘lmagan</a:t>
            </a:r>
            <a:r>
              <a:rPr lang="en-US" sz="1600" b="1" dirty="0"/>
              <a:t> </a:t>
            </a:r>
            <a:r>
              <a:rPr lang="en-US" sz="1600" b="1" dirty="0" err="1"/>
              <a:t>fikrni</a:t>
            </a:r>
            <a:r>
              <a:rPr lang="en-US" sz="1600" b="1" dirty="0"/>
              <a:t> toping.</a:t>
            </a:r>
          </a:p>
          <a:p>
            <a:pPr marL="36000" algn="just" defTabSz="444500"/>
            <a:r>
              <a:rPr lang="en-US" sz="1600" dirty="0"/>
              <a:t>A.</a:t>
            </a:r>
            <a:r>
              <a:rPr lang="uz-Latn-UZ" sz="1600" dirty="0"/>
              <a:t> </a:t>
            </a:r>
            <a:r>
              <a:rPr lang="en-US" sz="1600" dirty="0" err="1"/>
              <a:t>Sabr</a:t>
            </a:r>
            <a:r>
              <a:rPr lang="en-US" sz="1600" dirty="0"/>
              <a:t> </a:t>
            </a:r>
            <a:r>
              <a:rPr lang="en-US" sz="1600" dirty="0" err="1"/>
              <a:t>qilgan</a:t>
            </a:r>
            <a:r>
              <a:rPr lang="en-US" sz="1600" dirty="0"/>
              <a:t> </a:t>
            </a:r>
            <a:r>
              <a:rPr lang="en-US" sz="1600" dirty="0" err="1"/>
              <a:t>moy</a:t>
            </a:r>
            <a:r>
              <a:rPr lang="en-US" sz="1600" dirty="0"/>
              <a:t> </a:t>
            </a:r>
            <a:r>
              <a:rPr lang="en-US" sz="1600" dirty="0" err="1"/>
              <a:t>oshar</a:t>
            </a:r>
            <a:r>
              <a:rPr lang="en-US" sz="1600" dirty="0"/>
              <a:t>,</a:t>
            </a:r>
          </a:p>
          <a:p>
            <a:pPr marL="36000" algn="just"/>
            <a:r>
              <a:rPr lang="uz-Latn-UZ" sz="1600" dirty="0"/>
              <a:t>    </a:t>
            </a:r>
            <a:r>
              <a:rPr lang="en-US" sz="1600" dirty="0" err="1"/>
              <a:t>Olqish</a:t>
            </a:r>
            <a:r>
              <a:rPr lang="en-US" sz="1600" dirty="0"/>
              <a:t> </a:t>
            </a:r>
            <a:r>
              <a:rPr lang="en-US" sz="1600" dirty="0" err="1"/>
              <a:t>olgan</a:t>
            </a:r>
            <a:r>
              <a:rPr lang="en-US" sz="1600" dirty="0"/>
              <a:t> </a:t>
            </a:r>
            <a:r>
              <a:rPr lang="en-US" sz="1600" dirty="0" err="1"/>
              <a:t>ko‘p</a:t>
            </a:r>
            <a:r>
              <a:rPr lang="en-US" sz="1600" dirty="0"/>
              <a:t> </a:t>
            </a:r>
            <a:r>
              <a:rPr lang="en-US" sz="1600" dirty="0" err="1"/>
              <a:t>yashar</a:t>
            </a:r>
            <a:r>
              <a:rPr lang="en-US" sz="1600" dirty="0"/>
              <a:t>.</a:t>
            </a:r>
          </a:p>
          <a:p>
            <a:pPr marL="36000" algn="just"/>
            <a:r>
              <a:rPr lang="en-US" sz="1600" dirty="0"/>
              <a:t>B.</a:t>
            </a:r>
            <a:r>
              <a:rPr lang="uz-Latn-UZ" sz="1600" dirty="0"/>
              <a:t> </a:t>
            </a:r>
            <a:r>
              <a:rPr lang="en-US" sz="1600" dirty="0" err="1"/>
              <a:t>Odob</a:t>
            </a:r>
            <a:r>
              <a:rPr lang="en-US" sz="1600" dirty="0"/>
              <a:t> </a:t>
            </a:r>
            <a:r>
              <a:rPr lang="en-US" sz="1600" dirty="0" err="1"/>
              <a:t>bilan</a:t>
            </a:r>
            <a:r>
              <a:rPr lang="en-US" sz="1600" dirty="0"/>
              <a:t> </a:t>
            </a:r>
            <a:r>
              <a:rPr lang="en-US" sz="1600" dirty="0" err="1"/>
              <a:t>baxt</a:t>
            </a:r>
            <a:r>
              <a:rPr lang="en-US" sz="1600" dirty="0"/>
              <a:t> </a:t>
            </a:r>
            <a:r>
              <a:rPr lang="en-US" sz="1600" dirty="0" err="1"/>
              <a:t>topilar</a:t>
            </a:r>
            <a:r>
              <a:rPr lang="en-US" sz="1600" dirty="0"/>
              <a:t>,</a:t>
            </a:r>
          </a:p>
          <a:p>
            <a:pPr marL="36000" algn="just"/>
            <a:r>
              <a:rPr lang="uz-Latn-UZ" sz="1600" dirty="0"/>
              <a:t>    </a:t>
            </a:r>
            <a:r>
              <a:rPr lang="en-US" sz="1600" dirty="0" err="1"/>
              <a:t>Sabr</a:t>
            </a:r>
            <a:r>
              <a:rPr lang="en-US" sz="1600" dirty="0"/>
              <a:t> </a:t>
            </a:r>
            <a:r>
              <a:rPr lang="en-US" sz="1600" dirty="0" err="1"/>
              <a:t>bilan</a:t>
            </a:r>
            <a:r>
              <a:rPr lang="en-US" sz="1600" dirty="0"/>
              <a:t> - </a:t>
            </a:r>
            <a:r>
              <a:rPr lang="en-US" sz="1600" dirty="0" err="1"/>
              <a:t>taxt</a:t>
            </a:r>
            <a:r>
              <a:rPr lang="en-US" sz="1600" dirty="0"/>
              <a:t>.</a:t>
            </a:r>
          </a:p>
          <a:p>
            <a:pPr marL="36000" algn="just"/>
            <a:r>
              <a:rPr lang="en-US" sz="1600" dirty="0"/>
              <a:t>C.</a:t>
            </a:r>
            <a:r>
              <a:rPr lang="uz-Latn-UZ" sz="1600" dirty="0"/>
              <a:t> </a:t>
            </a:r>
            <a:r>
              <a:rPr lang="en-US" sz="1600" dirty="0" err="1"/>
              <a:t>Kamoli</a:t>
            </a:r>
            <a:r>
              <a:rPr lang="en-US" sz="1600" dirty="0"/>
              <a:t> </a:t>
            </a:r>
            <a:r>
              <a:rPr lang="en-US" sz="1600" dirty="0" err="1"/>
              <a:t>imon</a:t>
            </a:r>
            <a:r>
              <a:rPr lang="en-US" sz="1600" dirty="0"/>
              <a:t> - </a:t>
            </a:r>
            <a:r>
              <a:rPr lang="en-US" sz="1600" dirty="0" err="1"/>
              <a:t>sabr</a:t>
            </a:r>
            <a:r>
              <a:rPr lang="en-US" sz="1600" dirty="0"/>
              <a:t>.</a:t>
            </a:r>
          </a:p>
          <a:p>
            <a:pPr marL="36000" algn="just"/>
            <a:r>
              <a:rPr lang="en-US" sz="1600" dirty="0"/>
              <a:t>D.</a:t>
            </a:r>
            <a:r>
              <a:rPr lang="uz-Latn-UZ" sz="1600" dirty="0"/>
              <a:t> </a:t>
            </a:r>
            <a:r>
              <a:rPr lang="en-US" sz="1600" dirty="0" err="1"/>
              <a:t>Sovun</a:t>
            </a:r>
            <a:r>
              <a:rPr lang="en-US" sz="1600" dirty="0"/>
              <a:t> </a:t>
            </a:r>
            <a:r>
              <a:rPr lang="en-US" sz="1600" dirty="0" err="1"/>
              <a:t>kirni</a:t>
            </a:r>
            <a:r>
              <a:rPr lang="en-US" sz="1600" dirty="0"/>
              <a:t> </a:t>
            </a:r>
            <a:r>
              <a:rPr lang="en-US" sz="1600" dirty="0" err="1"/>
              <a:t>ochar</a:t>
            </a:r>
            <a:r>
              <a:rPr lang="en-US" sz="1600" dirty="0"/>
              <a:t>,</a:t>
            </a:r>
          </a:p>
          <a:p>
            <a:pPr marL="36000" algn="just"/>
            <a:r>
              <a:rPr lang="uz-Latn-UZ" sz="1600" dirty="0"/>
              <a:t>     </a:t>
            </a:r>
            <a:r>
              <a:rPr lang="en-US" sz="1600" dirty="0" err="1"/>
              <a:t>Sabrsiz</a:t>
            </a:r>
            <a:r>
              <a:rPr lang="en-US" sz="1600" dirty="0"/>
              <a:t> - </a:t>
            </a:r>
            <a:r>
              <a:rPr lang="en-US" sz="1600" dirty="0" err="1"/>
              <a:t>sirni</a:t>
            </a:r>
            <a:r>
              <a:rPr lang="en-US" sz="1600" dirty="0"/>
              <a:t>.</a:t>
            </a:r>
          </a:p>
          <a:p>
            <a:pPr marL="36000"/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89FA85-EE51-442D-BF95-1AF660144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1317625"/>
            <a:ext cx="1204099" cy="16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2261-1BB8-4E63-BA04-FDCCEF87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48538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3.4-mashq. 2-test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218CF5-0737-4DDF-AF60-BC3CE2D40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800" y="571520"/>
            <a:ext cx="5410200" cy="1661993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1400" b="1" dirty="0" err="1">
                <a:solidFill>
                  <a:srgbClr val="002060"/>
                </a:solidFill>
              </a:rPr>
              <a:t>Matndan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asosga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qo‘shimcha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qo‘shilganda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tovush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o‘zgarishi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yozuvda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aks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etgan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so‘zlarni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belgilang</a:t>
            </a:r>
            <a:r>
              <a:rPr lang="en-US" sz="1400" b="1" dirty="0">
                <a:solidFill>
                  <a:srgbClr val="002060"/>
                </a:solidFill>
              </a:rPr>
              <a:t>.</a:t>
            </a:r>
          </a:p>
          <a:p>
            <a:r>
              <a:rPr lang="en-US" sz="1400" dirty="0">
                <a:solidFill>
                  <a:srgbClr val="002060"/>
                </a:solidFill>
              </a:rPr>
              <a:t>A.</a:t>
            </a:r>
            <a:r>
              <a:rPr lang="uz-Latn-UZ" sz="1400" dirty="0">
                <a:solidFill>
                  <a:srgbClr val="002060"/>
                </a:solidFill>
              </a:rPr>
              <a:t>  </a:t>
            </a:r>
            <a:r>
              <a:rPr lang="en-US" sz="1400" dirty="0" err="1">
                <a:solidFill>
                  <a:srgbClr val="002060"/>
                </a:solidFill>
              </a:rPr>
              <a:t>Yuragiga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ko‘ngli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ahli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xotirjamlik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to‘lmaganini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B.</a:t>
            </a:r>
            <a:r>
              <a:rPr lang="uz-Latn-UZ" sz="1400" dirty="0">
                <a:solidFill>
                  <a:srgbClr val="002060"/>
                </a:solidFill>
              </a:rPr>
              <a:t>  </a:t>
            </a:r>
            <a:r>
              <a:rPr lang="en-US" sz="1400" dirty="0" err="1">
                <a:solidFill>
                  <a:srgbClr val="002060"/>
                </a:solidFill>
              </a:rPr>
              <a:t>Yuragiga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muloyimroq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shunday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bag‘ishlaydi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go‘zalligini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C.</a:t>
            </a:r>
            <a:r>
              <a:rPr lang="uz-Latn-UZ" sz="1400" dirty="0">
                <a:solidFill>
                  <a:srgbClr val="002060"/>
                </a:solidFill>
              </a:rPr>
              <a:t>  </a:t>
            </a:r>
            <a:r>
              <a:rPr lang="en-US" sz="1400" dirty="0" err="1">
                <a:solidFill>
                  <a:srgbClr val="002060"/>
                </a:solidFill>
              </a:rPr>
              <a:t>Yuragiga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shunday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ko‘ngli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borligi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go‘zalligini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D.</a:t>
            </a:r>
            <a:r>
              <a:rPr lang="uz-Latn-UZ" sz="1400" dirty="0">
                <a:solidFill>
                  <a:srgbClr val="002060"/>
                </a:solidFill>
              </a:rPr>
              <a:t>  </a:t>
            </a:r>
            <a:r>
              <a:rPr lang="en-US" sz="1400" dirty="0" err="1">
                <a:solidFill>
                  <a:srgbClr val="002060"/>
                </a:solidFill>
              </a:rPr>
              <a:t>Yuragiga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ishlayotgan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tinchlikdir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go‘zalligini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borligi</a:t>
            </a:r>
            <a:endParaRPr lang="en-US" sz="1400" dirty="0">
              <a:solidFill>
                <a:srgbClr val="002060"/>
              </a:solidFill>
            </a:endParaRPr>
          </a:p>
          <a:p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01D6AE-6FDA-4426-8556-8DC8A8998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2155825"/>
            <a:ext cx="2209800" cy="9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24475-4A31-41C8-A06B-7ABE10DC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22225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 O‘z o‘rniga qo‘y!</a:t>
            </a:r>
            <a:endParaRPr lang="ru-RU" sz="2800" b="0" dirty="0"/>
          </a:p>
        </p:txBody>
      </p:sp>
      <p:sp>
        <p:nvSpPr>
          <p:cNvPr id="4" name="Табличка 3">
            <a:extLst>
              <a:ext uri="{FF2B5EF4-FFF2-40B4-BE49-F238E27FC236}">
                <a16:creationId xmlns:a16="http://schemas.microsoft.com/office/drawing/2014/main" id="{C1D4AB2E-4F41-43F2-8FB2-EB03BBC19A0A}"/>
              </a:ext>
            </a:extLst>
          </p:cNvPr>
          <p:cNvSpPr/>
          <p:nvPr/>
        </p:nvSpPr>
        <p:spPr>
          <a:xfrm>
            <a:off x="300752" y="1159569"/>
            <a:ext cx="2505948" cy="194875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Tuz, aylana, qush, matonat, yordamlashmoq...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абличка 4">
            <a:extLst>
              <a:ext uri="{FF2B5EF4-FFF2-40B4-BE49-F238E27FC236}">
                <a16:creationId xmlns:a16="http://schemas.microsoft.com/office/drawing/2014/main" id="{4E59CD4A-57CD-4AFF-917A-E77DD1A370E5}"/>
              </a:ext>
            </a:extLst>
          </p:cNvPr>
          <p:cNvSpPr/>
          <p:nvPr/>
        </p:nvSpPr>
        <p:spPr>
          <a:xfrm>
            <a:off x="3198068" y="1159567"/>
            <a:ext cx="2353548" cy="194875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Yurak, o‘rin, ko‘ngil, o‘sha, ushoq, o‘g‘il, olti...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>
            <a:extLst>
              <a:ext uri="{FF2B5EF4-FFF2-40B4-BE49-F238E27FC236}">
                <a16:creationId xmlns:a16="http://schemas.microsoft.com/office/drawing/2014/main" id="{37D5439B-A2A4-44B0-B66F-B916F384246A}"/>
              </a:ext>
            </a:extLst>
          </p:cNvPr>
          <p:cNvSpPr/>
          <p:nvPr/>
        </p:nvSpPr>
        <p:spPr>
          <a:xfrm>
            <a:off x="67690" y="556577"/>
            <a:ext cx="2815210" cy="52584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Talaffuzi va imlosi bir xil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35299FB5-99FB-4ECD-8A22-4362E8FD3917}"/>
              </a:ext>
            </a:extLst>
          </p:cNvPr>
          <p:cNvSpPr/>
          <p:nvPr/>
        </p:nvSpPr>
        <p:spPr>
          <a:xfrm>
            <a:off x="2882900" y="556577"/>
            <a:ext cx="2667000" cy="52584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Tovush o‘zgarishi sodir bo‘ladigan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5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3D965-0E3D-4642-814C-5CD4B656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B53949-5487-4D07-93E2-E707063AF9F9}"/>
              </a:ext>
            </a:extLst>
          </p:cNvPr>
          <p:cNvSpPr/>
          <p:nvPr/>
        </p:nvSpPr>
        <p:spPr>
          <a:xfrm>
            <a:off x="139700" y="708025"/>
            <a:ext cx="15240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000" dirty="0"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Крест 6">
            <a:extLst>
              <a:ext uri="{FF2B5EF4-FFF2-40B4-BE49-F238E27FC236}">
                <a16:creationId xmlns:a16="http://schemas.microsoft.com/office/drawing/2014/main" id="{F2B64F7B-F4BB-4C2F-B3ED-51AE2D2696D7}"/>
              </a:ext>
            </a:extLst>
          </p:cNvPr>
          <p:cNvSpPr/>
          <p:nvPr/>
        </p:nvSpPr>
        <p:spPr>
          <a:xfrm>
            <a:off x="1945502" y="708025"/>
            <a:ext cx="914400" cy="914400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86D8BA3-0221-4232-952A-0E8F89836692}"/>
              </a:ext>
            </a:extLst>
          </p:cNvPr>
          <p:cNvSpPr/>
          <p:nvPr/>
        </p:nvSpPr>
        <p:spPr>
          <a:xfrm>
            <a:off x="3035300" y="708025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Egalik qo‘shimchasi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 8">
            <a:extLst>
              <a:ext uri="{FF2B5EF4-FFF2-40B4-BE49-F238E27FC236}">
                <a16:creationId xmlns:a16="http://schemas.microsoft.com/office/drawing/2014/main" id="{20331818-122D-4766-ABDD-5075A8B91CA5}"/>
              </a:ext>
            </a:extLst>
          </p:cNvPr>
          <p:cNvSpPr/>
          <p:nvPr/>
        </p:nvSpPr>
        <p:spPr>
          <a:xfrm>
            <a:off x="1663700" y="2003425"/>
            <a:ext cx="1676400" cy="990600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8EE7A450-B4A9-41F5-8859-84D2EB53A985}"/>
              </a:ext>
            </a:extLst>
          </p:cNvPr>
          <p:cNvSpPr/>
          <p:nvPr/>
        </p:nvSpPr>
        <p:spPr>
          <a:xfrm>
            <a:off x="3416300" y="2003425"/>
            <a:ext cx="1981200" cy="83820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Yuragim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0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A698-972D-446C-9A28-AFFBB96D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48538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3.6-mashq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E47242-F38E-4FE3-BCE1-7CF5F7D37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279" y="631825"/>
            <a:ext cx="3001022" cy="18466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361950" algn="ctr"/>
            <a:r>
              <a:rPr lang="en-US" sz="2000" dirty="0" err="1"/>
              <a:t>Matnni</a:t>
            </a:r>
            <a:r>
              <a:rPr lang="en-US" sz="2000" dirty="0"/>
              <a:t> </a:t>
            </a:r>
            <a:r>
              <a:rPr lang="en-US" sz="2000" dirty="0" err="1"/>
              <a:t>o‘qing</a:t>
            </a:r>
            <a:r>
              <a:rPr lang="en-US" sz="2000" dirty="0"/>
              <a:t>. </a:t>
            </a:r>
            <a:r>
              <a:rPr lang="en-US" sz="2000" dirty="0" err="1"/>
              <a:t>Unga</a:t>
            </a:r>
            <a:r>
              <a:rPr lang="en-US" sz="2000" dirty="0"/>
              <a:t> </a:t>
            </a:r>
            <a:r>
              <a:rPr lang="en-US" sz="2000" dirty="0" err="1"/>
              <a:t>quyida</a:t>
            </a:r>
            <a:r>
              <a:rPr lang="en-US" sz="2000" dirty="0"/>
              <a:t> </a:t>
            </a:r>
            <a:r>
              <a:rPr lang="en-US" sz="2000" dirty="0" err="1"/>
              <a:t>berilgan</a:t>
            </a:r>
            <a:r>
              <a:rPr lang="en-US" sz="2000" dirty="0"/>
              <a:t> </a:t>
            </a:r>
            <a:r>
              <a:rPr lang="en-US" sz="2000" dirty="0" err="1"/>
              <a:t>sarlavhalardan</a:t>
            </a:r>
            <a:r>
              <a:rPr lang="en-US" sz="2000" dirty="0"/>
              <a:t> </a:t>
            </a:r>
            <a:r>
              <a:rPr lang="en-US" sz="2000" dirty="0" err="1"/>
              <a:t>mosini</a:t>
            </a:r>
            <a:r>
              <a:rPr lang="en-US" sz="2000" dirty="0"/>
              <a:t> </a:t>
            </a:r>
            <a:r>
              <a:rPr lang="en-US" sz="2000" dirty="0" err="1"/>
              <a:t>tanlang</a:t>
            </a:r>
            <a:r>
              <a:rPr lang="en-US" sz="2000" dirty="0"/>
              <a:t>. </a:t>
            </a:r>
            <a:r>
              <a:rPr lang="en-US" sz="2000" dirty="0" err="1"/>
              <a:t>Qator</a:t>
            </a:r>
            <a:r>
              <a:rPr lang="en-US" sz="2000" dirty="0"/>
              <a:t> </a:t>
            </a:r>
            <a:r>
              <a:rPr lang="en-US" sz="2000" dirty="0" err="1"/>
              <a:t>kelgan</a:t>
            </a:r>
            <a:r>
              <a:rPr lang="en-US" sz="2000" dirty="0"/>
              <a:t> </a:t>
            </a:r>
            <a:r>
              <a:rPr lang="en-US" sz="2000" dirty="0" err="1"/>
              <a:t>undosh</a:t>
            </a:r>
            <a:r>
              <a:rPr lang="en-US" sz="2000" dirty="0"/>
              <a:t> </a:t>
            </a:r>
            <a:r>
              <a:rPr lang="en-US" sz="2000" dirty="0" err="1"/>
              <a:t>harflar</a:t>
            </a:r>
            <a:r>
              <a:rPr lang="en-US" sz="2000" dirty="0"/>
              <a:t> </a:t>
            </a:r>
            <a:r>
              <a:rPr lang="en-US" sz="2000" dirty="0" err="1"/>
              <a:t>ishtirok</a:t>
            </a:r>
            <a:r>
              <a:rPr lang="en-US" sz="2000" dirty="0"/>
              <a:t> </a:t>
            </a:r>
            <a:r>
              <a:rPr lang="en-US" sz="2000" dirty="0" err="1"/>
              <a:t>etgan</a:t>
            </a:r>
            <a:r>
              <a:rPr lang="en-US" sz="2000" dirty="0"/>
              <a:t> </a:t>
            </a:r>
            <a:r>
              <a:rPr lang="en-US" sz="2000" dirty="0" err="1"/>
              <a:t>so‘zlarni</a:t>
            </a:r>
            <a:r>
              <a:rPr lang="en-US" sz="2000" dirty="0"/>
              <a:t> </a:t>
            </a:r>
            <a:r>
              <a:rPr lang="en-US" sz="2000" dirty="0" err="1"/>
              <a:t>aniqlang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149146-7822-4F30-92C1-B3967FF22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27" y="936625"/>
            <a:ext cx="1774825" cy="17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8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2BF76-B459-43D8-AD06-A80B083C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8538"/>
            <a:ext cx="5172947" cy="430887"/>
          </a:xfrm>
        </p:spPr>
        <p:txBody>
          <a:bodyPr/>
          <a:lstStyle/>
          <a:p>
            <a:pPr algn="ctr"/>
            <a:r>
              <a:rPr lang="uz-Latn-UZ" sz="2800" b="0" dirty="0"/>
              <a:t>Matnga sarlavha qo‘ying!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1C70B-CF26-4386-A1D7-0AD1DA975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250" y="631825"/>
            <a:ext cx="5321300" cy="23698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361950"/>
            <a:r>
              <a:rPr lang="en-US" sz="1400" dirty="0"/>
              <a:t>Bir </a:t>
            </a:r>
            <a:r>
              <a:rPr lang="en-US" sz="1400" dirty="0" err="1"/>
              <a:t>kuni</a:t>
            </a:r>
            <a:r>
              <a:rPr lang="en-US" sz="1400" dirty="0"/>
              <a:t> </a:t>
            </a:r>
            <a:r>
              <a:rPr lang="en-US" sz="1400" dirty="0" err="1"/>
              <a:t>sosoniylar</a:t>
            </a:r>
            <a:r>
              <a:rPr lang="en-US" sz="1400" dirty="0"/>
              <a:t> </a:t>
            </a:r>
            <a:r>
              <a:rPr lang="en-US" sz="1400" dirty="0" err="1"/>
              <a:t>sulolasining</a:t>
            </a:r>
            <a:r>
              <a:rPr lang="en-US" sz="1400" dirty="0"/>
              <a:t> </a:t>
            </a:r>
            <a:r>
              <a:rPr lang="en-US" sz="1400" dirty="0" err="1"/>
              <a:t>zabardast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donishmand</a:t>
            </a:r>
            <a:r>
              <a:rPr lang="en-US" sz="1400" dirty="0"/>
              <a:t> </a:t>
            </a:r>
            <a:r>
              <a:rPr lang="en-US" sz="1400" dirty="0" err="1"/>
              <a:t>podshosi</a:t>
            </a:r>
            <a:r>
              <a:rPr lang="en-US" sz="1400" dirty="0"/>
              <a:t> </a:t>
            </a:r>
            <a:r>
              <a:rPr lang="en-US" sz="1400" dirty="0" err="1"/>
              <a:t>Ardasher</a:t>
            </a:r>
            <a:r>
              <a:rPr lang="en-US" sz="1400" dirty="0"/>
              <a:t> </a:t>
            </a:r>
            <a:r>
              <a:rPr lang="en-US" sz="1400" dirty="0" err="1"/>
              <a:t>Bobak</a:t>
            </a:r>
            <a:r>
              <a:rPr lang="en-US" sz="1400" dirty="0"/>
              <a:t> </a:t>
            </a:r>
            <a:r>
              <a:rPr lang="en-US" sz="1400" dirty="0" err="1"/>
              <a:t>o‘g‘lining</a:t>
            </a:r>
            <a:r>
              <a:rPr lang="en-US" sz="1400" dirty="0"/>
              <a:t> </a:t>
            </a:r>
            <a:r>
              <a:rPr lang="en-US" sz="1400" dirty="0" err="1"/>
              <a:t>g‘oyat</a:t>
            </a:r>
            <a:r>
              <a:rPr lang="en-US" sz="1400" dirty="0"/>
              <a:t> </a:t>
            </a:r>
            <a:r>
              <a:rPr lang="en-US" sz="1400" dirty="0" err="1"/>
              <a:t>qimmatbaho</a:t>
            </a:r>
            <a:r>
              <a:rPr lang="en-US" sz="1400" dirty="0"/>
              <a:t> </a:t>
            </a:r>
            <a:r>
              <a:rPr lang="en-US" sz="1400" dirty="0" err="1"/>
              <a:t>kiyimlar</a:t>
            </a:r>
            <a:r>
              <a:rPr lang="en-US" sz="1400" dirty="0"/>
              <a:t> </a:t>
            </a:r>
            <a:r>
              <a:rPr lang="en-US" sz="1400" dirty="0" err="1"/>
              <a:t>kiyib</a:t>
            </a:r>
            <a:r>
              <a:rPr lang="en-US" sz="1400" dirty="0"/>
              <a:t> </a:t>
            </a:r>
            <a:r>
              <a:rPr lang="en-US" sz="1400" dirty="0" err="1"/>
              <a:t>olganini</a:t>
            </a:r>
            <a:r>
              <a:rPr lang="en-US" sz="1400" dirty="0"/>
              <a:t> </a:t>
            </a:r>
            <a:r>
              <a:rPr lang="en-US" sz="1400" dirty="0" err="1"/>
              <a:t>ko‘rdi</a:t>
            </a:r>
            <a:r>
              <a:rPr lang="en-US" sz="1400" dirty="0"/>
              <a:t>. Uni </a:t>
            </a:r>
            <a:r>
              <a:rPr lang="en-US" sz="1400" dirty="0" err="1"/>
              <a:t>yoniga</a:t>
            </a:r>
            <a:r>
              <a:rPr lang="en-US" sz="1400" dirty="0"/>
              <a:t> </a:t>
            </a:r>
            <a:r>
              <a:rPr lang="en-US" sz="1400" dirty="0" err="1"/>
              <a:t>chaqirib</a:t>
            </a:r>
            <a:r>
              <a:rPr lang="en-US" sz="1400" dirty="0"/>
              <a:t>:</a:t>
            </a:r>
          </a:p>
          <a:p>
            <a:pPr indent="361950"/>
            <a:r>
              <a:rPr lang="uz-Latn-UZ" sz="1400" dirty="0"/>
              <a:t>– </a:t>
            </a:r>
            <a:r>
              <a:rPr lang="en-US" sz="1400" dirty="0" err="1"/>
              <a:t>Farzandi</a:t>
            </a:r>
            <a:r>
              <a:rPr lang="en-US" sz="1400" dirty="0"/>
              <a:t> </a:t>
            </a:r>
            <a:r>
              <a:rPr lang="en-US" sz="1400" dirty="0" err="1"/>
              <a:t>arjumandim</a:t>
            </a:r>
            <a:r>
              <a:rPr lang="en-US" sz="1400" dirty="0"/>
              <a:t>, </a:t>
            </a:r>
            <a:r>
              <a:rPr lang="en-US" sz="1400" dirty="0" err="1"/>
              <a:t>kishi</a:t>
            </a:r>
            <a:r>
              <a:rPr lang="en-US" sz="1400" dirty="0"/>
              <a:t> </a:t>
            </a:r>
            <a:r>
              <a:rPr lang="en-US" sz="1400" dirty="0" err="1"/>
              <a:t>shunday</a:t>
            </a:r>
            <a:r>
              <a:rPr lang="en-US" sz="1400" dirty="0"/>
              <a:t> </a:t>
            </a:r>
            <a:r>
              <a:rPr lang="en-US" sz="1400" dirty="0" err="1"/>
              <a:t>libos</a:t>
            </a:r>
            <a:r>
              <a:rPr lang="en-US" sz="1400" dirty="0"/>
              <a:t> </a:t>
            </a:r>
            <a:r>
              <a:rPr lang="en-US" sz="1400" dirty="0" err="1"/>
              <a:t>kiyishi</a:t>
            </a:r>
            <a:r>
              <a:rPr lang="en-US" sz="1400" dirty="0"/>
              <a:t> </a:t>
            </a:r>
            <a:r>
              <a:rPr lang="en-US" sz="1400" dirty="0" err="1"/>
              <a:t>kerakki</a:t>
            </a:r>
            <a:r>
              <a:rPr lang="en-US" sz="1400" dirty="0"/>
              <a:t>, </a:t>
            </a:r>
            <a:r>
              <a:rPr lang="en-US" sz="1400" dirty="0" err="1"/>
              <a:t>bunday</a:t>
            </a:r>
            <a:r>
              <a:rPr lang="en-US" sz="1400" dirty="0"/>
              <a:t> </a:t>
            </a:r>
            <a:r>
              <a:rPr lang="en-US" sz="1400" dirty="0" err="1"/>
              <a:t>libos</a:t>
            </a:r>
            <a:r>
              <a:rPr lang="en-US" sz="1400" dirty="0"/>
              <a:t> </a:t>
            </a:r>
            <a:r>
              <a:rPr lang="en-US" sz="1400" dirty="0" err="1"/>
              <a:t>hech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xazinada</a:t>
            </a:r>
            <a:r>
              <a:rPr lang="en-US" sz="1400" dirty="0"/>
              <a:t> </a:t>
            </a:r>
            <a:r>
              <a:rPr lang="en-US" sz="1400" dirty="0" err="1"/>
              <a:t>bo‘lmasin</a:t>
            </a:r>
            <a:r>
              <a:rPr lang="en-US" sz="1400" dirty="0"/>
              <a:t>, - </a:t>
            </a:r>
            <a:r>
              <a:rPr lang="en-US" sz="1400" dirty="0" err="1"/>
              <a:t>dedi</a:t>
            </a:r>
            <a:r>
              <a:rPr lang="en-US" sz="1400" dirty="0"/>
              <a:t>.</a:t>
            </a:r>
          </a:p>
          <a:p>
            <a:pPr indent="361950"/>
            <a:r>
              <a:rPr lang="en-US" sz="1400" dirty="0" err="1"/>
              <a:t>O‘g‘li</a:t>
            </a:r>
            <a:r>
              <a:rPr lang="en-US" sz="1400" dirty="0"/>
              <a:t> </a:t>
            </a:r>
            <a:r>
              <a:rPr lang="en-US" sz="1400" dirty="0" err="1"/>
              <a:t>undan</a:t>
            </a:r>
            <a:r>
              <a:rPr lang="en-US" sz="1400" dirty="0"/>
              <a:t>:</a:t>
            </a:r>
          </a:p>
          <a:p>
            <a:pPr indent="361950"/>
            <a:r>
              <a:rPr lang="uz-Latn-UZ" sz="1400" dirty="0"/>
              <a:t>– </a:t>
            </a:r>
            <a:r>
              <a:rPr lang="en-US" sz="1400" dirty="0" err="1"/>
              <a:t>Ey</a:t>
            </a:r>
            <a:r>
              <a:rPr lang="en-US" sz="1400" dirty="0"/>
              <a:t> </a:t>
            </a:r>
            <a:r>
              <a:rPr lang="en-US" sz="1400" dirty="0" err="1"/>
              <a:t>ota</a:t>
            </a:r>
            <a:r>
              <a:rPr lang="en-US" sz="1400" dirty="0"/>
              <a:t>, u </a:t>
            </a:r>
            <a:r>
              <a:rPr lang="en-US" sz="1400" dirty="0" err="1"/>
              <a:t>qanday</a:t>
            </a:r>
            <a:r>
              <a:rPr lang="en-US" sz="1400" dirty="0"/>
              <a:t> </a:t>
            </a:r>
            <a:r>
              <a:rPr lang="en-US" sz="1400" dirty="0" err="1"/>
              <a:t>libos</a:t>
            </a:r>
            <a:r>
              <a:rPr lang="en-US" sz="1400" dirty="0"/>
              <a:t>, </a:t>
            </a:r>
            <a:r>
              <a:rPr lang="en-US" sz="1400" dirty="0" err="1"/>
              <a:t>nimadan</a:t>
            </a:r>
            <a:r>
              <a:rPr lang="en-US" sz="1400" dirty="0"/>
              <a:t> </a:t>
            </a:r>
            <a:r>
              <a:rPr lang="en-US" sz="1400" dirty="0" err="1"/>
              <a:t>tikiladi</a:t>
            </a:r>
            <a:r>
              <a:rPr lang="en-US" sz="1400" dirty="0"/>
              <a:t>? - deb </a:t>
            </a:r>
            <a:r>
              <a:rPr lang="en-US" sz="1400" dirty="0" err="1"/>
              <a:t>so‘radi</a:t>
            </a:r>
            <a:r>
              <a:rPr lang="en-US" sz="1400" dirty="0"/>
              <a:t>.</a:t>
            </a:r>
          </a:p>
          <a:p>
            <a:pPr indent="361950"/>
            <a:r>
              <a:rPr lang="uz-Latn-UZ" sz="1400" dirty="0"/>
              <a:t>– </a:t>
            </a:r>
            <a:r>
              <a:rPr lang="en-US" sz="1400" dirty="0"/>
              <a:t>U </a:t>
            </a:r>
            <a:r>
              <a:rPr lang="en-US" sz="1400" dirty="0" err="1"/>
              <a:t>shunday</a:t>
            </a:r>
            <a:r>
              <a:rPr lang="en-US" sz="1400" dirty="0"/>
              <a:t> </a:t>
            </a:r>
            <a:r>
              <a:rPr lang="en-US" sz="1400" dirty="0" err="1"/>
              <a:t>liboski</a:t>
            </a:r>
            <a:r>
              <a:rPr lang="en-US" sz="1400" dirty="0"/>
              <a:t>, - </a:t>
            </a:r>
            <a:r>
              <a:rPr lang="en-US" sz="1400" dirty="0" err="1"/>
              <a:t>javob</a:t>
            </a:r>
            <a:r>
              <a:rPr lang="en-US" sz="1400" dirty="0"/>
              <a:t> </a:t>
            </a:r>
            <a:r>
              <a:rPr lang="en-US" sz="1400" dirty="0" err="1"/>
              <a:t>berdi</a:t>
            </a:r>
            <a:r>
              <a:rPr lang="en-US" sz="1400" dirty="0"/>
              <a:t> </a:t>
            </a:r>
            <a:r>
              <a:rPr lang="en-US" sz="1400" dirty="0" err="1"/>
              <a:t>otasi</a:t>
            </a:r>
            <a:r>
              <a:rPr lang="en-US" sz="1400" dirty="0"/>
              <a:t>, - </a:t>
            </a:r>
            <a:r>
              <a:rPr lang="en-US" sz="1400" dirty="0" err="1"/>
              <a:t>matosi</a:t>
            </a:r>
            <a:r>
              <a:rPr lang="en-US" sz="1400" dirty="0"/>
              <a:t> </a:t>
            </a:r>
            <a:r>
              <a:rPr lang="en-US" sz="1400" dirty="0" err="1"/>
              <a:t>go‘zal</a:t>
            </a:r>
            <a:r>
              <a:rPr lang="en-US" sz="1400" dirty="0"/>
              <a:t> </a:t>
            </a:r>
            <a:r>
              <a:rPr lang="en-US" sz="1400" dirty="0" err="1"/>
              <a:t>xulq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ezgu</a:t>
            </a:r>
            <a:r>
              <a:rPr lang="en-US" sz="1400" dirty="0"/>
              <a:t> </a:t>
            </a:r>
            <a:r>
              <a:rPr lang="en-US" sz="1400" dirty="0" err="1"/>
              <a:t>ishdan</a:t>
            </a:r>
            <a:r>
              <a:rPr lang="en-US" sz="1400" dirty="0"/>
              <a:t>, </a:t>
            </a:r>
            <a:r>
              <a:rPr lang="en-US" sz="1400" dirty="0" err="1"/>
              <a:t>ipi</a:t>
            </a:r>
            <a:r>
              <a:rPr lang="en-US" sz="1400" dirty="0"/>
              <a:t> </a:t>
            </a:r>
            <a:r>
              <a:rPr lang="en-US" sz="1400" dirty="0" err="1"/>
              <a:t>esa</a:t>
            </a:r>
            <a:r>
              <a:rPr lang="en-US" sz="1400" dirty="0"/>
              <a:t> </a:t>
            </a:r>
            <a:r>
              <a:rPr lang="en-US" sz="1400" dirty="0" err="1"/>
              <a:t>murosa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sabrdan</a:t>
            </a:r>
            <a:r>
              <a:rPr lang="en-US" sz="1400" dirty="0"/>
              <a:t> </a:t>
            </a:r>
            <a:r>
              <a:rPr lang="en-US" sz="1400" dirty="0" err="1"/>
              <a:t>bo‘ladi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                                                                         („</a:t>
            </a:r>
            <a:r>
              <a:rPr lang="en-US" sz="1400" dirty="0" err="1"/>
              <a:t>Adolat</a:t>
            </a:r>
            <a:r>
              <a:rPr lang="en-US" sz="1400" dirty="0"/>
              <a:t> </a:t>
            </a:r>
            <a:r>
              <a:rPr lang="en-US" sz="1400" dirty="0" err="1"/>
              <a:t>tarozisi</a:t>
            </a:r>
            <a:r>
              <a:rPr lang="en-US" sz="1400" dirty="0"/>
              <a:t>“ dan)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6404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2BF76-B459-43D8-AD06-A80B083C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Mosini tanla!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1C70B-CF26-4386-A1D7-0AD1DA975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92" y="626076"/>
            <a:ext cx="5167681" cy="122494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/>
              <a:t>1.	Ota </a:t>
            </a:r>
            <a:r>
              <a:rPr lang="en-US" sz="1800" dirty="0" err="1"/>
              <a:t>nasihati</a:t>
            </a:r>
            <a:r>
              <a:rPr lang="en-US" sz="1800" dirty="0"/>
              <a:t> </a:t>
            </a:r>
            <a:r>
              <a:rPr lang="en-US" sz="1800" dirty="0" err="1"/>
              <a:t>oltindan</a:t>
            </a:r>
            <a:r>
              <a:rPr lang="en-US" sz="1800" dirty="0"/>
              <a:t> </a:t>
            </a:r>
            <a:r>
              <a:rPr lang="en-US" sz="1800" dirty="0" err="1"/>
              <a:t>qimmat</a:t>
            </a:r>
            <a:r>
              <a:rPr lang="en-US" sz="1800" dirty="0"/>
              <a:t>.</a:t>
            </a:r>
          </a:p>
          <a:p>
            <a:r>
              <a:rPr lang="en-US" sz="1800" dirty="0"/>
              <a:t>2.	</a:t>
            </a:r>
            <a:r>
              <a:rPr lang="en-US" sz="1800" dirty="0" err="1"/>
              <a:t>Matosi</a:t>
            </a:r>
            <a:r>
              <a:rPr lang="en-US" sz="1800" dirty="0"/>
              <a:t> - </a:t>
            </a:r>
            <a:r>
              <a:rPr lang="en-US" sz="1800" dirty="0" err="1"/>
              <a:t>go‘zal</a:t>
            </a:r>
            <a:r>
              <a:rPr lang="en-US" sz="1800" dirty="0"/>
              <a:t> </a:t>
            </a:r>
            <a:r>
              <a:rPr lang="en-US" sz="1800" dirty="0" err="1"/>
              <a:t>xulq</a:t>
            </a:r>
            <a:r>
              <a:rPr lang="en-US" sz="1800" dirty="0"/>
              <a:t>, </a:t>
            </a:r>
            <a:r>
              <a:rPr lang="en-US" sz="1800" dirty="0" err="1"/>
              <a:t>ipi</a:t>
            </a:r>
            <a:r>
              <a:rPr lang="en-US" sz="1800" dirty="0"/>
              <a:t> - </a:t>
            </a:r>
            <a:r>
              <a:rPr lang="en-US" sz="1800" dirty="0" err="1"/>
              <a:t>murosa</a:t>
            </a:r>
            <a:r>
              <a:rPr lang="en-US" sz="1800" dirty="0"/>
              <a:t>.</a:t>
            </a:r>
          </a:p>
          <a:p>
            <a:r>
              <a:rPr lang="en-US" sz="1800" dirty="0"/>
              <a:t>3.	</a:t>
            </a:r>
            <a:r>
              <a:rPr lang="en-US" sz="1800" dirty="0" err="1"/>
              <a:t>Sabr</a:t>
            </a:r>
            <a:r>
              <a:rPr lang="en-US" sz="1800" dirty="0"/>
              <a:t> ham </a:t>
            </a:r>
            <a:r>
              <a:rPr lang="en-US" sz="1800" dirty="0" err="1"/>
              <a:t>go‘zal</a:t>
            </a:r>
            <a:r>
              <a:rPr lang="en-US" sz="1800" dirty="0"/>
              <a:t> </a:t>
            </a:r>
            <a:r>
              <a:rPr lang="en-US" sz="1800" dirty="0" err="1"/>
              <a:t>libos</a:t>
            </a:r>
            <a:r>
              <a:rPr lang="en-US" sz="1800" dirty="0"/>
              <a:t>.</a:t>
            </a:r>
          </a:p>
          <a:p>
            <a:r>
              <a:rPr lang="en-US" sz="1800" dirty="0"/>
              <a:t>4.	</a:t>
            </a:r>
            <a:r>
              <a:rPr lang="en-US" sz="1800" dirty="0" err="1"/>
              <a:t>Farzandi</a:t>
            </a:r>
            <a:r>
              <a:rPr lang="en-US" sz="1800" dirty="0"/>
              <a:t> </a:t>
            </a:r>
            <a:r>
              <a:rPr lang="en-US" sz="1800" dirty="0" err="1"/>
              <a:t>arjumand</a:t>
            </a:r>
            <a:r>
              <a:rPr lang="en-US" sz="1800" dirty="0"/>
              <a:t>.</a:t>
            </a:r>
          </a:p>
          <a:p>
            <a:endParaRPr lang="ru-RU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C7F953-33B4-4DC8-9021-085B4A69F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694826"/>
            <a:ext cx="959708" cy="14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мама\Мои рисунки\глаза\h13.gif">
            <a:extLst>
              <a:ext uri="{FF2B5EF4-FFF2-40B4-BE49-F238E27FC236}">
                <a16:creationId xmlns:a16="http://schemas.microsoft.com/office/drawing/2014/main" id="{3DBE8833-8427-45CE-A7B6-F507326FDA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9700" y="2051991"/>
            <a:ext cx="959708" cy="86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4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F5B60-4281-4948-98C9-CD87A0F1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48538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Mustahkamlash</a:t>
            </a:r>
            <a:endParaRPr lang="ru-RU" sz="2800" b="0" dirty="0"/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5E2BF885-4829-42BD-8553-8451802D1A00}"/>
              </a:ext>
            </a:extLst>
          </p:cNvPr>
          <p:cNvSpPr/>
          <p:nvPr/>
        </p:nvSpPr>
        <p:spPr>
          <a:xfrm>
            <a:off x="300752" y="631825"/>
            <a:ext cx="2505948" cy="2209800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Aytilganidek yozilmaydigan undosh tovushlar va yozilganidek aytilmaydigan undosh harflarning talaffuz va imloviy nomuvofiqligi qanday sabablar orqali yuzaga keladi?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F876C33E-CC6F-4E89-82E5-9D2B7DDD7690}"/>
              </a:ext>
            </a:extLst>
          </p:cNvPr>
          <p:cNvSpPr/>
          <p:nvPr/>
        </p:nvSpPr>
        <p:spPr>
          <a:xfrm>
            <a:off x="3111501" y="631825"/>
            <a:ext cx="2353546" cy="22098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Daromad, dard,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marvarid kabi so‘zlarning talaffuzida so‘z oxiridagi jarangli undoshning jarangsizlanish hodisasi nima bilan bog‘liq?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5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65800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34834" y="1165225"/>
            <a:ext cx="3443465" cy="1383708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18415">
              <a:spcAft>
                <a:spcPts val="600"/>
              </a:spcAft>
            </a:pPr>
            <a:r>
              <a:rPr lang="uz-Latn-U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</a:p>
          <a:p>
            <a:pPr marL="18415">
              <a:spcAft>
                <a:spcPts val="600"/>
              </a:spcAft>
            </a:pPr>
            <a:r>
              <a:rPr lang="uz-Latn-UZ" sz="28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Nutqda o‘zgaruvchi undoshlar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43684" y="1242569"/>
            <a:ext cx="344044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35345" y="2099882"/>
            <a:ext cx="344044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06900" y="228105"/>
            <a:ext cx="898093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06900" y="228105"/>
            <a:ext cx="898093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23207" y="327025"/>
            <a:ext cx="898093" cy="323803"/>
          </a:xfrm>
          <a:prstGeom prst="rect">
            <a:avLst/>
          </a:prstGeom>
        </p:spPr>
        <p:txBody>
          <a:bodyPr vert="horz" wrap="square" lIns="0" tIns="1587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2000" b="1" spc="-5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68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3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3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3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3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73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73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uz-Latn-UZ" sz="4000" spc="10" dirty="0">
                <a:latin typeface="Arial Black" pitchFamily="34" charset="0"/>
                <a:cs typeface="Times New Roman" pitchFamily="18" charset="0"/>
              </a:rPr>
              <a:t>ONA TILI</a:t>
            </a:r>
            <a:endParaRPr sz="40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688753-AF40-4DF9-B254-59E0CD93E7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7344"/>
          <a:stretch>
            <a:fillRect/>
          </a:stretch>
        </p:blipFill>
        <p:spPr>
          <a:xfrm>
            <a:off x="4254500" y="1774825"/>
            <a:ext cx="1348527" cy="1082683"/>
          </a:xfrm>
        </p:spPr>
      </p:pic>
    </p:spTree>
    <p:extLst>
      <p:ext uri="{BB962C8B-B14F-4D97-AF65-F5344CB8AC3E}">
        <p14:creationId xmlns:p14="http://schemas.microsoft.com/office/powerpoint/2010/main" val="2974573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84FE7-6090-455F-A014-30B6DEA9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33893"/>
            <a:ext cx="5401547" cy="369332"/>
          </a:xfrm>
        </p:spPr>
        <p:txBody>
          <a:bodyPr/>
          <a:lstStyle/>
          <a:p>
            <a:pPr algn="ctr"/>
            <a:r>
              <a:rPr lang="uz-Latn-UZ" sz="2400" b="0" dirty="0"/>
              <a:t>Mustahkamlash</a:t>
            </a:r>
            <a:endParaRPr lang="ru-RU" sz="24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8FC03A-95C7-44E1-9680-FC7CEE84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3428999" cy="184665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6000"/>
            <a:r>
              <a:rPr lang="uz-Latn-UZ" sz="2000" dirty="0"/>
              <a:t>     </a:t>
            </a:r>
            <a:r>
              <a:rPr lang="en-US" sz="2000" dirty="0"/>
              <a:t>3. </a:t>
            </a:r>
            <a:r>
              <a:rPr lang="en-US" sz="2000" dirty="0" err="1"/>
              <a:t>Quyidagi</a:t>
            </a:r>
            <a:r>
              <a:rPr lang="en-US" sz="2000" dirty="0"/>
              <a:t> </a:t>
            </a:r>
            <a:r>
              <a:rPr lang="en-US" sz="2000" dirty="0" err="1"/>
              <a:t>hikoyat</a:t>
            </a:r>
            <a:r>
              <a:rPr lang="en-US" sz="2000" dirty="0"/>
              <a:t> </a:t>
            </a:r>
            <a:r>
              <a:rPr lang="en-US" sz="2000" dirty="0" err="1"/>
              <a:t>yuzasidan</a:t>
            </a:r>
            <a:r>
              <a:rPr lang="en-US" sz="2000" dirty="0"/>
              <a:t> </a:t>
            </a:r>
            <a:r>
              <a:rPr lang="en-US" sz="2000" dirty="0" err="1"/>
              <a:t>o‘z</a:t>
            </a:r>
            <a:r>
              <a:rPr lang="en-US" sz="2000" dirty="0"/>
              <a:t> </a:t>
            </a:r>
            <a:r>
              <a:rPr lang="en-US" sz="2000" dirty="0" err="1"/>
              <a:t>xulosangizni</a:t>
            </a:r>
            <a:r>
              <a:rPr lang="en-US" sz="2000" dirty="0"/>
              <a:t> </a:t>
            </a:r>
            <a:r>
              <a:rPr lang="en-US" sz="2000" dirty="0" err="1"/>
              <a:t>ikki</a:t>
            </a:r>
            <a:r>
              <a:rPr lang="en-US" sz="2000" dirty="0"/>
              <a:t> </a:t>
            </a:r>
            <a:r>
              <a:rPr lang="en-US" sz="2000" dirty="0" err="1"/>
              <a:t>jumlada</a:t>
            </a:r>
            <a:r>
              <a:rPr lang="en-US" sz="2000" dirty="0"/>
              <a:t> </a:t>
            </a:r>
            <a:r>
              <a:rPr lang="en-US" sz="2000" dirty="0" err="1"/>
              <a:t>bildiring</a:t>
            </a:r>
            <a:r>
              <a:rPr lang="en-US" sz="2000" dirty="0"/>
              <a:t>. </a:t>
            </a:r>
            <a:r>
              <a:rPr lang="en-US" sz="2000" dirty="0" err="1"/>
              <a:t>Matndan</a:t>
            </a:r>
            <a:r>
              <a:rPr lang="en-US" sz="2000" dirty="0"/>
              <a:t> </a:t>
            </a:r>
            <a:r>
              <a:rPr lang="en-US" sz="2000" dirty="0" err="1"/>
              <a:t>imlosi</a:t>
            </a:r>
            <a:r>
              <a:rPr lang="en-US" sz="2000" dirty="0"/>
              <a:t> </a:t>
            </a:r>
            <a:r>
              <a:rPr lang="en-US" sz="2000" dirty="0" err="1"/>
              <a:t>talaffuziga</a:t>
            </a:r>
            <a:r>
              <a:rPr lang="en-US" sz="2000" dirty="0"/>
              <a:t> </a:t>
            </a:r>
            <a:r>
              <a:rPr lang="en-US" sz="2000" dirty="0" err="1"/>
              <a:t>mos</a:t>
            </a:r>
            <a:r>
              <a:rPr lang="en-US" sz="2000" dirty="0"/>
              <a:t> </a:t>
            </a:r>
            <a:r>
              <a:rPr lang="en-US" sz="2000" dirty="0" err="1"/>
              <a:t>kelmagan</a:t>
            </a:r>
            <a:r>
              <a:rPr lang="en-US" sz="2000" dirty="0"/>
              <a:t> </a:t>
            </a:r>
            <a:r>
              <a:rPr lang="en-US" sz="2000" dirty="0" err="1"/>
              <a:t>so‘zlarni</a:t>
            </a:r>
            <a:r>
              <a:rPr lang="en-US" sz="2000" dirty="0"/>
              <a:t> </a:t>
            </a:r>
            <a:r>
              <a:rPr lang="en-US" sz="2000" dirty="0" err="1"/>
              <a:t>ko‘chiring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4" name="Picture 5" descr="up">
            <a:extLst>
              <a:ext uri="{FF2B5EF4-FFF2-40B4-BE49-F238E27FC236}">
                <a16:creationId xmlns:a16="http://schemas.microsoft.com/office/drawing/2014/main" id="{9CDC4141-02C9-4C85-89F5-C2B11A73D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7012" y="1165225"/>
            <a:ext cx="1512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70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524FB-8DE9-4A1A-9599-03C57A45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uz-Latn-UZ" sz="2400" b="0" dirty="0"/>
              <a:t>Boriga shukur qilish ham ne’mat</a:t>
            </a:r>
            <a:endParaRPr lang="ru-RU" sz="24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644419-E683-43E1-A32E-3DDCE370A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26" y="708025"/>
            <a:ext cx="5363674" cy="236988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36000" indent="361950" algn="just"/>
            <a:r>
              <a:rPr lang="uz-Latn-UZ" sz="1400" dirty="0"/>
              <a:t>– </a:t>
            </a:r>
            <a:r>
              <a:rPr lang="en-US" sz="1400" dirty="0" err="1"/>
              <a:t>Basralik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arabning</a:t>
            </a:r>
            <a:r>
              <a:rPr lang="en-US" sz="1400" dirty="0"/>
              <a:t> </a:t>
            </a:r>
            <a:r>
              <a:rPr lang="en-US" sz="1400" dirty="0" err="1"/>
              <a:t>javohirchilarga</a:t>
            </a:r>
            <a:r>
              <a:rPr lang="en-US" sz="1400" dirty="0"/>
              <a:t> </a:t>
            </a:r>
            <a:r>
              <a:rPr lang="en-US" sz="1400" dirty="0" err="1"/>
              <a:t>shunday</a:t>
            </a:r>
            <a:r>
              <a:rPr lang="en-US" sz="1400" dirty="0"/>
              <a:t> </a:t>
            </a:r>
            <a:r>
              <a:rPr lang="en-US" sz="1400" dirty="0" err="1"/>
              <a:t>hikoya</a:t>
            </a:r>
            <a:r>
              <a:rPr lang="en-US" sz="1400" dirty="0"/>
              <a:t> </a:t>
            </a:r>
            <a:r>
              <a:rPr lang="en-US" sz="1400" dirty="0" err="1"/>
              <a:t>aytib</a:t>
            </a:r>
            <a:r>
              <a:rPr lang="en-US" sz="1400" dirty="0"/>
              <a:t> </a:t>
            </a:r>
            <a:r>
              <a:rPr lang="en-US" sz="1400" dirty="0" err="1"/>
              <a:t>berganini</a:t>
            </a:r>
            <a:r>
              <a:rPr lang="en-US" sz="1400" dirty="0"/>
              <a:t> </a:t>
            </a:r>
            <a:r>
              <a:rPr lang="en-US" sz="1400" dirty="0" err="1"/>
              <a:t>eshitgandim</a:t>
            </a:r>
            <a:r>
              <a:rPr lang="en-US" sz="1400" dirty="0"/>
              <a:t>: „Bir </a:t>
            </a:r>
            <a:r>
              <a:rPr lang="en-US" sz="1400" dirty="0" err="1"/>
              <a:t>paytlar</a:t>
            </a:r>
            <a:r>
              <a:rPr lang="en-US" sz="1400" dirty="0"/>
              <a:t> </a:t>
            </a:r>
            <a:r>
              <a:rPr lang="en-US" sz="1400" dirty="0" err="1"/>
              <a:t>sahroda</a:t>
            </a:r>
            <a:r>
              <a:rPr lang="en-US" sz="1400" dirty="0"/>
              <a:t> </a:t>
            </a:r>
            <a:r>
              <a:rPr lang="en-US" sz="1400" dirty="0" err="1"/>
              <a:t>yo‘limni</a:t>
            </a:r>
            <a:r>
              <a:rPr lang="en-US" sz="1400" dirty="0"/>
              <a:t> </a:t>
            </a:r>
            <a:r>
              <a:rPr lang="en-US" sz="1400" dirty="0" err="1"/>
              <a:t>yo‘qotdim</a:t>
            </a:r>
            <a:r>
              <a:rPr lang="en-US" sz="1400" dirty="0"/>
              <a:t>. </a:t>
            </a:r>
            <a:r>
              <a:rPr lang="en-US" sz="1400" dirty="0" err="1"/>
              <a:t>Yonimda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yeydigan</a:t>
            </a:r>
            <a:r>
              <a:rPr lang="en-US" sz="1400" dirty="0"/>
              <a:t> </a:t>
            </a:r>
            <a:r>
              <a:rPr lang="en-US" sz="1400" dirty="0" err="1"/>
              <a:t>taom</a:t>
            </a:r>
            <a:r>
              <a:rPr lang="en-US" sz="1400" dirty="0"/>
              <a:t>,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ichadigan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qultum</a:t>
            </a:r>
            <a:r>
              <a:rPr lang="en-US" sz="1400" dirty="0"/>
              <a:t> </a:t>
            </a:r>
            <a:r>
              <a:rPr lang="en-US" sz="1400" dirty="0" err="1"/>
              <a:t>suv</a:t>
            </a:r>
            <a:r>
              <a:rPr lang="en-US" sz="1400" dirty="0"/>
              <a:t> </a:t>
            </a:r>
            <a:r>
              <a:rPr lang="en-US" sz="1400" dirty="0" err="1"/>
              <a:t>bor</a:t>
            </a:r>
            <a:r>
              <a:rPr lang="en-US" sz="1400" dirty="0"/>
              <a:t> </a:t>
            </a:r>
            <a:r>
              <a:rPr lang="en-US" sz="1400" dirty="0" err="1"/>
              <a:t>edi</a:t>
            </a:r>
            <a:r>
              <a:rPr lang="en-US" sz="1400" dirty="0"/>
              <a:t>. </a:t>
            </a:r>
            <a:r>
              <a:rPr lang="en-US" sz="1400" dirty="0" err="1"/>
              <a:t>O‘lishimga</a:t>
            </a:r>
            <a:r>
              <a:rPr lang="en-US" sz="1400" dirty="0"/>
              <a:t> </a:t>
            </a:r>
            <a:r>
              <a:rPr lang="en-US" sz="1400" dirty="0" err="1"/>
              <a:t>ishongan</a:t>
            </a:r>
            <a:r>
              <a:rPr lang="en-US" sz="1400" dirty="0"/>
              <a:t> </a:t>
            </a:r>
            <a:r>
              <a:rPr lang="en-US" sz="1400" dirty="0" err="1"/>
              <a:t>onimda</a:t>
            </a:r>
            <a:r>
              <a:rPr lang="en-US" sz="1400" dirty="0"/>
              <a:t> </a:t>
            </a:r>
            <a:r>
              <a:rPr lang="en-US" sz="1400" dirty="0" err="1"/>
              <a:t>uzoqda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to‘rvani</a:t>
            </a:r>
            <a:r>
              <a:rPr lang="en-US" sz="1400" dirty="0"/>
              <a:t> </a:t>
            </a:r>
            <a:r>
              <a:rPr lang="en-US" sz="1400" dirty="0" err="1"/>
              <a:t>ko‘rib</a:t>
            </a:r>
            <a:r>
              <a:rPr lang="en-US" sz="1400" dirty="0"/>
              <a:t> </a:t>
            </a:r>
            <a:r>
              <a:rPr lang="en-US" sz="1400" dirty="0" err="1"/>
              <a:t>qoldim</a:t>
            </a:r>
            <a:r>
              <a:rPr lang="en-US" sz="1400" dirty="0"/>
              <a:t>. </a:t>
            </a:r>
            <a:r>
              <a:rPr lang="en-US" sz="1400" dirty="0" err="1"/>
              <a:t>Shunday</a:t>
            </a:r>
            <a:r>
              <a:rPr lang="en-US" sz="1400" dirty="0"/>
              <a:t> </a:t>
            </a:r>
            <a:r>
              <a:rPr lang="en-US" sz="1400" dirty="0" err="1"/>
              <a:t>yugurdimki</a:t>
            </a:r>
            <a:r>
              <a:rPr lang="en-US" sz="1400" dirty="0"/>
              <a:t>, </a:t>
            </a:r>
            <a:r>
              <a:rPr lang="en-US" sz="1400" dirty="0" err="1"/>
              <a:t>o‘sha</a:t>
            </a:r>
            <a:r>
              <a:rPr lang="en-US" sz="1400" dirty="0"/>
              <a:t> </a:t>
            </a:r>
            <a:r>
              <a:rPr lang="en-US" sz="1400" dirty="0" err="1"/>
              <a:t>paytdagi</a:t>
            </a:r>
            <a:r>
              <a:rPr lang="en-US" sz="1400" dirty="0"/>
              <a:t> </a:t>
            </a:r>
            <a:r>
              <a:rPr lang="en-US" sz="1400" dirty="0" err="1"/>
              <a:t>hayajonimni</a:t>
            </a:r>
            <a:r>
              <a:rPr lang="en-US" sz="1400" dirty="0"/>
              <a:t> </a:t>
            </a:r>
            <a:r>
              <a:rPr lang="en-US" sz="1400" dirty="0" err="1"/>
              <a:t>hech</a:t>
            </a:r>
            <a:r>
              <a:rPr lang="en-US" sz="1400" dirty="0"/>
              <a:t> </a:t>
            </a:r>
            <a:r>
              <a:rPr lang="en-US" sz="1400" dirty="0" err="1"/>
              <a:t>qachon</a:t>
            </a:r>
            <a:r>
              <a:rPr lang="en-US" sz="1400" dirty="0"/>
              <a:t> </a:t>
            </a:r>
            <a:r>
              <a:rPr lang="en-US" sz="1400" dirty="0" err="1"/>
              <a:t>unutolmayman</a:t>
            </a:r>
            <a:r>
              <a:rPr lang="en-US" sz="1400" dirty="0"/>
              <a:t>. </a:t>
            </a:r>
            <a:r>
              <a:rPr lang="en-US" sz="1400" dirty="0" err="1"/>
              <a:t>To‘rvani</a:t>
            </a:r>
            <a:r>
              <a:rPr lang="en-US" sz="1400" dirty="0"/>
              <a:t> </a:t>
            </a:r>
            <a:r>
              <a:rPr lang="en-US" sz="1400" dirty="0" err="1"/>
              <a:t>ochdim</a:t>
            </a:r>
            <a:r>
              <a:rPr lang="en-US" sz="1400" dirty="0"/>
              <a:t>. </a:t>
            </a:r>
            <a:r>
              <a:rPr lang="en-US" sz="1400" dirty="0" err="1"/>
              <a:t>Qarasam</a:t>
            </a:r>
            <a:r>
              <a:rPr lang="en-US" sz="1400" dirty="0"/>
              <a:t>, </a:t>
            </a:r>
            <a:r>
              <a:rPr lang="en-US" sz="1400" dirty="0" err="1"/>
              <a:t>uning</a:t>
            </a:r>
            <a:r>
              <a:rPr lang="en-US" sz="1400" dirty="0"/>
              <a:t> </a:t>
            </a:r>
            <a:r>
              <a:rPr lang="en-US" sz="1400" dirty="0" err="1"/>
              <a:t>ichi</a:t>
            </a:r>
            <a:r>
              <a:rPr lang="en-US" sz="1400" dirty="0"/>
              <a:t> </a:t>
            </a:r>
            <a:r>
              <a:rPr lang="en-US" sz="1400" dirty="0" err="1"/>
              <a:t>to‘la</a:t>
            </a:r>
            <a:r>
              <a:rPr lang="en-US" sz="1400" dirty="0"/>
              <a:t> </a:t>
            </a:r>
            <a:r>
              <a:rPr lang="en-US" sz="1400" dirty="0" err="1"/>
              <a:t>oltin</a:t>
            </a:r>
            <a:r>
              <a:rPr lang="en-US" sz="1400" dirty="0"/>
              <a:t> </a:t>
            </a:r>
            <a:r>
              <a:rPr lang="en-US" sz="1400" dirty="0" err="1"/>
              <a:t>ekan</a:t>
            </a:r>
            <a:r>
              <a:rPr lang="en-US" sz="1400" dirty="0"/>
              <a:t>! </a:t>
            </a:r>
            <a:r>
              <a:rPr lang="en-US" sz="1400" dirty="0" err="1"/>
              <a:t>To‘rvada</a:t>
            </a:r>
            <a:r>
              <a:rPr lang="en-US" sz="1400" dirty="0"/>
              <a:t> non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suvning</a:t>
            </a:r>
            <a:r>
              <a:rPr lang="en-US" sz="1400" dirty="0"/>
              <a:t> </a:t>
            </a:r>
            <a:r>
              <a:rPr lang="en-US" sz="1400" dirty="0" err="1"/>
              <a:t>yo‘qligidan</a:t>
            </a:r>
            <a:r>
              <a:rPr lang="en-US" sz="1400" dirty="0"/>
              <a:t> </a:t>
            </a:r>
            <a:r>
              <a:rPr lang="en-US" sz="1400" dirty="0" err="1"/>
              <a:t>shunchalik</a:t>
            </a:r>
            <a:r>
              <a:rPr lang="en-US" sz="1400" dirty="0"/>
              <a:t> </a:t>
            </a:r>
            <a:r>
              <a:rPr lang="en-US" sz="1400" dirty="0" err="1"/>
              <a:t>xafa</a:t>
            </a:r>
            <a:r>
              <a:rPr lang="en-US" sz="1400" dirty="0"/>
              <a:t> </a:t>
            </a:r>
            <a:r>
              <a:rPr lang="en-US" sz="1400" dirty="0" err="1"/>
              <a:t>bo‘ldimki</a:t>
            </a:r>
            <a:r>
              <a:rPr lang="en-US" sz="1400" dirty="0"/>
              <a:t>, </a:t>
            </a:r>
            <a:r>
              <a:rPr lang="en-US" sz="1400" dirty="0" err="1"/>
              <a:t>bu</a:t>
            </a:r>
            <a:r>
              <a:rPr lang="en-US" sz="1400" dirty="0"/>
              <a:t> </a:t>
            </a:r>
            <a:r>
              <a:rPr lang="en-US" sz="1400" dirty="0" err="1"/>
              <a:t>achchiq</a:t>
            </a:r>
            <a:r>
              <a:rPr lang="en-US" sz="1400" dirty="0"/>
              <a:t> </a:t>
            </a:r>
            <a:r>
              <a:rPr lang="en-US" sz="1400" dirty="0" err="1"/>
              <a:t>iztirobni</a:t>
            </a:r>
            <a:r>
              <a:rPr lang="en-US" sz="1400" dirty="0"/>
              <a:t> </a:t>
            </a:r>
            <a:r>
              <a:rPr lang="en-US" sz="1400" dirty="0" err="1"/>
              <a:t>hech</a:t>
            </a:r>
            <a:r>
              <a:rPr lang="en-US" sz="1400" dirty="0"/>
              <a:t> </a:t>
            </a:r>
            <a:r>
              <a:rPr lang="en-US" sz="1400" dirty="0" err="1"/>
              <a:t>qachon</a:t>
            </a:r>
            <a:r>
              <a:rPr lang="en-US" sz="1400" dirty="0"/>
              <a:t> </a:t>
            </a:r>
            <a:r>
              <a:rPr lang="en-US" sz="1400" dirty="0" err="1"/>
              <a:t>unutolmayman</a:t>
            </a:r>
            <a:r>
              <a:rPr lang="en-US" sz="1400" dirty="0"/>
              <a:t>“. </a:t>
            </a:r>
            <a:r>
              <a:rPr lang="en-US" sz="1400" dirty="0" err="1"/>
              <a:t>Hikoyani</a:t>
            </a:r>
            <a:r>
              <a:rPr lang="en-US" sz="1400" dirty="0"/>
              <a:t> </a:t>
            </a:r>
            <a:r>
              <a:rPr lang="en-US" sz="1400" dirty="0" err="1"/>
              <a:t>eshitib</a:t>
            </a:r>
            <a:r>
              <a:rPr lang="en-US" sz="1400" dirty="0"/>
              <a:t>, </a:t>
            </a:r>
            <a:r>
              <a:rPr lang="en-US" sz="1400" dirty="0" err="1"/>
              <a:t>boriga</a:t>
            </a:r>
            <a:r>
              <a:rPr lang="en-US" sz="1400" dirty="0"/>
              <a:t> </a:t>
            </a:r>
            <a:r>
              <a:rPr lang="en-US" sz="1400" dirty="0" err="1"/>
              <a:t>shukur</a:t>
            </a:r>
            <a:r>
              <a:rPr lang="en-US" sz="1400" dirty="0"/>
              <a:t> </a:t>
            </a:r>
            <a:r>
              <a:rPr lang="en-US" sz="1400" dirty="0" err="1"/>
              <a:t>qilish</a:t>
            </a:r>
            <a:r>
              <a:rPr lang="en-US" sz="1400" dirty="0"/>
              <a:t> ham </a:t>
            </a:r>
            <a:r>
              <a:rPr lang="en-US" sz="1400" dirty="0" err="1"/>
              <a:t>ne’matdir</a:t>
            </a:r>
            <a:r>
              <a:rPr lang="en-US" sz="1400" dirty="0"/>
              <a:t>, </a:t>
            </a:r>
            <a:r>
              <a:rPr lang="en-US" sz="1400" dirty="0" err="1"/>
              <a:t>degan</a:t>
            </a:r>
            <a:r>
              <a:rPr lang="en-US" sz="1400" dirty="0"/>
              <a:t> </a:t>
            </a:r>
            <a:r>
              <a:rPr lang="en-US" sz="1400" dirty="0" err="1"/>
              <a:t>xulosaga</a:t>
            </a:r>
            <a:r>
              <a:rPr lang="en-US" sz="1400" dirty="0"/>
              <a:t> </a:t>
            </a:r>
            <a:r>
              <a:rPr lang="en-US" sz="1400" dirty="0" err="1"/>
              <a:t>keldim</a:t>
            </a:r>
            <a:r>
              <a:rPr lang="en-US" sz="1400" dirty="0"/>
              <a:t>.</a:t>
            </a:r>
          </a:p>
          <a:p>
            <a:pPr marL="36000" indent="361950" algn="just"/>
            <a:r>
              <a:rPr lang="en-US" sz="1400" dirty="0"/>
              <a:t>                                                              (</a:t>
            </a:r>
            <a:r>
              <a:rPr lang="en-US" sz="1400" dirty="0" err="1"/>
              <a:t>Shayx</a:t>
            </a:r>
            <a:r>
              <a:rPr lang="en-US" sz="1400" dirty="0"/>
              <a:t> </a:t>
            </a:r>
            <a:r>
              <a:rPr lang="en-US" sz="1400" dirty="0" err="1"/>
              <a:t>Sa’diy</a:t>
            </a:r>
            <a:r>
              <a:rPr lang="en-US" sz="1400" dirty="0"/>
              <a:t> </a:t>
            </a:r>
            <a:r>
              <a:rPr lang="en-US" sz="1400" dirty="0" err="1"/>
              <a:t>Sheroziy</a:t>
            </a:r>
            <a:r>
              <a:rPr lang="en-US" sz="1400" dirty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5342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98B7F-5BDB-4C38-82C7-728A1C02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uz-Latn-UZ" sz="2400" b="0" dirty="0"/>
              <a:t>Mustaqil bajarish uchun topshiriq</a:t>
            </a:r>
            <a:r>
              <a:rPr lang="en-US" sz="2400" b="0"/>
              <a:t>lar</a:t>
            </a:r>
            <a:endParaRPr lang="ru-RU" sz="24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4A7E00-6E55-4692-8F77-AC32A4B73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5978" y="634314"/>
            <a:ext cx="3410122" cy="221350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6000" indent="361950"/>
            <a:r>
              <a:rPr lang="en-US" sz="1800" dirty="0">
                <a:solidFill>
                  <a:schemeClr val="tx2"/>
                </a:solidFill>
              </a:rPr>
              <a:t>3.1-topshiriq</a:t>
            </a:r>
            <a:r>
              <a:rPr lang="en-US" sz="1800" dirty="0"/>
              <a:t>. „</a:t>
            </a:r>
            <a:r>
              <a:rPr lang="en-US" sz="1800" dirty="0" err="1"/>
              <a:t>Ayyom</a:t>
            </a:r>
            <a:r>
              <a:rPr lang="en-US" sz="1800" dirty="0"/>
              <a:t> </a:t>
            </a:r>
            <a:r>
              <a:rPr lang="en-US" sz="1800" dirty="0" err="1"/>
              <a:t>qutlug</a:t>
            </a:r>
            <a:r>
              <a:rPr lang="en-US" sz="1800" dirty="0"/>
              <a:t>‘ </a:t>
            </a:r>
            <a:r>
              <a:rPr lang="en-US" sz="1800" dirty="0" err="1"/>
              <a:t>bo‘lsin</a:t>
            </a:r>
            <a:r>
              <a:rPr lang="en-US" sz="1800" dirty="0"/>
              <a:t>!“ </a:t>
            </a:r>
            <a:r>
              <a:rPr lang="en-US" sz="1800" dirty="0" err="1"/>
              <a:t>mavzusidagi</a:t>
            </a:r>
            <a:r>
              <a:rPr lang="en-US" sz="1800" dirty="0"/>
              <a:t> </a:t>
            </a:r>
            <a:r>
              <a:rPr lang="en-US" sz="1800" dirty="0" err="1"/>
              <a:t>tabrik</a:t>
            </a:r>
            <a:r>
              <a:rPr lang="en-US" sz="1800" dirty="0"/>
              <a:t> </a:t>
            </a:r>
            <a:r>
              <a:rPr lang="en-US" sz="1800" dirty="0" err="1"/>
              <a:t>nutqi</a:t>
            </a:r>
            <a:r>
              <a:rPr lang="en-US" sz="1800" dirty="0"/>
              <a:t> </a:t>
            </a:r>
            <a:r>
              <a:rPr lang="en-US" sz="1800" dirty="0" err="1"/>
              <a:t>musobaqasiga</a:t>
            </a:r>
            <a:r>
              <a:rPr lang="en-US" sz="1800" dirty="0"/>
              <a:t> </a:t>
            </a:r>
            <a:r>
              <a:rPr lang="en-US" sz="1800" dirty="0" err="1"/>
              <a:t>yozma</a:t>
            </a:r>
            <a:r>
              <a:rPr lang="en-US" sz="1800" dirty="0"/>
              <a:t> </a:t>
            </a:r>
            <a:r>
              <a:rPr lang="en-US" sz="1800" dirty="0" err="1"/>
              <a:t>matn</a:t>
            </a:r>
            <a:r>
              <a:rPr lang="en-US" sz="1800" dirty="0"/>
              <a:t> </a:t>
            </a:r>
            <a:r>
              <a:rPr lang="en-US" sz="1800" dirty="0" err="1"/>
              <a:t>tayyorlang</a:t>
            </a:r>
            <a:r>
              <a:rPr lang="en-US" sz="1800" dirty="0"/>
              <a:t>.</a:t>
            </a:r>
          </a:p>
          <a:p>
            <a:pPr marL="36000" indent="361950"/>
            <a:r>
              <a:rPr lang="en-US" sz="1800" dirty="0">
                <a:solidFill>
                  <a:schemeClr val="tx2"/>
                </a:solidFill>
              </a:rPr>
              <a:t>3.2-topshiriq.</a:t>
            </a:r>
            <a:r>
              <a:rPr lang="en-US" sz="1800" dirty="0"/>
              <a:t> </a:t>
            </a:r>
            <a:r>
              <a:rPr lang="en-US" sz="1800" dirty="0" err="1"/>
              <a:t>Tabrik</a:t>
            </a:r>
            <a:r>
              <a:rPr lang="en-US" sz="1800" dirty="0"/>
              <a:t> </a:t>
            </a:r>
            <a:r>
              <a:rPr lang="en-US" sz="1800" dirty="0" err="1"/>
              <a:t>nutqini</a:t>
            </a:r>
            <a:r>
              <a:rPr lang="en-US" sz="1800" dirty="0"/>
              <a:t> </a:t>
            </a:r>
            <a:r>
              <a:rPr lang="en-US" sz="1800" dirty="0" err="1"/>
              <a:t>videoyozuv</a:t>
            </a:r>
            <a:r>
              <a:rPr lang="en-US" sz="1800" dirty="0"/>
              <a:t> </a:t>
            </a:r>
            <a:r>
              <a:rPr lang="en-US" sz="1800" dirty="0" err="1"/>
              <a:t>ko‘rinishida</a:t>
            </a:r>
            <a:r>
              <a:rPr lang="en-US" sz="1800" dirty="0"/>
              <a:t> </a:t>
            </a:r>
            <a:r>
              <a:rPr lang="en-US" sz="1800" dirty="0" err="1"/>
              <a:t>namoyish</a:t>
            </a:r>
            <a:r>
              <a:rPr lang="en-US" sz="1800" dirty="0"/>
              <a:t> </a:t>
            </a:r>
            <a:r>
              <a:rPr lang="en-US" sz="1800" dirty="0" err="1"/>
              <a:t>qiling</a:t>
            </a:r>
            <a:r>
              <a:rPr lang="en-US" sz="1800" dirty="0"/>
              <a:t>.</a:t>
            </a:r>
          </a:p>
          <a:p>
            <a:pPr marL="36000"/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A7F7F9-32C6-455A-9478-62ED63CE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9" y="815694"/>
            <a:ext cx="1952711" cy="19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7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DC43F28-8132-4C1B-A0CD-E6399FA0D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860425"/>
            <a:ext cx="5334000" cy="22159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6000" algn="ctr"/>
            <a:r>
              <a:rPr lang="en-US" sz="1600" b="1" dirty="0" err="1"/>
              <a:t>Sabrliga</a:t>
            </a:r>
            <a:r>
              <a:rPr lang="en-US" sz="1600" b="1" dirty="0"/>
              <a:t> </a:t>
            </a:r>
            <a:r>
              <a:rPr lang="en-US" sz="1600" b="1" dirty="0" err="1"/>
              <a:t>tole</a:t>
            </a:r>
            <a:r>
              <a:rPr lang="en-US" sz="1600" b="1" dirty="0"/>
              <a:t> </a:t>
            </a:r>
            <a:r>
              <a:rPr lang="en-US" sz="1600" b="1" dirty="0" err="1"/>
              <a:t>yor</a:t>
            </a:r>
            <a:r>
              <a:rPr lang="en-US" sz="1600" b="1" dirty="0"/>
              <a:t> </a:t>
            </a:r>
          </a:p>
          <a:p>
            <a:pPr marL="36000" indent="361950" algn="just"/>
            <a:r>
              <a:rPr lang="en-US" sz="1600" dirty="0" err="1">
                <a:solidFill>
                  <a:schemeClr val="tx2"/>
                </a:solidFill>
              </a:rPr>
              <a:t>Odob</a:t>
            </a:r>
            <a:r>
              <a:rPr lang="en-US" sz="1600" dirty="0"/>
              <a:t> </a:t>
            </a:r>
            <a:r>
              <a:rPr lang="en-US" sz="1600" dirty="0" err="1"/>
              <a:t>xazinasini</a:t>
            </a:r>
            <a:r>
              <a:rPr lang="en-US" sz="1600" dirty="0"/>
              <a:t> </a:t>
            </a:r>
            <a:r>
              <a:rPr lang="en-US" sz="1600" dirty="0" err="1"/>
              <a:t>yuragiga</a:t>
            </a:r>
            <a:r>
              <a:rPr lang="en-US" sz="1600" dirty="0"/>
              <a:t> </a:t>
            </a:r>
            <a:r>
              <a:rPr lang="en-US" sz="1600" dirty="0" err="1"/>
              <a:t>joylagan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yigit</a:t>
            </a:r>
            <a:r>
              <a:rPr lang="en-US" sz="1600" dirty="0"/>
              <a:t> </a:t>
            </a:r>
            <a:r>
              <a:rPr lang="en-US" sz="1600" dirty="0" err="1"/>
              <a:t>bor</a:t>
            </a:r>
            <a:r>
              <a:rPr lang="en-US" sz="1600" dirty="0"/>
              <a:t> </a:t>
            </a:r>
            <a:r>
              <a:rPr lang="en-US" sz="1600" dirty="0" err="1"/>
              <a:t>edi</a:t>
            </a:r>
            <a:r>
              <a:rPr lang="en-US" sz="1600" dirty="0"/>
              <a:t>. U </a:t>
            </a:r>
            <a:r>
              <a:rPr lang="en-US" sz="1600" dirty="0" err="1"/>
              <a:t>o‘z</a:t>
            </a:r>
            <a:r>
              <a:rPr lang="en-US" sz="1600" dirty="0"/>
              <a:t> </a:t>
            </a:r>
            <a:r>
              <a:rPr lang="en-US" sz="1600" dirty="0" err="1"/>
              <a:t>baxtini</a:t>
            </a:r>
            <a:r>
              <a:rPr lang="en-US" sz="1600" dirty="0"/>
              <a:t> </a:t>
            </a:r>
            <a:r>
              <a:rPr lang="en-US" sz="1600" dirty="0" err="1"/>
              <a:t>topolmay</a:t>
            </a:r>
            <a:r>
              <a:rPr lang="en-US" sz="1600" dirty="0"/>
              <a:t>,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necha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tx2"/>
                </a:solidFill>
              </a:rPr>
              <a:t>vaqt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/>
              <a:t>sarson-sargardonlikda</a:t>
            </a:r>
            <a:r>
              <a:rPr lang="en-US" sz="1600" dirty="0"/>
              <a:t> </a:t>
            </a:r>
            <a:r>
              <a:rPr lang="en-US" sz="1600" dirty="0" err="1"/>
              <a:t>yurdi</a:t>
            </a:r>
            <a:r>
              <a:rPr lang="en-US" sz="1600" dirty="0"/>
              <a:t>. </a:t>
            </a:r>
            <a:r>
              <a:rPr lang="en-US" sz="1600" dirty="0" err="1"/>
              <a:t>Nihoyat</a:t>
            </a:r>
            <a:r>
              <a:rPr lang="en-US" sz="1600" dirty="0"/>
              <a:t>, </a:t>
            </a:r>
            <a:r>
              <a:rPr lang="en-US" sz="1600" dirty="0" err="1"/>
              <a:t>baxti</a:t>
            </a:r>
            <a:r>
              <a:rPr lang="en-US" sz="1600" dirty="0"/>
              <a:t> </a:t>
            </a:r>
            <a:r>
              <a:rPr lang="en-US" sz="1600" dirty="0" err="1"/>
              <a:t>chopib</a:t>
            </a:r>
            <a:r>
              <a:rPr lang="en-US" sz="1600" dirty="0"/>
              <a:t>, </a:t>
            </a:r>
            <a:r>
              <a:rPr lang="en-US" sz="1600" dirty="0" err="1"/>
              <a:t>saroy</a:t>
            </a:r>
            <a:r>
              <a:rPr lang="en-US" sz="1600" dirty="0"/>
              <a:t> </a:t>
            </a:r>
            <a:r>
              <a:rPr lang="en-US" sz="1600" dirty="0" err="1"/>
              <a:t>vazirlaridan</a:t>
            </a:r>
            <a:r>
              <a:rPr lang="en-US" sz="1600" dirty="0"/>
              <a:t> </a:t>
            </a:r>
            <a:r>
              <a:rPr lang="en-US" sz="1600" dirty="0" err="1"/>
              <a:t>birining</a:t>
            </a:r>
            <a:r>
              <a:rPr lang="en-US" sz="1600" dirty="0"/>
              <a:t> </a:t>
            </a:r>
            <a:r>
              <a:rPr lang="en-US" sz="1600" dirty="0" err="1"/>
              <a:t>xizmatiga</a:t>
            </a:r>
            <a:r>
              <a:rPr lang="en-US" sz="1600" dirty="0"/>
              <a:t> </a:t>
            </a:r>
            <a:r>
              <a:rPr lang="en-US" sz="1600" dirty="0" err="1"/>
              <a:t>kirdi</a:t>
            </a:r>
            <a:r>
              <a:rPr lang="en-US" sz="1600" dirty="0"/>
              <a:t>. </a:t>
            </a:r>
            <a:r>
              <a:rPr lang="en-US" sz="1600" dirty="0" err="1"/>
              <a:t>Afsuski</a:t>
            </a:r>
            <a:r>
              <a:rPr lang="en-US" sz="1600" dirty="0"/>
              <a:t>,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xonadon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yigitga</a:t>
            </a:r>
            <a:r>
              <a:rPr lang="en-US" sz="1600" dirty="0"/>
              <a:t> </a:t>
            </a:r>
            <a:r>
              <a:rPr lang="en-US" sz="1600" dirty="0" err="1"/>
              <a:t>adolatsiz</a:t>
            </a:r>
            <a:r>
              <a:rPr lang="en-US" sz="1600" dirty="0"/>
              <a:t> </a:t>
            </a:r>
            <a:r>
              <a:rPr lang="en-US" sz="1600" dirty="0" err="1"/>
              <a:t>munosabatda</a:t>
            </a:r>
            <a:r>
              <a:rPr lang="en-US" sz="1600" dirty="0"/>
              <a:t> </a:t>
            </a:r>
            <a:r>
              <a:rPr lang="en-US" sz="1600" dirty="0" err="1"/>
              <a:t>bo‘lardi</a:t>
            </a:r>
            <a:r>
              <a:rPr lang="en-US" sz="1600" dirty="0"/>
              <a:t>. </a:t>
            </a:r>
            <a:r>
              <a:rPr lang="en-US" sz="1600" dirty="0" err="1">
                <a:solidFill>
                  <a:schemeClr val="tx2"/>
                </a:solidFill>
              </a:rPr>
              <a:t>Qiyinchilik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/>
              <a:t>azobiga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tx2"/>
                </a:solidFill>
              </a:rPr>
              <a:t>qanchalik</a:t>
            </a:r>
            <a:r>
              <a:rPr lang="en-US" sz="1600" dirty="0"/>
              <a:t> </a:t>
            </a:r>
            <a:r>
              <a:rPr lang="en-US" sz="1600" dirty="0" err="1"/>
              <a:t>bardosh</a:t>
            </a:r>
            <a:r>
              <a:rPr lang="en-US" sz="1600" dirty="0"/>
              <a:t> </a:t>
            </a:r>
            <a:r>
              <a:rPr lang="en-US" sz="1600" dirty="0" err="1"/>
              <a:t>bermasin</a:t>
            </a:r>
            <a:r>
              <a:rPr lang="en-US" sz="1600" dirty="0"/>
              <a:t>, </a:t>
            </a:r>
            <a:r>
              <a:rPr lang="en-US" sz="1600" dirty="0" err="1"/>
              <a:t>biror</a:t>
            </a:r>
            <a:r>
              <a:rPr lang="en-US" sz="1600" dirty="0"/>
              <a:t> </a:t>
            </a:r>
            <a:r>
              <a:rPr lang="en-US" sz="1600" dirty="0" err="1"/>
              <a:t>foyda</a:t>
            </a:r>
            <a:r>
              <a:rPr lang="en-US" sz="1600" dirty="0"/>
              <a:t> </a:t>
            </a:r>
            <a:r>
              <a:rPr lang="en-US" sz="1600" dirty="0" err="1"/>
              <a:t>ko‘rmadi</a:t>
            </a:r>
            <a:r>
              <a:rPr lang="en-US" sz="1600" dirty="0"/>
              <a:t>. </a:t>
            </a:r>
            <a:r>
              <a:rPr lang="en-US" sz="1600" dirty="0" err="1"/>
              <a:t>Qorong‘i</a:t>
            </a:r>
            <a:r>
              <a:rPr lang="en-US" sz="1600" dirty="0"/>
              <a:t> </a:t>
            </a:r>
            <a:r>
              <a:rPr lang="en-US" sz="1600" dirty="0" err="1"/>
              <a:t>tunlarni</a:t>
            </a:r>
            <a:r>
              <a:rPr lang="en-US" sz="1600" dirty="0"/>
              <a:t> </a:t>
            </a:r>
            <a:r>
              <a:rPr lang="en-US" sz="1600" dirty="0" err="1"/>
              <a:t>esa</a:t>
            </a:r>
            <a:r>
              <a:rPr lang="en-US" sz="1600" dirty="0"/>
              <a:t> </a:t>
            </a:r>
            <a:r>
              <a:rPr lang="en-US" sz="1600" dirty="0" err="1"/>
              <a:t>og‘ir</a:t>
            </a:r>
            <a:r>
              <a:rPr lang="en-US" sz="1600" dirty="0"/>
              <a:t> </a:t>
            </a:r>
            <a:r>
              <a:rPr lang="en-US" sz="1600" dirty="0" err="1"/>
              <a:t>xayollar</a:t>
            </a:r>
            <a:r>
              <a:rPr lang="en-US" sz="1600" dirty="0"/>
              <a:t> </a:t>
            </a:r>
            <a:r>
              <a:rPr lang="en-US" sz="1600" dirty="0" err="1"/>
              <a:t>bilan</a:t>
            </a:r>
            <a:r>
              <a:rPr lang="en-US" sz="1600" dirty="0"/>
              <a:t> </a:t>
            </a:r>
            <a:r>
              <a:rPr lang="en-US" sz="1600" dirty="0" err="1"/>
              <a:t>o‘tkazdi</a:t>
            </a:r>
            <a:r>
              <a:rPr lang="en-US" sz="1600" dirty="0"/>
              <a:t>.</a:t>
            </a:r>
          </a:p>
          <a:p>
            <a:pPr marL="36000" algn="just"/>
            <a:endParaRPr lang="ru-RU" sz="16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2C62667-F9C3-4488-B46C-8EAF3D1A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98425"/>
            <a:ext cx="5638800" cy="369332"/>
          </a:xfrm>
        </p:spPr>
        <p:txBody>
          <a:bodyPr/>
          <a:lstStyle/>
          <a:p>
            <a:pPr algn="ctr"/>
            <a:r>
              <a:rPr lang="uz-Latn-UZ" sz="2400" b="0" dirty="0"/>
              <a:t>3.1-mashq</a:t>
            </a:r>
            <a:endParaRPr lang="ru-RU" sz="2400" b="0" dirty="0"/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42C62667-F9C3-4488-B46C-8EAF3D1A3E62}"/>
              </a:ext>
            </a:extLst>
          </p:cNvPr>
          <p:cNvSpPr txBox="1">
            <a:spLocks/>
          </p:cNvSpPr>
          <p:nvPr/>
        </p:nvSpPr>
        <p:spPr>
          <a:xfrm>
            <a:off x="215900" y="555625"/>
            <a:ext cx="541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uz-Latn-UZ" sz="1400" kern="0" dirty="0">
                <a:solidFill>
                  <a:schemeClr val="tx1"/>
                </a:solidFill>
              </a:rPr>
              <a:t>Matnni ajratilgan so‘zlarning talaffuziga e’tibor berib o‘qing.</a:t>
            </a:r>
            <a:endParaRPr lang="ru-RU" sz="1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0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A93AC-BD60-4AC5-82E3-5AC599F3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Kunlardan bir kun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A3933B-4A73-4F86-9291-CD966E36D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800" y="708025"/>
            <a:ext cx="5410200" cy="196977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6000" indent="361950" algn="just"/>
            <a:r>
              <a:rPr lang="en-US" sz="1600" dirty="0" err="1"/>
              <a:t>Kunlardan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kun</a:t>
            </a:r>
            <a:r>
              <a:rPr lang="en-US" sz="1600" dirty="0"/>
              <a:t> </a:t>
            </a:r>
            <a:r>
              <a:rPr lang="en-US" sz="1600" dirty="0" err="1"/>
              <a:t>bog‘da</a:t>
            </a:r>
            <a:r>
              <a:rPr lang="en-US" sz="1600" dirty="0"/>
              <a:t> </a:t>
            </a:r>
            <a:r>
              <a:rPr lang="en-US" sz="1600" dirty="0" err="1"/>
              <a:t>sayr</a:t>
            </a:r>
            <a:r>
              <a:rPr lang="en-US" sz="1600" dirty="0"/>
              <a:t> </a:t>
            </a:r>
            <a:r>
              <a:rPr lang="en-US" sz="1600" dirty="0" err="1"/>
              <a:t>qilib</a:t>
            </a:r>
            <a:r>
              <a:rPr lang="en-US" sz="1600" dirty="0"/>
              <a:t> </a:t>
            </a:r>
            <a:r>
              <a:rPr lang="en-US" sz="1600" dirty="0" err="1"/>
              <a:t>yurgan</a:t>
            </a:r>
            <a:r>
              <a:rPr lang="en-US" sz="1600" dirty="0"/>
              <a:t> </a:t>
            </a:r>
            <a:r>
              <a:rPr lang="en-US" sz="1600" dirty="0" err="1"/>
              <a:t>Anushervon</a:t>
            </a:r>
            <a:r>
              <a:rPr lang="en-US" sz="1600" dirty="0"/>
              <a:t> </a:t>
            </a:r>
            <a:r>
              <a:rPr lang="en-US" sz="1600" dirty="0" err="1"/>
              <a:t>o‘z</a:t>
            </a:r>
            <a:r>
              <a:rPr lang="en-US" sz="1600" dirty="0"/>
              <a:t> </a:t>
            </a:r>
            <a:r>
              <a:rPr lang="en-US" sz="1600" dirty="0" err="1"/>
              <a:t>mulozimlaridan</a:t>
            </a:r>
            <a:r>
              <a:rPr lang="en-US" sz="1600" dirty="0"/>
              <a:t>: „</a:t>
            </a:r>
            <a:r>
              <a:rPr lang="en-US" sz="1600" dirty="0" err="1"/>
              <a:t>Eng</a:t>
            </a:r>
            <a:r>
              <a:rPr lang="en-US" sz="1600" dirty="0"/>
              <a:t> </a:t>
            </a:r>
            <a:r>
              <a:rPr lang="en-US" sz="1600" dirty="0" err="1"/>
              <a:t>muloyim</a:t>
            </a:r>
            <a:r>
              <a:rPr lang="en-US" sz="1600" dirty="0"/>
              <a:t> </a:t>
            </a:r>
            <a:r>
              <a:rPr lang="en-US" sz="1600" dirty="0" err="1"/>
              <a:t>narsa</a:t>
            </a:r>
            <a:r>
              <a:rPr lang="en-US" sz="1600" dirty="0"/>
              <a:t> </a:t>
            </a:r>
            <a:r>
              <a:rPr lang="en-US" sz="1600" dirty="0" err="1"/>
              <a:t>nima</a:t>
            </a:r>
            <a:r>
              <a:rPr lang="en-US" sz="1600" dirty="0"/>
              <a:t>?“</a:t>
            </a:r>
            <a:r>
              <a:rPr lang="uz-Latn-UZ" sz="1600" dirty="0"/>
              <a:t> – </a:t>
            </a:r>
            <a:r>
              <a:rPr lang="en-US" sz="1600" dirty="0"/>
              <a:t>deb </a:t>
            </a:r>
            <a:r>
              <a:rPr lang="en-US" sz="1600" dirty="0" err="1"/>
              <a:t>so‘radi</a:t>
            </a:r>
            <a:r>
              <a:rPr lang="en-US" sz="1600" dirty="0"/>
              <a:t>. </a:t>
            </a:r>
            <a:r>
              <a:rPr lang="en-US" sz="1600" dirty="0" err="1"/>
              <a:t>Birov</a:t>
            </a:r>
            <a:r>
              <a:rPr lang="en-US" sz="1600" dirty="0"/>
              <a:t>: „</a:t>
            </a:r>
            <a:r>
              <a:rPr lang="en-US" sz="1600" dirty="0" err="1">
                <a:solidFill>
                  <a:srgbClr val="FF0000"/>
                </a:solidFill>
              </a:rPr>
              <a:t>Momiq</a:t>
            </a:r>
            <a:r>
              <a:rPr lang="en-US" sz="1600" dirty="0"/>
              <a:t>“,</a:t>
            </a:r>
            <a:r>
              <a:rPr lang="uz-Latn-UZ" sz="1600" dirty="0"/>
              <a:t> - </a:t>
            </a:r>
            <a:r>
              <a:rPr lang="en-US" sz="1600" dirty="0"/>
              <a:t>deb </a:t>
            </a:r>
            <a:r>
              <a:rPr lang="en-US" sz="1600" dirty="0" err="1"/>
              <a:t>javob</a:t>
            </a:r>
            <a:r>
              <a:rPr lang="en-US" sz="1600" dirty="0"/>
              <a:t> </a:t>
            </a:r>
            <a:r>
              <a:rPr lang="en-US" sz="1600" dirty="0" err="1"/>
              <a:t>berdi</a:t>
            </a:r>
            <a:r>
              <a:rPr lang="en-US" sz="1600" dirty="0"/>
              <a:t>. </a:t>
            </a:r>
            <a:r>
              <a:rPr lang="en-US" sz="1600" dirty="0" err="1"/>
              <a:t>Birov</a:t>
            </a:r>
            <a:r>
              <a:rPr lang="en-US" sz="1600" dirty="0"/>
              <a:t>: „</a:t>
            </a:r>
            <a:r>
              <a:rPr lang="en-US" sz="1600" dirty="0" err="1">
                <a:solidFill>
                  <a:srgbClr val="FF0000"/>
                </a:solidFill>
              </a:rPr>
              <a:t>Tovuq</a:t>
            </a:r>
            <a:r>
              <a:rPr lang="en-US" sz="1600" dirty="0"/>
              <a:t> </a:t>
            </a:r>
            <a:r>
              <a:rPr lang="en-US" sz="1600" dirty="0" err="1"/>
              <a:t>patlari</a:t>
            </a:r>
            <a:r>
              <a:rPr lang="en-US" sz="1600" dirty="0"/>
              <a:t>“, - </a:t>
            </a:r>
            <a:r>
              <a:rPr lang="en-US" sz="1600" dirty="0" err="1"/>
              <a:t>dedi</a:t>
            </a:r>
            <a:r>
              <a:rPr lang="en-US" sz="1600" dirty="0"/>
              <a:t>. Yana </a:t>
            </a:r>
            <a:r>
              <a:rPr lang="en-US" sz="1600" dirty="0" err="1"/>
              <a:t>birovi</a:t>
            </a:r>
            <a:r>
              <a:rPr lang="en-US" sz="1600" dirty="0"/>
              <a:t> </a:t>
            </a:r>
            <a:r>
              <a:rPr lang="en-US" sz="1600" dirty="0" err="1"/>
              <a:t>esa</a:t>
            </a:r>
            <a:r>
              <a:rPr lang="en-US" sz="1600" dirty="0"/>
              <a:t>: „</a:t>
            </a:r>
            <a:r>
              <a:rPr lang="en-US" sz="1600" dirty="0" err="1"/>
              <a:t>Shoyidan</a:t>
            </a:r>
            <a:r>
              <a:rPr lang="en-US" sz="1600" dirty="0"/>
              <a:t> </a:t>
            </a:r>
            <a:r>
              <a:rPr lang="en-US" sz="1600" dirty="0" err="1"/>
              <a:t>muloyimroq</a:t>
            </a:r>
            <a:r>
              <a:rPr lang="en-US" sz="1600" dirty="0"/>
              <a:t> </a:t>
            </a:r>
            <a:r>
              <a:rPr lang="en-US" sz="1600" dirty="0" err="1"/>
              <a:t>narsa</a:t>
            </a:r>
            <a:r>
              <a:rPr lang="en-US" sz="1600" dirty="0"/>
              <a:t> </a:t>
            </a:r>
            <a:r>
              <a:rPr lang="en-US" sz="1600" dirty="0" err="1"/>
              <a:t>nima</a:t>
            </a:r>
            <a:r>
              <a:rPr lang="en-US" sz="1600" dirty="0"/>
              <a:t> </a:t>
            </a:r>
            <a:r>
              <a:rPr lang="en-US" sz="1600" dirty="0" err="1"/>
              <a:t>bo‘lishi</a:t>
            </a:r>
            <a:r>
              <a:rPr lang="en-US" sz="1600" dirty="0"/>
              <a:t> </a:t>
            </a:r>
            <a:r>
              <a:rPr lang="en-US" sz="1600" dirty="0" err="1"/>
              <a:t>mumkin</a:t>
            </a:r>
            <a:r>
              <a:rPr lang="en-US" sz="1600" dirty="0"/>
              <a:t>?“</a:t>
            </a:r>
            <a:r>
              <a:rPr lang="uz-Latn-UZ" sz="1600" dirty="0"/>
              <a:t> – </a:t>
            </a:r>
            <a:r>
              <a:rPr lang="en-US" sz="1600" dirty="0" err="1"/>
              <a:t>dedi</a:t>
            </a:r>
            <a:r>
              <a:rPr lang="en-US" sz="1600" dirty="0"/>
              <a:t>. Shu </a:t>
            </a:r>
            <a:r>
              <a:rPr lang="en-US" sz="1600" dirty="0" err="1"/>
              <a:t>paytda</a:t>
            </a:r>
            <a:r>
              <a:rPr lang="en-US" sz="1600" dirty="0"/>
              <a:t> </a:t>
            </a:r>
            <a:r>
              <a:rPr lang="en-US" sz="1600" dirty="0" err="1"/>
              <a:t>haligi</a:t>
            </a:r>
            <a:r>
              <a:rPr lang="en-US" sz="1600" dirty="0"/>
              <a:t> </a:t>
            </a:r>
            <a:r>
              <a:rPr lang="en-US" sz="1600" dirty="0" err="1"/>
              <a:t>yigit</a:t>
            </a:r>
            <a:r>
              <a:rPr lang="en-US" sz="1600" dirty="0"/>
              <a:t> </a:t>
            </a:r>
            <a:r>
              <a:rPr lang="en-US" sz="1600" dirty="0" err="1"/>
              <a:t>saroyga</a:t>
            </a:r>
            <a:r>
              <a:rPr lang="en-US" sz="1600" dirty="0"/>
              <a:t> </a:t>
            </a:r>
            <a:r>
              <a:rPr lang="en-US" sz="1600" dirty="0" err="1"/>
              <a:t>yaqin</a:t>
            </a:r>
            <a:r>
              <a:rPr lang="en-US" sz="1600" dirty="0"/>
              <a:t> </a:t>
            </a:r>
            <a:r>
              <a:rPr lang="en-US" sz="1600" dirty="0" err="1"/>
              <a:t>yerda</a:t>
            </a:r>
            <a:r>
              <a:rPr lang="en-US" sz="1600" dirty="0"/>
              <a:t> </a:t>
            </a:r>
            <a:r>
              <a:rPr lang="en-US" sz="1600" dirty="0" err="1"/>
              <a:t>ishlayotgan</a:t>
            </a:r>
            <a:r>
              <a:rPr lang="en-US" sz="1600" dirty="0"/>
              <a:t> </a:t>
            </a:r>
            <a:r>
              <a:rPr lang="en-US" sz="1600" dirty="0" err="1"/>
              <a:t>edi</a:t>
            </a:r>
            <a:r>
              <a:rPr lang="en-US" sz="1600" dirty="0"/>
              <a:t>. U </a:t>
            </a:r>
            <a:r>
              <a:rPr lang="en-US" sz="1600" dirty="0" err="1"/>
              <a:t>mulozimlarning</a:t>
            </a:r>
            <a:r>
              <a:rPr lang="en-US" sz="1600" dirty="0"/>
              <a:t> </a:t>
            </a:r>
            <a:r>
              <a:rPr lang="en-US" sz="1600" dirty="0" err="1"/>
              <a:t>javobidan</a:t>
            </a:r>
            <a:r>
              <a:rPr lang="en-US" sz="1600" dirty="0"/>
              <a:t> </a:t>
            </a:r>
            <a:r>
              <a:rPr lang="en-US" sz="1600" dirty="0" err="1"/>
              <a:t>Anushervonning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ko‘ngli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to‘lmaganini</a:t>
            </a:r>
            <a:r>
              <a:rPr lang="en-US" sz="1600" dirty="0"/>
              <a:t> </a:t>
            </a:r>
            <a:r>
              <a:rPr lang="en-US" sz="1600" dirty="0" err="1"/>
              <a:t>ko‘rib</a:t>
            </a:r>
            <a:r>
              <a:rPr lang="en-US" sz="1600" dirty="0"/>
              <a:t>, </a:t>
            </a:r>
            <a:r>
              <a:rPr lang="en-US" sz="1600" dirty="0" err="1"/>
              <a:t>so‘zlashga</a:t>
            </a:r>
            <a:r>
              <a:rPr lang="en-US" sz="1600" dirty="0"/>
              <a:t> </a:t>
            </a:r>
            <a:r>
              <a:rPr lang="en-US" sz="1600" dirty="0" err="1"/>
              <a:t>ruxsat</a:t>
            </a:r>
            <a:r>
              <a:rPr lang="en-US" sz="1600" dirty="0"/>
              <a:t> </a:t>
            </a:r>
            <a:r>
              <a:rPr lang="en-US" sz="1600" dirty="0" err="1"/>
              <a:t>so‘radi</a:t>
            </a:r>
            <a:r>
              <a:rPr lang="en-US" sz="1600" dirty="0"/>
              <a:t>. </a:t>
            </a:r>
            <a:r>
              <a:rPr lang="en-US" sz="1600" dirty="0" err="1"/>
              <a:t>Ijozat</a:t>
            </a:r>
            <a:r>
              <a:rPr lang="en-US" sz="1600" dirty="0"/>
              <a:t> </a:t>
            </a:r>
            <a:r>
              <a:rPr lang="en-US" sz="1600" dirty="0" err="1"/>
              <a:t>bo‘lgach</a:t>
            </a:r>
            <a:r>
              <a:rPr lang="en-US" sz="1600" dirty="0"/>
              <a:t>, </a:t>
            </a:r>
            <a:r>
              <a:rPr lang="en-US" sz="1600" dirty="0" err="1"/>
              <a:t>dedi</a:t>
            </a:r>
            <a:r>
              <a:rPr lang="en-US" sz="1600" dirty="0"/>
              <a:t>: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33AEB5-F84B-441C-8C81-1E58714A0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2" y="2677794"/>
            <a:ext cx="923694" cy="4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3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3723F-9E20-4D97-827D-29606728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22225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Eng muloyim narsa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9DD93-A506-4D19-BBEE-DB4BAF4DD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631826"/>
            <a:ext cx="5363673" cy="2438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000" indent="361950" algn="just"/>
            <a:r>
              <a:rPr lang="uz-Latn-UZ" sz="1400" dirty="0"/>
              <a:t>– </a:t>
            </a:r>
            <a:r>
              <a:rPr lang="en-US" sz="1400" dirty="0" err="1"/>
              <a:t>Eng</a:t>
            </a:r>
            <a:r>
              <a:rPr lang="uz-Latn-UZ" sz="1400" dirty="0"/>
              <a:t>  </a:t>
            </a:r>
            <a:r>
              <a:rPr lang="en-US" sz="1400" dirty="0" err="1"/>
              <a:t>muloyim</a:t>
            </a:r>
            <a:r>
              <a:rPr lang="en-US" sz="1400" dirty="0"/>
              <a:t> </a:t>
            </a:r>
            <a:r>
              <a:rPr lang="en-US" sz="1400" dirty="0" err="1"/>
              <a:t>narsa</a:t>
            </a:r>
            <a:r>
              <a:rPr lang="en-US" sz="1400" dirty="0"/>
              <a:t> </a:t>
            </a:r>
            <a:r>
              <a:rPr lang="en-US" sz="1400" dirty="0" err="1"/>
              <a:t>tinchlikdir</a:t>
            </a:r>
            <a:r>
              <a:rPr lang="en-US" sz="1400" dirty="0"/>
              <a:t>.</a:t>
            </a:r>
          </a:p>
          <a:p>
            <a:pPr marL="36000" indent="361950" algn="just"/>
            <a:r>
              <a:rPr lang="en-US" sz="1400" dirty="0" err="1"/>
              <a:t>Anushervon</a:t>
            </a:r>
            <a:r>
              <a:rPr lang="en-US" sz="1400" dirty="0"/>
              <a:t> </a:t>
            </a:r>
            <a:r>
              <a:rPr lang="en-US" sz="1400" dirty="0" err="1"/>
              <a:t>javobdan</a:t>
            </a:r>
            <a:r>
              <a:rPr lang="en-US" sz="1400" dirty="0"/>
              <a:t> </a:t>
            </a:r>
            <a:r>
              <a:rPr lang="en-US" sz="1400" dirty="0" err="1"/>
              <a:t>qoniqdi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yana</a:t>
            </a:r>
            <a:r>
              <a:rPr lang="en-US" sz="1400" dirty="0"/>
              <a:t> </a:t>
            </a:r>
            <a:r>
              <a:rPr lang="en-US" sz="1400" dirty="0" err="1"/>
              <a:t>so‘radi</a:t>
            </a:r>
            <a:r>
              <a:rPr lang="en-US" sz="1400" dirty="0"/>
              <a:t>:</a:t>
            </a:r>
          </a:p>
          <a:p>
            <a:pPr marL="36000" indent="361950" algn="just"/>
            <a:r>
              <a:rPr lang="uz-Latn-UZ" sz="1400" dirty="0"/>
              <a:t>– </a:t>
            </a:r>
            <a:r>
              <a:rPr lang="en-US" sz="1400" dirty="0" err="1"/>
              <a:t>Inson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qalbiga</a:t>
            </a:r>
            <a:r>
              <a:rPr lang="en-US" sz="1400" dirty="0"/>
              <a:t> </a:t>
            </a:r>
            <a:r>
              <a:rPr lang="en-US" sz="1400" dirty="0" err="1"/>
              <a:t>nima</a:t>
            </a:r>
            <a:r>
              <a:rPr lang="en-US" sz="1400" dirty="0"/>
              <a:t> </a:t>
            </a:r>
            <a:r>
              <a:rPr lang="en-US" sz="1400" dirty="0" err="1"/>
              <a:t>huzur</a:t>
            </a:r>
            <a:r>
              <a:rPr lang="en-US" sz="1400" dirty="0"/>
              <a:t> </a:t>
            </a:r>
            <a:r>
              <a:rPr lang="en-US" sz="1400" dirty="0" err="1"/>
              <a:t>bag‘ishlaydi</a:t>
            </a:r>
            <a:r>
              <a:rPr lang="en-US" sz="1400" dirty="0"/>
              <a:t>?</a:t>
            </a:r>
          </a:p>
          <a:p>
            <a:pPr marL="36000" indent="361950" algn="just"/>
            <a:r>
              <a:rPr lang="uz-Latn-UZ" sz="1400" dirty="0"/>
              <a:t>– </a:t>
            </a:r>
            <a:r>
              <a:rPr lang="en-US" sz="1400" dirty="0" err="1"/>
              <a:t>Muruvvat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shafqat</a:t>
            </a:r>
            <a:r>
              <a:rPr lang="en-US" sz="1400" dirty="0"/>
              <a:t>,</a:t>
            </a:r>
            <a:r>
              <a:rPr lang="uz-Latn-UZ" sz="1400" dirty="0"/>
              <a:t> - </a:t>
            </a:r>
            <a:r>
              <a:rPr lang="en-US" sz="1400" dirty="0" err="1"/>
              <a:t>javob</a:t>
            </a:r>
            <a:r>
              <a:rPr lang="en-US" sz="1400" dirty="0"/>
              <a:t> </a:t>
            </a:r>
            <a:r>
              <a:rPr lang="en-US" sz="1400" dirty="0" err="1"/>
              <a:t>berdi</a:t>
            </a:r>
            <a:r>
              <a:rPr lang="en-US" sz="1400" dirty="0"/>
              <a:t> </a:t>
            </a:r>
            <a:r>
              <a:rPr lang="en-US" sz="1400" dirty="0" err="1"/>
              <a:t>yigit</a:t>
            </a:r>
            <a:r>
              <a:rPr lang="en-US" sz="1400" dirty="0"/>
              <a:t>.</a:t>
            </a:r>
          </a:p>
          <a:p>
            <a:pPr marL="36000" indent="361950" algn="just"/>
            <a:r>
              <a:rPr lang="en-US" sz="1400" dirty="0"/>
              <a:t>Yana </a:t>
            </a:r>
            <a:r>
              <a:rPr lang="en-US" sz="1400" dirty="0" err="1"/>
              <a:t>savol</a:t>
            </a:r>
            <a:r>
              <a:rPr lang="en-US" sz="1400" dirty="0"/>
              <a:t> </a:t>
            </a:r>
            <a:r>
              <a:rPr lang="en-US" sz="1400" dirty="0" err="1"/>
              <a:t>berdi</a:t>
            </a:r>
            <a:r>
              <a:rPr lang="en-US" sz="1400" dirty="0"/>
              <a:t>:</a:t>
            </a:r>
          </a:p>
          <a:p>
            <a:pPr marL="36000" indent="361950" algn="just"/>
            <a:r>
              <a:rPr lang="uz-Latn-UZ" sz="1400" dirty="0"/>
              <a:t>– </a:t>
            </a:r>
            <a:r>
              <a:rPr lang="en-US" sz="1400" dirty="0" err="1"/>
              <a:t>Qachon</a:t>
            </a:r>
            <a:r>
              <a:rPr lang="en-US" sz="1400" dirty="0"/>
              <a:t> </a:t>
            </a:r>
            <a:r>
              <a:rPr lang="en-US" sz="1400" dirty="0" err="1"/>
              <a:t>xotirjamlikka</a:t>
            </a:r>
            <a:r>
              <a:rPr lang="en-US" sz="1400" dirty="0"/>
              <a:t> </a:t>
            </a:r>
            <a:r>
              <a:rPr lang="en-US" sz="1400" dirty="0" err="1"/>
              <a:t>erishish</a:t>
            </a:r>
            <a:r>
              <a:rPr lang="en-US" sz="1400" dirty="0"/>
              <a:t> </a:t>
            </a:r>
            <a:r>
              <a:rPr lang="en-US" sz="1400" dirty="0" err="1"/>
              <a:t>mumkin</a:t>
            </a:r>
            <a:r>
              <a:rPr lang="en-US" sz="1400" dirty="0"/>
              <a:t>?</a:t>
            </a:r>
          </a:p>
          <a:p>
            <a:pPr marL="36000" indent="361950" algn="just"/>
            <a:r>
              <a:rPr lang="uz-Latn-UZ" sz="1400" dirty="0"/>
              <a:t>– </a:t>
            </a:r>
            <a:r>
              <a:rPr lang="en-US" sz="1400" dirty="0" err="1">
                <a:solidFill>
                  <a:srgbClr val="FF0000"/>
                </a:solidFill>
              </a:rPr>
              <a:t>Sabr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qanoat</a:t>
            </a:r>
            <a:r>
              <a:rPr lang="en-US" sz="1400" dirty="0"/>
              <a:t> </a:t>
            </a:r>
            <a:r>
              <a:rPr lang="en-US" sz="1400" dirty="0" err="1"/>
              <a:t>bilan</a:t>
            </a:r>
            <a:r>
              <a:rPr lang="en-US" sz="1400" dirty="0"/>
              <a:t>.</a:t>
            </a:r>
            <a:endParaRPr lang="uz-Latn-UZ" sz="1400" dirty="0"/>
          </a:p>
          <a:p>
            <a:pPr marL="36000" indent="361950" algn="just"/>
            <a:r>
              <a:rPr lang="uz-Latn-UZ" sz="1400" dirty="0"/>
              <a:t>– </a:t>
            </a:r>
            <a:r>
              <a:rPr lang="en-US" sz="1400" dirty="0" err="1"/>
              <a:t>Gullarning</a:t>
            </a:r>
            <a:r>
              <a:rPr lang="en-US" sz="1400" dirty="0"/>
              <a:t> </a:t>
            </a:r>
            <a:r>
              <a:rPr lang="en-US" sz="1400" dirty="0" err="1"/>
              <a:t>ichida</a:t>
            </a:r>
            <a:r>
              <a:rPr lang="en-US" sz="1400" dirty="0"/>
              <a:t> </a:t>
            </a:r>
            <a:r>
              <a:rPr lang="en-US" sz="1400" dirty="0" err="1"/>
              <a:t>eng</a:t>
            </a:r>
            <a:r>
              <a:rPr lang="en-US" sz="1400" dirty="0"/>
              <a:t> </a:t>
            </a:r>
            <a:r>
              <a:rPr lang="en-US" sz="1400" dirty="0" err="1"/>
              <a:t>xushbo‘yi</a:t>
            </a:r>
            <a:r>
              <a:rPr lang="en-US" sz="1400" dirty="0"/>
              <a:t> </a:t>
            </a:r>
            <a:r>
              <a:rPr lang="en-US" sz="1400" dirty="0" err="1"/>
              <a:t>qaysi</a:t>
            </a:r>
            <a:r>
              <a:rPr lang="en-US" sz="1400" dirty="0"/>
              <a:t>?</a:t>
            </a:r>
          </a:p>
          <a:p>
            <a:pPr marL="36000" indent="361950" algn="just"/>
            <a:r>
              <a:rPr lang="uz-Latn-UZ" sz="1400" dirty="0"/>
              <a:t>  – </a:t>
            </a:r>
            <a:r>
              <a:rPr lang="en-US" sz="1400" dirty="0"/>
              <a:t>Ota-</a:t>
            </a:r>
            <a:r>
              <a:rPr lang="en-US" sz="1400" dirty="0" err="1"/>
              <a:t>ona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tirikligida</a:t>
            </a:r>
            <a:r>
              <a:rPr lang="en-US" sz="1400" dirty="0"/>
              <a:t> </a:t>
            </a:r>
            <a:r>
              <a:rPr lang="en-US" sz="1400" dirty="0" err="1"/>
              <a:t>ularni</a:t>
            </a:r>
            <a:r>
              <a:rPr lang="en-US" sz="1400" dirty="0"/>
              <a:t> </a:t>
            </a:r>
            <a:r>
              <a:rPr lang="en-US" sz="1400" dirty="0" err="1"/>
              <a:t>xursand</a:t>
            </a:r>
            <a:r>
              <a:rPr lang="en-US" sz="1400" dirty="0"/>
              <a:t> </a:t>
            </a:r>
            <a:r>
              <a:rPr lang="en-US" sz="1400" dirty="0" err="1"/>
              <a:t>qiladigan</a:t>
            </a:r>
            <a:r>
              <a:rPr lang="en-US" sz="1400" dirty="0"/>
              <a:t>, </a:t>
            </a:r>
            <a:r>
              <a:rPr lang="en-US" sz="1400" dirty="0" err="1"/>
              <a:t>vafotlaridan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keyin</a:t>
            </a:r>
            <a:r>
              <a:rPr lang="en-US" sz="1400" dirty="0"/>
              <a:t> </a:t>
            </a:r>
            <a:r>
              <a:rPr lang="en-US" sz="1400" dirty="0" err="1"/>
              <a:t>esa</a:t>
            </a:r>
            <a:r>
              <a:rPr lang="en-US" sz="1400" dirty="0"/>
              <a:t> </a:t>
            </a:r>
            <a:r>
              <a:rPr lang="en-US" sz="1400" dirty="0" err="1"/>
              <a:t>ularning</a:t>
            </a:r>
            <a:r>
              <a:rPr lang="en-US" sz="1400" dirty="0"/>
              <a:t> </a:t>
            </a:r>
            <a:r>
              <a:rPr lang="en-US" sz="1400" dirty="0" err="1"/>
              <a:t>nomlarini</a:t>
            </a:r>
            <a:r>
              <a:rPr lang="en-US" sz="1400" dirty="0"/>
              <a:t> </a:t>
            </a:r>
            <a:r>
              <a:rPr lang="en-US" sz="1400" dirty="0" err="1"/>
              <a:t>boqiylashtiradigan</a:t>
            </a:r>
            <a:r>
              <a:rPr lang="en-US" sz="1400" dirty="0"/>
              <a:t> </a:t>
            </a:r>
            <a:r>
              <a:rPr lang="en-US" sz="1400" dirty="0" err="1"/>
              <a:t>hayot</a:t>
            </a:r>
            <a:r>
              <a:rPr lang="en-US" sz="1400" dirty="0"/>
              <a:t> </a:t>
            </a:r>
            <a:r>
              <a:rPr lang="en-US" sz="1400" dirty="0" err="1"/>
              <a:t>guli</a:t>
            </a:r>
            <a:r>
              <a:rPr lang="en-US" sz="1400" dirty="0"/>
              <a:t> </a:t>
            </a:r>
            <a:r>
              <a:rPr lang="en-US" sz="1400" dirty="0" err="1"/>
              <a:t>bo‘lmish</a:t>
            </a:r>
            <a:r>
              <a:rPr lang="en-US" sz="1400" dirty="0"/>
              <a:t> - </a:t>
            </a:r>
            <a:r>
              <a:rPr lang="en-US" sz="1400" dirty="0" err="1">
                <a:solidFill>
                  <a:srgbClr val="FF0000"/>
                </a:solidFill>
              </a:rPr>
              <a:t>farzand</a:t>
            </a:r>
            <a:r>
              <a:rPr lang="en-US" sz="1400" dirty="0"/>
              <a:t>“, </a:t>
            </a:r>
            <a:r>
              <a:rPr lang="uz-Latn-UZ" sz="1400" dirty="0"/>
              <a:t> – </a:t>
            </a:r>
            <a:r>
              <a:rPr lang="en-US" sz="1400" dirty="0"/>
              <a:t>deb </a:t>
            </a:r>
            <a:r>
              <a:rPr lang="en-US" sz="1400" dirty="0" err="1">
                <a:solidFill>
                  <a:srgbClr val="FF0000"/>
                </a:solidFill>
              </a:rPr>
              <a:t>javob</a:t>
            </a:r>
            <a:r>
              <a:rPr lang="en-US" sz="1400" dirty="0"/>
              <a:t> </a:t>
            </a:r>
            <a:r>
              <a:rPr lang="en-US" sz="1400" dirty="0" err="1"/>
              <a:t>berdi</a:t>
            </a:r>
            <a:r>
              <a:rPr lang="en-US" sz="1400" dirty="0"/>
              <a:t> </a:t>
            </a:r>
            <a:r>
              <a:rPr lang="en-US" sz="1400" dirty="0" err="1"/>
              <a:t>yigit</a:t>
            </a:r>
            <a:r>
              <a:rPr lang="en-US" sz="1400" dirty="0"/>
              <a:t>.</a:t>
            </a:r>
          </a:p>
          <a:p>
            <a:pPr marL="36000"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589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6A9D5-1A16-43C3-9D4B-9D484364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uz-Latn-UZ" sz="2400" b="0" dirty="0"/>
              <a:t>Sabr-qanoatning namoyon bo‘lishi</a:t>
            </a:r>
            <a:endParaRPr lang="ru-RU" sz="24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E167B1-7F98-4385-BC22-61B5426A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708025"/>
            <a:ext cx="5486400" cy="19697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361950" algn="just"/>
            <a:r>
              <a:rPr lang="en-US" sz="1600" dirty="0" err="1"/>
              <a:t>Anushervon</a:t>
            </a:r>
            <a:r>
              <a:rPr lang="en-US" sz="1600" dirty="0"/>
              <a:t> </a:t>
            </a:r>
            <a:r>
              <a:rPr lang="en-US" sz="1600" dirty="0" err="1"/>
              <a:t>yigitni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taqdirladi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o‘z</a:t>
            </a:r>
            <a:r>
              <a:rPr lang="en-US" sz="1600" dirty="0"/>
              <a:t> </a:t>
            </a:r>
            <a:r>
              <a:rPr lang="en-US" sz="1600" dirty="0" err="1"/>
              <a:t>vazirlari</a:t>
            </a:r>
            <a:r>
              <a:rPr lang="en-US" sz="1600" dirty="0"/>
              <a:t> </a:t>
            </a:r>
            <a:r>
              <a:rPr lang="en-US" sz="1600" dirty="0" err="1"/>
              <a:t>qatoriga</a:t>
            </a:r>
            <a:r>
              <a:rPr lang="en-US" sz="1600" dirty="0"/>
              <a:t> </a:t>
            </a:r>
            <a:r>
              <a:rPr lang="en-US" sz="1600" dirty="0" err="1"/>
              <a:t>oldi</a:t>
            </a:r>
            <a:r>
              <a:rPr lang="en-US" sz="1600" dirty="0"/>
              <a:t>.</a:t>
            </a:r>
          </a:p>
          <a:p>
            <a:pPr indent="361950" algn="just"/>
            <a:r>
              <a:rPr lang="en-US" sz="1600" dirty="0" err="1"/>
              <a:t>Darhaqiqat</a:t>
            </a:r>
            <a:r>
              <a:rPr lang="en-US" sz="1600" dirty="0"/>
              <a:t>,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olim</a:t>
            </a:r>
            <a:r>
              <a:rPr lang="en-US" sz="1600" dirty="0"/>
              <a:t> </a:t>
            </a:r>
            <a:r>
              <a:rPr lang="en-US" sz="1600" dirty="0" err="1"/>
              <a:t>shunday</a:t>
            </a:r>
            <a:r>
              <a:rPr lang="en-US" sz="1600" dirty="0"/>
              <a:t> </a:t>
            </a:r>
            <a:r>
              <a:rPr lang="en-US" sz="1600" dirty="0" err="1"/>
              <a:t>degan</a:t>
            </a:r>
            <a:r>
              <a:rPr lang="en-US" sz="1600" dirty="0"/>
              <a:t> </a:t>
            </a:r>
            <a:r>
              <a:rPr lang="en-US" sz="1600" dirty="0" err="1"/>
              <a:t>ekan</a:t>
            </a:r>
            <a:r>
              <a:rPr lang="en-US" sz="1600" dirty="0"/>
              <a:t>: „</a:t>
            </a:r>
            <a:r>
              <a:rPr lang="en-US" sz="1600" dirty="0" err="1"/>
              <a:t>Tabiatingizda</a:t>
            </a:r>
            <a:r>
              <a:rPr lang="en-US" sz="1600" dirty="0"/>
              <a:t> </a:t>
            </a:r>
            <a:r>
              <a:rPr lang="en-US" sz="1600" dirty="0" err="1"/>
              <a:t>sabr-qanoat</a:t>
            </a:r>
            <a:r>
              <a:rPr lang="en-US" sz="1600" dirty="0"/>
              <a:t> </a:t>
            </a:r>
            <a:r>
              <a:rPr lang="en-US" sz="1600" dirty="0" err="1"/>
              <a:t>qanday</a:t>
            </a:r>
            <a:r>
              <a:rPr lang="en-US" sz="1600" dirty="0"/>
              <a:t> </a:t>
            </a:r>
            <a:r>
              <a:rPr lang="en-US" sz="1600" dirty="0" err="1"/>
              <a:t>namoyon</a:t>
            </a:r>
            <a:r>
              <a:rPr lang="en-US" sz="1600" dirty="0"/>
              <a:t> </a:t>
            </a:r>
            <a:r>
              <a:rPr lang="en-US" sz="1600" dirty="0" err="1"/>
              <a:t>bo‘lishini</a:t>
            </a:r>
            <a:r>
              <a:rPr lang="en-US" sz="1600" dirty="0"/>
              <a:t> </a:t>
            </a:r>
            <a:r>
              <a:rPr lang="en-US" sz="1600" dirty="0" err="1"/>
              <a:t>bilasizmi</a:t>
            </a:r>
            <a:r>
              <a:rPr lang="en-US" sz="1600" dirty="0"/>
              <a:t>? </a:t>
            </a:r>
            <a:r>
              <a:rPr lang="en-US" sz="1600" dirty="0" err="1"/>
              <a:t>Faqat</a:t>
            </a:r>
            <a:r>
              <a:rPr lang="en-US" sz="1600" dirty="0"/>
              <a:t> </a:t>
            </a:r>
            <a:r>
              <a:rPr lang="en-US" sz="1600" dirty="0" err="1"/>
              <a:t>hayot</a:t>
            </a:r>
            <a:r>
              <a:rPr lang="en-US" sz="1600" dirty="0"/>
              <a:t> </a:t>
            </a:r>
            <a:r>
              <a:rPr lang="en-US" sz="1600" dirty="0" err="1"/>
              <a:t>go‘zalligini</a:t>
            </a:r>
            <a:r>
              <a:rPr lang="en-US" sz="1600" dirty="0"/>
              <a:t> </a:t>
            </a:r>
            <a:r>
              <a:rPr lang="en-US" sz="1600" dirty="0" err="1"/>
              <a:t>ko‘ra</a:t>
            </a:r>
            <a:r>
              <a:rPr lang="en-US" sz="1600" dirty="0"/>
              <a:t> </a:t>
            </a:r>
            <a:r>
              <a:rPr lang="en-US" sz="1600" dirty="0" err="1"/>
              <a:t>oladigan</a:t>
            </a:r>
            <a:r>
              <a:rPr lang="en-US" sz="1600" dirty="0"/>
              <a:t> </a:t>
            </a:r>
            <a:r>
              <a:rPr lang="en-US" sz="1600" dirty="0" err="1"/>
              <a:t>ko‘zlaringiz</a:t>
            </a:r>
            <a:r>
              <a:rPr lang="en-US" sz="1600" dirty="0"/>
              <a:t>, </a:t>
            </a:r>
            <a:r>
              <a:rPr lang="en-US" sz="1600" dirty="0" err="1"/>
              <a:t>yomonliklarni</a:t>
            </a:r>
            <a:r>
              <a:rPr lang="en-US" sz="1600" dirty="0"/>
              <a:t> </a:t>
            </a:r>
            <a:r>
              <a:rPr lang="en-US" sz="1600" dirty="0" err="1"/>
              <a:t>kechira</a:t>
            </a:r>
            <a:r>
              <a:rPr lang="en-US" sz="1600" dirty="0"/>
              <a:t> </a:t>
            </a:r>
            <a:r>
              <a:rPr lang="en-US" sz="1600" dirty="0" err="1"/>
              <a:t>oladigan</a:t>
            </a:r>
            <a:r>
              <a:rPr lang="en-US" sz="1600" dirty="0"/>
              <a:t> </a:t>
            </a:r>
            <a:r>
              <a:rPr lang="en-US" sz="1600" dirty="0" err="1"/>
              <a:t>ko‘nglingiz</a:t>
            </a:r>
            <a:r>
              <a:rPr lang="en-US" sz="1600" dirty="0"/>
              <a:t>, </a:t>
            </a:r>
            <a:r>
              <a:rPr lang="en-US" sz="1600" dirty="0" err="1"/>
              <a:t>yaxshiliklar</a:t>
            </a:r>
            <a:r>
              <a:rPr lang="en-US" sz="1600" dirty="0"/>
              <a:t> </a:t>
            </a:r>
            <a:r>
              <a:rPr lang="en-US" sz="1600" dirty="0" err="1"/>
              <a:t>haqida</a:t>
            </a:r>
            <a:r>
              <a:rPr lang="en-US" sz="1600" dirty="0"/>
              <a:t> </a:t>
            </a:r>
            <a:r>
              <a:rPr lang="en-US" sz="1600" dirty="0" err="1"/>
              <a:t>tafakkur</a:t>
            </a:r>
            <a:r>
              <a:rPr lang="en-US" sz="1600" dirty="0"/>
              <a:t> </a:t>
            </a:r>
            <a:r>
              <a:rPr lang="en-US" sz="1600" dirty="0" err="1"/>
              <a:t>qiladigan</a:t>
            </a:r>
            <a:r>
              <a:rPr lang="en-US" sz="1600" dirty="0"/>
              <a:t> </a:t>
            </a:r>
            <a:r>
              <a:rPr lang="en-US" sz="1600" dirty="0" err="1"/>
              <a:t>aqlingiz</a:t>
            </a:r>
            <a:r>
              <a:rPr lang="en-US" sz="1600" dirty="0"/>
              <a:t>, </a:t>
            </a:r>
            <a:r>
              <a:rPr lang="en-US" sz="1600" dirty="0" err="1"/>
              <a:t>orzularingizni</a:t>
            </a:r>
            <a:r>
              <a:rPr lang="en-US" sz="1600" dirty="0"/>
              <a:t> </a:t>
            </a:r>
            <a:r>
              <a:rPr lang="en-US" sz="1600" dirty="0" err="1"/>
              <a:t>izhor</a:t>
            </a:r>
            <a:r>
              <a:rPr lang="en-US" sz="1600" dirty="0"/>
              <a:t> </a:t>
            </a:r>
            <a:r>
              <a:rPr lang="en-US" sz="1600" dirty="0" err="1"/>
              <a:t>qila</a:t>
            </a:r>
            <a:r>
              <a:rPr lang="en-US" sz="1600" dirty="0"/>
              <a:t> </a:t>
            </a:r>
            <a:r>
              <a:rPr lang="en-US" sz="1600" dirty="0" err="1"/>
              <a:t>oladigan</a:t>
            </a:r>
            <a:r>
              <a:rPr lang="en-US" sz="1600" dirty="0"/>
              <a:t> </a:t>
            </a:r>
            <a:r>
              <a:rPr lang="en-US" sz="1600" dirty="0" err="1"/>
              <a:t>qalbingiz</a:t>
            </a:r>
            <a:r>
              <a:rPr lang="en-US" sz="1600" dirty="0"/>
              <a:t> </a:t>
            </a:r>
            <a:r>
              <a:rPr lang="en-US" sz="1600" dirty="0" err="1"/>
              <a:t>borligi</a:t>
            </a:r>
            <a:r>
              <a:rPr lang="en-US" sz="1600" dirty="0"/>
              <a:t> </a:t>
            </a:r>
            <a:r>
              <a:rPr lang="en-US" sz="1600" dirty="0" err="1"/>
              <a:t>sizdagi</a:t>
            </a:r>
            <a:r>
              <a:rPr lang="en-US" sz="1600" dirty="0"/>
              <a:t> </a:t>
            </a:r>
            <a:r>
              <a:rPr lang="en-US" sz="1600" dirty="0" err="1"/>
              <a:t>shukronalik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sabrning</a:t>
            </a:r>
            <a:r>
              <a:rPr lang="en-US" sz="1600" dirty="0"/>
              <a:t> </a:t>
            </a:r>
            <a:r>
              <a:rPr lang="en-US" sz="1600" dirty="0" err="1"/>
              <a:t>mujassamidir</a:t>
            </a:r>
            <a:r>
              <a:rPr lang="en-US" sz="1600" dirty="0"/>
              <a:t>“. („</a:t>
            </a:r>
            <a:r>
              <a:rPr lang="en-US" sz="1600" dirty="0" err="1"/>
              <a:t>Hikoyalar_sarasi</a:t>
            </a:r>
            <a:r>
              <a:rPr lang="en-US" sz="1600" dirty="0"/>
              <a:t> telegram </a:t>
            </a:r>
            <a:r>
              <a:rPr lang="en-US" sz="1600" dirty="0" err="1"/>
              <a:t>kanali“dan</a:t>
            </a:r>
            <a:r>
              <a:rPr lang="en-US" sz="1600" dirty="0"/>
              <a:t>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4E3C1E-E135-44E5-BAE4-DCC6EF09C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2567288"/>
            <a:ext cx="767552" cy="4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65E8A-C0D1-4301-8A1D-DF5F534D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uz-Latn-UZ" sz="2000" b="0" dirty="0"/>
              <a:t>3.2-mashq. Matn yuzasidan topshiriqlar</a:t>
            </a:r>
            <a:endParaRPr lang="ru-RU" sz="2000" b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90A854-2B77-4FC8-A55D-A95980825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6100" y="708025"/>
            <a:ext cx="3733800" cy="19389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6000" indent="361950" algn="just"/>
            <a:r>
              <a:rPr lang="en-US" sz="1800" dirty="0"/>
              <a:t>1. </a:t>
            </a:r>
            <a:r>
              <a:rPr lang="en-US" sz="1800" dirty="0" err="1"/>
              <a:t>Anushervonning</a:t>
            </a:r>
            <a:r>
              <a:rPr lang="en-US" sz="1800" dirty="0"/>
              <a:t> har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savoli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yigitning</a:t>
            </a:r>
            <a:r>
              <a:rPr lang="en-US" sz="1800" dirty="0"/>
              <a:t> har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javobini</a:t>
            </a:r>
            <a:r>
              <a:rPr lang="en-US" sz="1800" dirty="0"/>
              <a:t> </a:t>
            </a:r>
            <a:r>
              <a:rPr lang="en-US" sz="1800" dirty="0" err="1"/>
              <a:t>sharhlashga</a:t>
            </a:r>
            <a:r>
              <a:rPr lang="en-US" sz="1800" dirty="0"/>
              <a:t> harakat </a:t>
            </a:r>
            <a:r>
              <a:rPr lang="en-US" sz="1800" dirty="0" err="1"/>
              <a:t>qiling</a:t>
            </a:r>
            <a:r>
              <a:rPr lang="en-US" sz="1800" dirty="0"/>
              <a:t>. 2. </a:t>
            </a:r>
            <a:r>
              <a:rPr lang="en-US" sz="1800" dirty="0" err="1"/>
              <a:t>Matn</a:t>
            </a:r>
            <a:r>
              <a:rPr lang="en-US" sz="1800" dirty="0"/>
              <a:t> </a:t>
            </a:r>
            <a:r>
              <a:rPr lang="en-US" sz="1800" dirty="0" err="1"/>
              <a:t>xulosasidagi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olim</a:t>
            </a:r>
            <a:r>
              <a:rPr lang="en-US" sz="1800" dirty="0"/>
              <a:t> </a:t>
            </a:r>
            <a:r>
              <a:rPr lang="en-US" sz="1800" dirty="0" err="1"/>
              <a:t>tomonidan</a:t>
            </a:r>
            <a:r>
              <a:rPr lang="en-US" sz="1800" dirty="0"/>
              <a:t> </a:t>
            </a:r>
            <a:r>
              <a:rPr lang="en-US" sz="1800" dirty="0" err="1"/>
              <a:t>aytilgan</a:t>
            </a:r>
            <a:r>
              <a:rPr lang="en-US" sz="1800" dirty="0"/>
              <a:t> </a:t>
            </a:r>
            <a:r>
              <a:rPr lang="en-US" sz="1800" dirty="0" err="1"/>
              <a:t>fikrni</a:t>
            </a:r>
            <a:r>
              <a:rPr lang="en-US" sz="1800" dirty="0"/>
              <a:t> </a:t>
            </a:r>
            <a:r>
              <a:rPr lang="en-US" sz="1800" dirty="0" err="1"/>
              <a:t>qay</a:t>
            </a:r>
            <a:r>
              <a:rPr lang="en-US" sz="1800" dirty="0"/>
              <a:t> </a:t>
            </a:r>
            <a:r>
              <a:rPr lang="en-US" sz="1800" dirty="0" err="1"/>
              <a:t>darajada</a:t>
            </a:r>
            <a:r>
              <a:rPr lang="en-US" sz="1800" dirty="0"/>
              <a:t> </a:t>
            </a:r>
            <a:r>
              <a:rPr lang="en-US" sz="1800" dirty="0" err="1"/>
              <a:t>tushundingiz</a:t>
            </a:r>
            <a:r>
              <a:rPr lang="en-US" sz="1800" dirty="0"/>
              <a:t>? </a:t>
            </a:r>
            <a:r>
              <a:rPr lang="en-US" sz="1800" dirty="0" err="1"/>
              <a:t>Fikringizni</a:t>
            </a:r>
            <a:r>
              <a:rPr lang="en-US" sz="1800" dirty="0"/>
              <a:t> </a:t>
            </a:r>
            <a:r>
              <a:rPr lang="en-US" sz="1800" dirty="0" err="1"/>
              <a:t>asoslab</a:t>
            </a:r>
            <a:r>
              <a:rPr lang="en-US" sz="1800" dirty="0"/>
              <a:t> </a:t>
            </a:r>
            <a:r>
              <a:rPr lang="en-US" sz="1800" dirty="0" err="1"/>
              <a:t>bayon</a:t>
            </a:r>
            <a:r>
              <a:rPr lang="en-US" sz="1800" dirty="0"/>
              <a:t> </a:t>
            </a:r>
            <a:r>
              <a:rPr lang="en-US" sz="1800" dirty="0" err="1"/>
              <a:t>qiling</a:t>
            </a:r>
            <a:r>
              <a:rPr lang="en-US" sz="1800" dirty="0"/>
              <a:t>.</a:t>
            </a:r>
            <a:endParaRPr lang="ru-RU" sz="1800" dirty="0"/>
          </a:p>
        </p:txBody>
      </p:sp>
      <p:pic>
        <p:nvPicPr>
          <p:cNvPr id="4" name="Picture 11" descr="MC900432665[1]">
            <a:extLst>
              <a:ext uri="{FF2B5EF4-FFF2-40B4-BE49-F238E27FC236}">
                <a16:creationId xmlns:a16="http://schemas.microsoft.com/office/drawing/2014/main" id="{D1858C8A-5266-4AD2-AE1D-F933BE612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704239"/>
            <a:ext cx="1826296" cy="7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1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5A4A9-84A1-463B-8AC3-70FCF6FC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uz-Latn-UZ" sz="2400" b="0" dirty="0"/>
              <a:t>3.3-mashq</a:t>
            </a:r>
            <a:endParaRPr lang="ru-RU" sz="24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30F0C1-6BE2-4BEF-829B-3503B49EC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634314"/>
            <a:ext cx="5486400" cy="60711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1400" dirty="0" err="1"/>
              <a:t>Yozilganidek</a:t>
            </a:r>
            <a:r>
              <a:rPr lang="en-US" sz="1400" dirty="0"/>
              <a:t> </a:t>
            </a:r>
            <a:r>
              <a:rPr lang="en-US" sz="1400" dirty="0" err="1"/>
              <a:t>aytilmaydigan</a:t>
            </a:r>
            <a:r>
              <a:rPr lang="en-US" sz="1400" dirty="0"/>
              <a:t> </a:t>
            </a:r>
            <a:r>
              <a:rPr lang="en-US" sz="1400" dirty="0" err="1"/>
              <a:t>undosh</a:t>
            </a:r>
            <a:r>
              <a:rPr lang="en-US" sz="1400" dirty="0"/>
              <a:t> </a:t>
            </a:r>
            <a:r>
              <a:rPr lang="en-US" sz="1400" dirty="0" err="1"/>
              <a:t>harflari</a:t>
            </a:r>
            <a:r>
              <a:rPr lang="en-US" sz="1400" dirty="0"/>
              <a:t> </a:t>
            </a:r>
            <a:r>
              <a:rPr lang="en-US" sz="1400" dirty="0" err="1"/>
              <a:t>mavjud</a:t>
            </a:r>
            <a:r>
              <a:rPr lang="en-US" sz="1400" dirty="0"/>
              <a:t> </a:t>
            </a:r>
            <a:r>
              <a:rPr lang="en-US" sz="1400" dirty="0" err="1"/>
              <a:t>so‘zlarni</a:t>
            </a:r>
            <a:r>
              <a:rPr lang="uz-Latn-UZ" sz="1400" dirty="0"/>
              <a:t> </a:t>
            </a:r>
            <a:r>
              <a:rPr lang="en-US" sz="1400" dirty="0" err="1"/>
              <a:t>aniqlang</a:t>
            </a:r>
            <a:endParaRPr lang="en-US" sz="1400" dirty="0"/>
          </a:p>
          <a:p>
            <a:pPr algn="ctr">
              <a:spcAft>
                <a:spcPts val="600"/>
              </a:spcAft>
            </a:pP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daftaringizga</a:t>
            </a:r>
            <a:r>
              <a:rPr lang="en-US" sz="1400" dirty="0"/>
              <a:t> </a:t>
            </a:r>
            <a:r>
              <a:rPr lang="en-US" sz="1400" dirty="0" err="1"/>
              <a:t>yozing</a:t>
            </a:r>
            <a:r>
              <a:rPr lang="en-US" sz="1400" dirty="0"/>
              <a:t>.</a:t>
            </a:r>
          </a:p>
          <a:p>
            <a:pPr indent="361950" algn="just"/>
            <a:endParaRPr lang="en-US" sz="1400" dirty="0"/>
          </a:p>
        </p:txBody>
      </p:sp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EA8E6B54-CD4D-4919-A6CD-B987C0184E31}"/>
              </a:ext>
            </a:extLst>
          </p:cNvPr>
          <p:cNvSpPr/>
          <p:nvPr/>
        </p:nvSpPr>
        <p:spPr>
          <a:xfrm>
            <a:off x="292171" y="1317625"/>
            <a:ext cx="2963148" cy="1631864"/>
          </a:xfrm>
          <a:prstGeom prst="wedgeRectCallou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Ertalab, muzlatkich, afv, afg‘on shafqat,  fasl, iztirob, daromad...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4C13B5B-79E1-43B6-8CD5-61654014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97" y="1434446"/>
            <a:ext cx="1547250" cy="163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9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E6786-A205-4241-AC13-DBFD8927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48538"/>
            <a:ext cx="5096747" cy="430887"/>
          </a:xfrm>
        </p:spPr>
        <p:txBody>
          <a:bodyPr/>
          <a:lstStyle/>
          <a:p>
            <a:pPr algn="ctr"/>
            <a:r>
              <a:rPr lang="uz-Latn-UZ" sz="2800" b="0" dirty="0"/>
              <a:t>Nazariy matn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BB0CE-78D3-4F03-984B-B24F2A133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1" y="708025"/>
            <a:ext cx="3505199" cy="16619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6000" indent="361950" algn="just"/>
            <a:r>
              <a:rPr lang="en-US" sz="1800" dirty="0" err="1"/>
              <a:t>Adabiy</a:t>
            </a:r>
            <a:r>
              <a:rPr lang="en-US" sz="1800" dirty="0"/>
              <a:t> </a:t>
            </a:r>
            <a:r>
              <a:rPr lang="en-US" sz="1800" dirty="0" err="1"/>
              <a:t>tilda</a:t>
            </a:r>
            <a:r>
              <a:rPr lang="en-US" sz="1800" dirty="0"/>
              <a:t> </a:t>
            </a:r>
            <a:r>
              <a:rPr lang="en-US" sz="1800" dirty="0" err="1"/>
              <a:t>barcha</a:t>
            </a:r>
            <a:r>
              <a:rPr lang="en-US" sz="1800" dirty="0"/>
              <a:t> </a:t>
            </a:r>
            <a:r>
              <a:rPr lang="en-US" sz="1800" dirty="0" err="1"/>
              <a:t>so‘zlar</a:t>
            </a:r>
            <a:r>
              <a:rPr lang="en-US" sz="1800" dirty="0"/>
              <a:t> </a:t>
            </a:r>
            <a:r>
              <a:rPr lang="en-US" sz="1800" dirty="0" err="1"/>
              <a:t>aytilganidek</a:t>
            </a:r>
            <a:r>
              <a:rPr lang="en-US" sz="1800" dirty="0"/>
              <a:t> </a:t>
            </a:r>
            <a:r>
              <a:rPr lang="en-US" sz="1800" dirty="0" err="1"/>
              <a:t>yozilsa</a:t>
            </a:r>
            <a:r>
              <a:rPr lang="en-US" sz="1800" dirty="0"/>
              <a:t> </a:t>
            </a:r>
            <a:r>
              <a:rPr lang="en-US" sz="1800" dirty="0" err="1"/>
              <a:t>edi</a:t>
            </a:r>
            <a:r>
              <a:rPr lang="en-US" sz="1800" dirty="0"/>
              <a:t>,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so‘zning</a:t>
            </a:r>
            <a:r>
              <a:rPr lang="en-US" sz="1800" dirty="0"/>
              <a:t> </a:t>
            </a:r>
            <a:r>
              <a:rPr lang="en-US" sz="1800" dirty="0" err="1"/>
              <a:t>o‘zini</a:t>
            </a:r>
            <a:r>
              <a:rPr lang="en-US" sz="1800" dirty="0"/>
              <a:t> ham </a:t>
            </a:r>
            <a:r>
              <a:rPr lang="en-US" sz="1800" dirty="0" err="1"/>
              <a:t>turlicha</a:t>
            </a:r>
            <a:r>
              <a:rPr lang="en-US" sz="1800" dirty="0"/>
              <a:t> </a:t>
            </a:r>
            <a:r>
              <a:rPr lang="en-US" sz="1800" dirty="0" err="1"/>
              <a:t>yozishga</a:t>
            </a:r>
            <a:r>
              <a:rPr lang="en-US" sz="1800" dirty="0"/>
              <a:t> </a:t>
            </a:r>
            <a:r>
              <a:rPr lang="en-US" sz="1800" dirty="0" err="1"/>
              <a:t>to‘g‘ri</a:t>
            </a:r>
            <a:r>
              <a:rPr lang="en-US" sz="1800" dirty="0"/>
              <a:t> </a:t>
            </a:r>
            <a:r>
              <a:rPr lang="en-US" sz="1800" dirty="0" err="1"/>
              <a:t>kelar</a:t>
            </a:r>
            <a:r>
              <a:rPr lang="en-US" sz="1800" dirty="0"/>
              <a:t>, </a:t>
            </a:r>
            <a:r>
              <a:rPr lang="en-US" sz="1800" dirty="0" err="1"/>
              <a:t>natijada</a:t>
            </a:r>
            <a:r>
              <a:rPr lang="en-US" sz="1800" dirty="0"/>
              <a:t> </a:t>
            </a:r>
            <a:r>
              <a:rPr lang="en-US" sz="1800" dirty="0" err="1"/>
              <a:t>imloni</a:t>
            </a:r>
            <a:r>
              <a:rPr lang="en-US" sz="1800" dirty="0"/>
              <a:t> </a:t>
            </a:r>
            <a:r>
              <a:rPr lang="en-US" sz="1800" dirty="0" err="1"/>
              <a:t>tartibga</a:t>
            </a:r>
            <a:r>
              <a:rPr lang="en-US" sz="1800" dirty="0"/>
              <a:t> </a:t>
            </a:r>
            <a:r>
              <a:rPr lang="en-US" sz="1800" dirty="0" err="1"/>
              <a:t>solib</a:t>
            </a:r>
            <a:r>
              <a:rPr lang="en-US" sz="1800" dirty="0"/>
              <a:t> </a:t>
            </a:r>
            <a:r>
              <a:rPr lang="en-US" sz="1800" dirty="0" err="1"/>
              <a:t>bo‘lmas</a:t>
            </a:r>
            <a:r>
              <a:rPr lang="en-US" sz="1800" dirty="0"/>
              <a:t>, </a:t>
            </a:r>
            <a:r>
              <a:rPr lang="en-US" sz="1800" dirty="0" err="1"/>
              <a:t>savodsizlik</a:t>
            </a:r>
            <a:r>
              <a:rPr lang="en-US" sz="1800" dirty="0"/>
              <a:t> </a:t>
            </a:r>
            <a:r>
              <a:rPr lang="en-US" sz="1800" dirty="0" err="1"/>
              <a:t>kuchayib</a:t>
            </a:r>
            <a:r>
              <a:rPr lang="en-US" sz="1800" dirty="0"/>
              <a:t> </a:t>
            </a:r>
            <a:r>
              <a:rPr lang="en-US" sz="1800" dirty="0" err="1"/>
              <a:t>ketar</a:t>
            </a:r>
            <a:r>
              <a:rPr lang="en-US" sz="1800" dirty="0"/>
              <a:t> </a:t>
            </a:r>
            <a:r>
              <a:rPr lang="en-US" sz="1800" dirty="0" err="1"/>
              <a:t>edi</a:t>
            </a:r>
            <a:r>
              <a:rPr lang="en-US" sz="1800" dirty="0"/>
              <a:t>. </a:t>
            </a:r>
            <a:endParaRPr lang="ru-RU" sz="18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7FA094C-1729-4017-9381-0359229A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5718" y="1350827"/>
            <a:ext cx="1898325" cy="86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3476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7108</TotalTime>
  <Words>1231</Words>
  <Application>Microsoft Office PowerPoint</Application>
  <PresentationFormat>Произвольный</PresentationFormat>
  <Paragraphs>85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Office Theme</vt:lpstr>
      <vt:lpstr>11-sinf ona tili</vt:lpstr>
      <vt:lpstr>ONA TILI</vt:lpstr>
      <vt:lpstr>3.1-mashq</vt:lpstr>
      <vt:lpstr>Kunlardan bir kun</vt:lpstr>
      <vt:lpstr>Eng muloyim narsa</vt:lpstr>
      <vt:lpstr>Sabr-qanoatning namoyon bo‘lishi</vt:lpstr>
      <vt:lpstr>3.2-mashq. Matn yuzasidan topshiriqlar</vt:lpstr>
      <vt:lpstr>3.3-mashq</vt:lpstr>
      <vt:lpstr>Nazariy matn</vt:lpstr>
      <vt:lpstr>Shuning uchun</vt:lpstr>
      <vt:lpstr>Imlo meyori</vt:lpstr>
      <vt:lpstr>3.4-mashq</vt:lpstr>
      <vt:lpstr>3.4-mashq. 2-test</vt:lpstr>
      <vt:lpstr> O‘z o‘rniga qo‘y!</vt:lpstr>
      <vt:lpstr>Презентация PowerPoint</vt:lpstr>
      <vt:lpstr>3.6-mashq</vt:lpstr>
      <vt:lpstr>Matnga sarlavha qo‘ying!</vt:lpstr>
      <vt:lpstr>Mosini tanla!</vt:lpstr>
      <vt:lpstr>Mustahkamlash</vt:lpstr>
      <vt:lpstr>Mustahkamlash</vt:lpstr>
      <vt:lpstr>Boriga shukur qilish ham ne’mat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Пользователь</cp:lastModifiedBy>
  <cp:revision>634</cp:revision>
  <dcterms:created xsi:type="dcterms:W3CDTF">2020-04-13T08:06:06Z</dcterms:created>
  <dcterms:modified xsi:type="dcterms:W3CDTF">2021-02-18T10:34:12Z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