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390" r:id="rId2"/>
    <p:sldId id="282" r:id="rId3"/>
    <p:sldId id="330" r:id="rId4"/>
    <p:sldId id="295" r:id="rId5"/>
    <p:sldId id="311" r:id="rId6"/>
    <p:sldId id="332" r:id="rId7"/>
    <p:sldId id="331" r:id="rId8"/>
    <p:sldId id="312" r:id="rId9"/>
    <p:sldId id="296" r:id="rId10"/>
    <p:sldId id="314" r:id="rId11"/>
    <p:sldId id="260" r:id="rId12"/>
    <p:sldId id="315" r:id="rId13"/>
    <p:sldId id="269" r:id="rId14"/>
    <p:sldId id="267" r:id="rId15"/>
    <p:sldId id="316" r:id="rId16"/>
    <p:sldId id="257" r:id="rId17"/>
    <p:sldId id="334" r:id="rId18"/>
    <p:sldId id="259" r:id="rId19"/>
    <p:sldId id="277" r:id="rId20"/>
    <p:sldId id="333" r:id="rId21"/>
    <p:sldId id="287" r:id="rId22"/>
    <p:sldId id="290" r:id="rId23"/>
    <p:sldId id="270" r:id="rId24"/>
  </p:sldIdLst>
  <p:sldSz cx="5765800" cy="3244850"/>
  <p:notesSz cx="5765800" cy="3244850"/>
  <p:custDataLst>
    <p:tags r:id="rId26"/>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023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8" autoAdjust="0"/>
    <p:restoredTop sz="94150" autoAdjust="0"/>
  </p:normalViewPr>
  <p:slideViewPr>
    <p:cSldViewPr>
      <p:cViewPr varScale="1">
        <p:scale>
          <a:sx n="132" d="100"/>
          <a:sy n="132" d="100"/>
        </p:scale>
        <p:origin x="972" y="11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7EDA05-D688-4A63-8812-CA6BA3475B7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46FBE24F-7F1A-46B6-B836-280D90DCB933}">
      <dgm:prSet phldrT="[Текст]" custT="1"/>
      <dgm:spPr>
        <a:solidFill>
          <a:schemeClr val="bg1">
            <a:lumMod val="85000"/>
          </a:schemeClr>
        </a:solidFill>
      </dgm:spPr>
      <dgm:t>
        <a:bodyPr/>
        <a:lstStyle/>
        <a:p>
          <a:r>
            <a:rPr lang="uz-Latn-UZ" sz="1600" dirty="0">
              <a:solidFill>
                <a:schemeClr val="tx1"/>
              </a:solidFill>
              <a:latin typeface="Arial" panose="020B0604020202020204" pitchFamily="34" charset="0"/>
              <a:cs typeface="Arial" panose="020B0604020202020204" pitchFamily="34" charset="0"/>
            </a:rPr>
            <a:t>E.Vohidov</a:t>
          </a:r>
          <a:endParaRPr lang="ru-RU" sz="1600" dirty="0">
            <a:solidFill>
              <a:schemeClr val="tx1"/>
            </a:solidFill>
            <a:latin typeface="Arial" panose="020B0604020202020204" pitchFamily="34" charset="0"/>
            <a:cs typeface="Arial" panose="020B0604020202020204" pitchFamily="34" charset="0"/>
          </a:endParaRPr>
        </a:p>
      </dgm:t>
    </dgm:pt>
    <dgm:pt modelId="{DA1B6F5A-28EA-405C-B8A7-C86ABB7DFD74}" type="parTrans" cxnId="{69A2D63F-C8BC-4E49-BF48-6456EE8E66F8}">
      <dgm:prSet/>
      <dgm:spPr/>
      <dgm:t>
        <a:bodyPr/>
        <a:lstStyle/>
        <a:p>
          <a:endParaRPr lang="ru-RU">
            <a:solidFill>
              <a:schemeClr val="tx1"/>
            </a:solidFill>
          </a:endParaRPr>
        </a:p>
      </dgm:t>
    </dgm:pt>
    <dgm:pt modelId="{797E35C7-6D19-4CD0-A2F3-CE17570881A4}" type="sibTrans" cxnId="{69A2D63F-C8BC-4E49-BF48-6456EE8E66F8}">
      <dgm:prSet/>
      <dgm:spPr/>
      <dgm:t>
        <a:bodyPr/>
        <a:lstStyle/>
        <a:p>
          <a:endParaRPr lang="ru-RU">
            <a:solidFill>
              <a:schemeClr val="tx1"/>
            </a:solidFill>
          </a:endParaRPr>
        </a:p>
      </dgm:t>
    </dgm:pt>
    <dgm:pt modelId="{4B24C656-FC29-4547-80C5-75A9286153BE}">
      <dgm:prSet phldrT="[Текст]"/>
      <dgm:spPr/>
      <dgm:t>
        <a:bodyPr/>
        <a:lstStyle/>
        <a:p>
          <a:r>
            <a:rPr lang="uz-Latn-UZ" dirty="0">
              <a:solidFill>
                <a:schemeClr val="tx1"/>
              </a:solidFill>
              <a:latin typeface="Arial" panose="020B0604020202020204" pitchFamily="34" charset="0"/>
              <a:cs typeface="Arial" panose="020B0604020202020204" pitchFamily="34" charset="0"/>
            </a:rPr>
            <a:t>“O‘zbek tilining izohli frazeologik lug‘ati”</a:t>
          </a:r>
          <a:endParaRPr lang="ru-RU" dirty="0">
            <a:solidFill>
              <a:schemeClr val="tx1"/>
            </a:solidFill>
            <a:latin typeface="Arial" panose="020B0604020202020204" pitchFamily="34" charset="0"/>
            <a:cs typeface="Arial" panose="020B0604020202020204" pitchFamily="34" charset="0"/>
          </a:endParaRPr>
        </a:p>
      </dgm:t>
    </dgm:pt>
    <dgm:pt modelId="{E29B922C-569D-44CE-90A0-407A1930E516}" type="parTrans" cxnId="{BFC16E89-8A04-44D0-876A-AEC9887F5F45}">
      <dgm:prSet/>
      <dgm:spPr/>
      <dgm:t>
        <a:bodyPr/>
        <a:lstStyle/>
        <a:p>
          <a:endParaRPr lang="ru-RU">
            <a:solidFill>
              <a:schemeClr val="tx1"/>
            </a:solidFill>
          </a:endParaRPr>
        </a:p>
      </dgm:t>
    </dgm:pt>
    <dgm:pt modelId="{8D99BEA2-0966-4AB8-B6D7-F71D428ED963}" type="sibTrans" cxnId="{BFC16E89-8A04-44D0-876A-AEC9887F5F45}">
      <dgm:prSet/>
      <dgm:spPr/>
      <dgm:t>
        <a:bodyPr/>
        <a:lstStyle/>
        <a:p>
          <a:endParaRPr lang="ru-RU">
            <a:solidFill>
              <a:schemeClr val="tx1"/>
            </a:solidFill>
          </a:endParaRPr>
        </a:p>
      </dgm:t>
    </dgm:pt>
    <dgm:pt modelId="{2328D2AC-3852-49B4-92D4-F4372AAF9361}">
      <dgm:prSet phldrT="[Текст]" phldr="1"/>
      <dgm:spPr/>
      <dgm:t>
        <a:bodyPr/>
        <a:lstStyle/>
        <a:p>
          <a:endParaRPr lang="ru-RU" dirty="0">
            <a:solidFill>
              <a:schemeClr val="tx1"/>
            </a:solidFill>
            <a:latin typeface="Arial" panose="020B0604020202020204" pitchFamily="34" charset="0"/>
            <a:cs typeface="Arial" panose="020B0604020202020204" pitchFamily="34" charset="0"/>
          </a:endParaRPr>
        </a:p>
      </dgm:t>
    </dgm:pt>
    <dgm:pt modelId="{62A79B7F-D805-468A-95D4-63F27EA2493B}" type="parTrans" cxnId="{F869C377-99FE-4FA2-B4F6-3D1E24B21BB7}">
      <dgm:prSet/>
      <dgm:spPr/>
      <dgm:t>
        <a:bodyPr/>
        <a:lstStyle/>
        <a:p>
          <a:endParaRPr lang="ru-RU">
            <a:solidFill>
              <a:schemeClr val="tx1"/>
            </a:solidFill>
          </a:endParaRPr>
        </a:p>
      </dgm:t>
    </dgm:pt>
    <dgm:pt modelId="{5F61B035-C787-4CD7-AE32-15846806CF31}" type="sibTrans" cxnId="{F869C377-99FE-4FA2-B4F6-3D1E24B21BB7}">
      <dgm:prSet/>
      <dgm:spPr/>
      <dgm:t>
        <a:bodyPr/>
        <a:lstStyle/>
        <a:p>
          <a:endParaRPr lang="ru-RU">
            <a:solidFill>
              <a:schemeClr val="tx1"/>
            </a:solidFill>
          </a:endParaRPr>
        </a:p>
      </dgm:t>
    </dgm:pt>
    <dgm:pt modelId="{08C46F00-2478-42A8-9170-2213A90F4E42}">
      <dgm:prSet phldrT="[Текст]" custT="1"/>
      <dgm:spPr>
        <a:solidFill>
          <a:schemeClr val="bg1">
            <a:lumMod val="85000"/>
          </a:schemeClr>
        </a:solidFill>
      </dgm:spPr>
      <dgm:t>
        <a:bodyPr/>
        <a:lstStyle/>
        <a:p>
          <a:r>
            <a:rPr lang="uz-Latn-UZ" sz="1600" dirty="0">
              <a:solidFill>
                <a:schemeClr val="tx1"/>
              </a:solidFill>
              <a:latin typeface="Arial" panose="020B0604020202020204" pitchFamily="34" charset="0"/>
              <a:cs typeface="Arial" panose="020B0604020202020204" pitchFamily="34" charset="0"/>
            </a:rPr>
            <a:t>A.Rustamov</a:t>
          </a:r>
          <a:endParaRPr lang="ru-RU" sz="1600" dirty="0">
            <a:solidFill>
              <a:schemeClr val="tx1"/>
            </a:solidFill>
            <a:latin typeface="Arial" panose="020B0604020202020204" pitchFamily="34" charset="0"/>
            <a:cs typeface="Arial" panose="020B0604020202020204" pitchFamily="34" charset="0"/>
          </a:endParaRPr>
        </a:p>
      </dgm:t>
    </dgm:pt>
    <dgm:pt modelId="{356FA536-8529-41EA-91A4-FD112B97A3D8}" type="parTrans" cxnId="{000E5A9B-F7EA-4B50-BF50-F258747CF097}">
      <dgm:prSet/>
      <dgm:spPr/>
      <dgm:t>
        <a:bodyPr/>
        <a:lstStyle/>
        <a:p>
          <a:endParaRPr lang="ru-RU">
            <a:solidFill>
              <a:schemeClr val="tx1"/>
            </a:solidFill>
          </a:endParaRPr>
        </a:p>
      </dgm:t>
    </dgm:pt>
    <dgm:pt modelId="{C9B02CCE-38F1-40E2-A6C2-A6A76B55CFC8}" type="sibTrans" cxnId="{000E5A9B-F7EA-4B50-BF50-F258747CF097}">
      <dgm:prSet/>
      <dgm:spPr/>
      <dgm:t>
        <a:bodyPr/>
        <a:lstStyle/>
        <a:p>
          <a:endParaRPr lang="ru-RU">
            <a:solidFill>
              <a:schemeClr val="tx1"/>
            </a:solidFill>
          </a:endParaRPr>
        </a:p>
      </dgm:t>
    </dgm:pt>
    <dgm:pt modelId="{DC4DB0B6-9F5D-43D3-BB37-CA11708D5BFC}">
      <dgm:prSet phldrT="[Текст]" custT="1"/>
      <dgm:spPr/>
      <dgm:t>
        <a:bodyPr/>
        <a:lstStyle/>
        <a:p>
          <a:r>
            <a:rPr lang="uz-Latn-UZ" sz="1600" dirty="0">
              <a:solidFill>
                <a:schemeClr val="tx1"/>
              </a:solidFill>
              <a:latin typeface="Arial" panose="020B0604020202020204" pitchFamily="34" charset="0"/>
              <a:cs typeface="Arial" panose="020B0604020202020204" pitchFamily="34" charset="0"/>
            </a:rPr>
            <a:t>“So‘z latofati”</a:t>
          </a:r>
          <a:endParaRPr lang="ru-RU" sz="1600" dirty="0">
            <a:solidFill>
              <a:schemeClr val="tx1"/>
            </a:solidFill>
            <a:latin typeface="Arial" panose="020B0604020202020204" pitchFamily="34" charset="0"/>
            <a:cs typeface="Arial" panose="020B0604020202020204" pitchFamily="34" charset="0"/>
          </a:endParaRPr>
        </a:p>
      </dgm:t>
    </dgm:pt>
    <dgm:pt modelId="{0503CD24-D104-4CFE-9656-D631188D12A3}" type="parTrans" cxnId="{0A434DB0-19D7-4203-8E27-E17A65B9565E}">
      <dgm:prSet/>
      <dgm:spPr/>
      <dgm:t>
        <a:bodyPr/>
        <a:lstStyle/>
        <a:p>
          <a:endParaRPr lang="ru-RU">
            <a:solidFill>
              <a:schemeClr val="tx1"/>
            </a:solidFill>
          </a:endParaRPr>
        </a:p>
      </dgm:t>
    </dgm:pt>
    <dgm:pt modelId="{C07FC094-572A-4075-A8E4-A9C3A2060634}" type="sibTrans" cxnId="{0A434DB0-19D7-4203-8E27-E17A65B9565E}">
      <dgm:prSet/>
      <dgm:spPr/>
      <dgm:t>
        <a:bodyPr/>
        <a:lstStyle/>
        <a:p>
          <a:endParaRPr lang="ru-RU">
            <a:solidFill>
              <a:schemeClr val="tx1"/>
            </a:solidFill>
          </a:endParaRPr>
        </a:p>
      </dgm:t>
    </dgm:pt>
    <dgm:pt modelId="{932001AA-28C2-404C-81E1-D162591EA3DF}">
      <dgm:prSet phldrT="[Текст]" phldr="1"/>
      <dgm:spPr/>
      <dgm:t>
        <a:bodyPr/>
        <a:lstStyle/>
        <a:p>
          <a:endParaRPr lang="ru-RU" sz="1500" dirty="0">
            <a:solidFill>
              <a:schemeClr val="tx1"/>
            </a:solidFill>
            <a:latin typeface="Arial" panose="020B0604020202020204" pitchFamily="34" charset="0"/>
            <a:cs typeface="Arial" panose="020B0604020202020204" pitchFamily="34" charset="0"/>
          </a:endParaRPr>
        </a:p>
      </dgm:t>
    </dgm:pt>
    <dgm:pt modelId="{82186ABD-E7BE-4544-847C-C0A469EBDE3A}" type="parTrans" cxnId="{7FDDFF0F-4613-412D-8202-96F79BDA94F3}">
      <dgm:prSet/>
      <dgm:spPr/>
      <dgm:t>
        <a:bodyPr/>
        <a:lstStyle/>
        <a:p>
          <a:endParaRPr lang="ru-RU">
            <a:solidFill>
              <a:schemeClr val="tx1"/>
            </a:solidFill>
          </a:endParaRPr>
        </a:p>
      </dgm:t>
    </dgm:pt>
    <dgm:pt modelId="{0FA758F9-BBD7-42F5-867E-F24DDA7B6748}" type="sibTrans" cxnId="{7FDDFF0F-4613-412D-8202-96F79BDA94F3}">
      <dgm:prSet/>
      <dgm:spPr/>
      <dgm:t>
        <a:bodyPr/>
        <a:lstStyle/>
        <a:p>
          <a:endParaRPr lang="ru-RU">
            <a:solidFill>
              <a:schemeClr val="tx1"/>
            </a:solidFill>
          </a:endParaRPr>
        </a:p>
      </dgm:t>
    </dgm:pt>
    <dgm:pt modelId="{EAD57FEE-84B0-4B0F-89C1-B28CAC2E87AB}">
      <dgm:prSet phldrT="[Текст]" custT="1"/>
      <dgm:spPr>
        <a:solidFill>
          <a:schemeClr val="bg1">
            <a:lumMod val="85000"/>
          </a:schemeClr>
        </a:solidFill>
      </dgm:spPr>
      <dgm:t>
        <a:bodyPr/>
        <a:lstStyle/>
        <a:p>
          <a:r>
            <a:rPr lang="uz-Latn-UZ" sz="1600" dirty="0">
              <a:solidFill>
                <a:schemeClr val="tx1"/>
              </a:solidFill>
              <a:latin typeface="Arial" pitchFamily="34" charset="0"/>
              <a:cs typeface="Arial" pitchFamily="34" charset="0"/>
            </a:rPr>
            <a:t>Sh.Rahmatullayev</a:t>
          </a:r>
          <a:endParaRPr lang="ru-RU" sz="1600" dirty="0">
            <a:solidFill>
              <a:schemeClr val="tx1"/>
            </a:solidFill>
            <a:latin typeface="Arial" pitchFamily="34" charset="0"/>
            <a:cs typeface="Arial" pitchFamily="34" charset="0"/>
          </a:endParaRPr>
        </a:p>
      </dgm:t>
    </dgm:pt>
    <dgm:pt modelId="{70ABF806-B258-4D13-B586-1A4F2F9F3C79}" type="parTrans" cxnId="{8A5C6234-1013-4710-A41A-B42BF7DB64E0}">
      <dgm:prSet/>
      <dgm:spPr/>
      <dgm:t>
        <a:bodyPr/>
        <a:lstStyle/>
        <a:p>
          <a:endParaRPr lang="ru-RU">
            <a:solidFill>
              <a:schemeClr val="tx1"/>
            </a:solidFill>
          </a:endParaRPr>
        </a:p>
      </dgm:t>
    </dgm:pt>
    <dgm:pt modelId="{591BE510-5272-42B8-80AD-B07448F494C9}" type="sibTrans" cxnId="{8A5C6234-1013-4710-A41A-B42BF7DB64E0}">
      <dgm:prSet/>
      <dgm:spPr/>
      <dgm:t>
        <a:bodyPr/>
        <a:lstStyle/>
        <a:p>
          <a:endParaRPr lang="ru-RU">
            <a:solidFill>
              <a:schemeClr val="tx1"/>
            </a:solidFill>
          </a:endParaRPr>
        </a:p>
      </dgm:t>
    </dgm:pt>
    <dgm:pt modelId="{062621C4-6196-49E7-B5F4-F5FA4242BB58}">
      <dgm:prSet phldrT="[Текст]"/>
      <dgm:spPr/>
      <dgm:t>
        <a:bodyPr/>
        <a:lstStyle/>
        <a:p>
          <a:r>
            <a:rPr lang="uz-Latn-UZ" dirty="0">
              <a:solidFill>
                <a:schemeClr val="tx1"/>
              </a:solidFill>
              <a:latin typeface="Arial" panose="020B0604020202020204" pitchFamily="34" charset="0"/>
              <a:cs typeface="Arial" panose="020B0604020202020204" pitchFamily="34" charset="0"/>
            </a:rPr>
            <a:t>“So‘z xususida so‘z”</a:t>
          </a:r>
          <a:endParaRPr lang="ru-RU" dirty="0">
            <a:solidFill>
              <a:schemeClr val="tx1"/>
            </a:solidFill>
            <a:latin typeface="Arial" panose="020B0604020202020204" pitchFamily="34" charset="0"/>
            <a:cs typeface="Arial" panose="020B0604020202020204" pitchFamily="34" charset="0"/>
          </a:endParaRPr>
        </a:p>
      </dgm:t>
    </dgm:pt>
    <dgm:pt modelId="{B7426C10-EE38-4242-B6C4-BF5E5631A56C}" type="parTrans" cxnId="{49C8DCBD-90D2-4D4C-8DEE-6785AEE48FEA}">
      <dgm:prSet/>
      <dgm:spPr/>
      <dgm:t>
        <a:bodyPr/>
        <a:lstStyle/>
        <a:p>
          <a:endParaRPr lang="ru-RU">
            <a:solidFill>
              <a:schemeClr val="tx1"/>
            </a:solidFill>
          </a:endParaRPr>
        </a:p>
      </dgm:t>
    </dgm:pt>
    <dgm:pt modelId="{9172AF7D-433A-4026-A2DA-DA7A0C49A12E}" type="sibTrans" cxnId="{49C8DCBD-90D2-4D4C-8DEE-6785AEE48FEA}">
      <dgm:prSet/>
      <dgm:spPr/>
      <dgm:t>
        <a:bodyPr/>
        <a:lstStyle/>
        <a:p>
          <a:endParaRPr lang="ru-RU">
            <a:solidFill>
              <a:schemeClr val="tx1"/>
            </a:solidFill>
          </a:endParaRPr>
        </a:p>
      </dgm:t>
    </dgm:pt>
    <dgm:pt modelId="{FD9D3BCD-6D4C-4F6E-AFD9-25B97C0A3BB7}">
      <dgm:prSet phldrT="[Текст]" phldr="1"/>
      <dgm:spPr/>
      <dgm:t>
        <a:bodyPr/>
        <a:lstStyle/>
        <a:p>
          <a:endParaRPr lang="ru-RU" dirty="0">
            <a:solidFill>
              <a:schemeClr val="tx1"/>
            </a:solidFill>
            <a:latin typeface="Arial" panose="020B0604020202020204" pitchFamily="34" charset="0"/>
            <a:cs typeface="Arial" panose="020B0604020202020204" pitchFamily="34" charset="0"/>
          </a:endParaRPr>
        </a:p>
      </dgm:t>
    </dgm:pt>
    <dgm:pt modelId="{041C627C-8438-43C5-B1DD-CEC65E1EE90C}" type="parTrans" cxnId="{68BD8CBF-277E-4BD1-99FB-8164C81BCEA3}">
      <dgm:prSet/>
      <dgm:spPr/>
      <dgm:t>
        <a:bodyPr/>
        <a:lstStyle/>
        <a:p>
          <a:endParaRPr lang="ru-RU">
            <a:solidFill>
              <a:schemeClr val="tx1"/>
            </a:solidFill>
          </a:endParaRPr>
        </a:p>
      </dgm:t>
    </dgm:pt>
    <dgm:pt modelId="{F05F35D7-01E0-4DE1-BB33-AE1010D9BE7E}" type="sibTrans" cxnId="{68BD8CBF-277E-4BD1-99FB-8164C81BCEA3}">
      <dgm:prSet/>
      <dgm:spPr/>
      <dgm:t>
        <a:bodyPr/>
        <a:lstStyle/>
        <a:p>
          <a:endParaRPr lang="ru-RU">
            <a:solidFill>
              <a:schemeClr val="tx1"/>
            </a:solidFill>
          </a:endParaRPr>
        </a:p>
      </dgm:t>
    </dgm:pt>
    <dgm:pt modelId="{9ACA2FA0-FD1C-41D8-BCFA-AE1F869A3CD1}" type="pres">
      <dgm:prSet presAssocID="{B47EDA05-D688-4A63-8812-CA6BA3475B7A}" presName="Name0" presStyleCnt="0">
        <dgm:presLayoutVars>
          <dgm:dir/>
          <dgm:animLvl val="lvl"/>
          <dgm:resizeHandles val="exact"/>
        </dgm:presLayoutVars>
      </dgm:prSet>
      <dgm:spPr/>
    </dgm:pt>
    <dgm:pt modelId="{F3EBBEB5-F6A8-4D69-A74B-D5181BC6A194}" type="pres">
      <dgm:prSet presAssocID="{46FBE24F-7F1A-46B6-B836-280D90DCB933}" presName="linNode" presStyleCnt="0"/>
      <dgm:spPr/>
    </dgm:pt>
    <dgm:pt modelId="{E84C8C6E-03D6-406B-A38D-4E7F981499F3}" type="pres">
      <dgm:prSet presAssocID="{46FBE24F-7F1A-46B6-B836-280D90DCB933}" presName="parentText" presStyleLbl="node1" presStyleIdx="0" presStyleCnt="3">
        <dgm:presLayoutVars>
          <dgm:chMax val="1"/>
          <dgm:bulletEnabled val="1"/>
        </dgm:presLayoutVars>
      </dgm:prSet>
      <dgm:spPr/>
    </dgm:pt>
    <dgm:pt modelId="{A457AD62-2D28-4448-9AF2-6DD04D1DCD32}" type="pres">
      <dgm:prSet presAssocID="{46FBE24F-7F1A-46B6-B836-280D90DCB933}" presName="descendantText" presStyleLbl="alignAccFollowNode1" presStyleIdx="0" presStyleCnt="3">
        <dgm:presLayoutVars>
          <dgm:bulletEnabled val="1"/>
        </dgm:presLayoutVars>
      </dgm:prSet>
      <dgm:spPr/>
    </dgm:pt>
    <dgm:pt modelId="{66E99270-695D-4293-93BB-A7BC8CE3AD05}" type="pres">
      <dgm:prSet presAssocID="{797E35C7-6D19-4CD0-A2F3-CE17570881A4}" presName="sp" presStyleCnt="0"/>
      <dgm:spPr/>
    </dgm:pt>
    <dgm:pt modelId="{412F985C-34BB-41E6-9410-70668298DCED}" type="pres">
      <dgm:prSet presAssocID="{08C46F00-2478-42A8-9170-2213A90F4E42}" presName="linNode" presStyleCnt="0"/>
      <dgm:spPr/>
    </dgm:pt>
    <dgm:pt modelId="{BE44E7A4-C349-4D23-9879-6CF92723EAFE}" type="pres">
      <dgm:prSet presAssocID="{08C46F00-2478-42A8-9170-2213A90F4E42}" presName="parentText" presStyleLbl="node1" presStyleIdx="1" presStyleCnt="3">
        <dgm:presLayoutVars>
          <dgm:chMax val="1"/>
          <dgm:bulletEnabled val="1"/>
        </dgm:presLayoutVars>
      </dgm:prSet>
      <dgm:spPr/>
    </dgm:pt>
    <dgm:pt modelId="{485CC462-4A1C-4502-9105-B6503E1940D0}" type="pres">
      <dgm:prSet presAssocID="{08C46F00-2478-42A8-9170-2213A90F4E42}" presName="descendantText" presStyleLbl="alignAccFollowNode1" presStyleIdx="1" presStyleCnt="3">
        <dgm:presLayoutVars>
          <dgm:bulletEnabled val="1"/>
        </dgm:presLayoutVars>
      </dgm:prSet>
      <dgm:spPr/>
    </dgm:pt>
    <dgm:pt modelId="{05ABD2C5-A955-4A5E-A7AD-BF6071C4C359}" type="pres">
      <dgm:prSet presAssocID="{C9B02CCE-38F1-40E2-A6C2-A6A76B55CFC8}" presName="sp" presStyleCnt="0"/>
      <dgm:spPr/>
    </dgm:pt>
    <dgm:pt modelId="{D2F0F592-1512-4DB3-9A49-2BA061FFE38D}" type="pres">
      <dgm:prSet presAssocID="{EAD57FEE-84B0-4B0F-89C1-B28CAC2E87AB}" presName="linNode" presStyleCnt="0"/>
      <dgm:spPr/>
    </dgm:pt>
    <dgm:pt modelId="{08ABE67C-8EC5-435C-B011-7CFB1092888E}" type="pres">
      <dgm:prSet presAssocID="{EAD57FEE-84B0-4B0F-89C1-B28CAC2E87AB}" presName="parentText" presStyleLbl="node1" presStyleIdx="2" presStyleCnt="3">
        <dgm:presLayoutVars>
          <dgm:chMax val="1"/>
          <dgm:bulletEnabled val="1"/>
        </dgm:presLayoutVars>
      </dgm:prSet>
      <dgm:spPr/>
    </dgm:pt>
    <dgm:pt modelId="{13982185-1C52-4B4F-85BE-6392EDBC6ECD}" type="pres">
      <dgm:prSet presAssocID="{EAD57FEE-84B0-4B0F-89C1-B28CAC2E87AB}" presName="descendantText" presStyleLbl="alignAccFollowNode1" presStyleIdx="2" presStyleCnt="3">
        <dgm:presLayoutVars>
          <dgm:bulletEnabled val="1"/>
        </dgm:presLayoutVars>
      </dgm:prSet>
      <dgm:spPr/>
    </dgm:pt>
  </dgm:ptLst>
  <dgm:cxnLst>
    <dgm:cxn modelId="{F7EA7C0E-1B07-4B2A-9E23-3A1F8022F3EA}" type="presOf" srcId="{B47EDA05-D688-4A63-8812-CA6BA3475B7A}" destId="{9ACA2FA0-FD1C-41D8-BCFA-AE1F869A3CD1}" srcOrd="0" destOrd="0" presId="urn:microsoft.com/office/officeart/2005/8/layout/vList5"/>
    <dgm:cxn modelId="{7FDDFF0F-4613-412D-8202-96F79BDA94F3}" srcId="{08C46F00-2478-42A8-9170-2213A90F4E42}" destId="{932001AA-28C2-404C-81E1-D162591EA3DF}" srcOrd="1" destOrd="0" parTransId="{82186ABD-E7BE-4544-847C-C0A469EBDE3A}" sibTransId="{0FA758F9-BBD7-42F5-867E-F24DDA7B6748}"/>
    <dgm:cxn modelId="{AF274D2C-75FC-4940-892B-BA08B0949462}" type="presOf" srcId="{FD9D3BCD-6D4C-4F6E-AFD9-25B97C0A3BB7}" destId="{13982185-1C52-4B4F-85BE-6392EDBC6ECD}" srcOrd="0" destOrd="1" presId="urn:microsoft.com/office/officeart/2005/8/layout/vList5"/>
    <dgm:cxn modelId="{8A5C6234-1013-4710-A41A-B42BF7DB64E0}" srcId="{B47EDA05-D688-4A63-8812-CA6BA3475B7A}" destId="{EAD57FEE-84B0-4B0F-89C1-B28CAC2E87AB}" srcOrd="2" destOrd="0" parTransId="{70ABF806-B258-4D13-B586-1A4F2F9F3C79}" sibTransId="{591BE510-5272-42B8-80AD-B07448F494C9}"/>
    <dgm:cxn modelId="{21B9BC37-2A30-47E5-A00B-D436C8ACD0F5}" type="presOf" srcId="{4B24C656-FC29-4547-80C5-75A9286153BE}" destId="{A457AD62-2D28-4448-9AF2-6DD04D1DCD32}" srcOrd="0" destOrd="0" presId="urn:microsoft.com/office/officeart/2005/8/layout/vList5"/>
    <dgm:cxn modelId="{69A2D63F-C8BC-4E49-BF48-6456EE8E66F8}" srcId="{B47EDA05-D688-4A63-8812-CA6BA3475B7A}" destId="{46FBE24F-7F1A-46B6-B836-280D90DCB933}" srcOrd="0" destOrd="0" parTransId="{DA1B6F5A-28EA-405C-B8A7-C86ABB7DFD74}" sibTransId="{797E35C7-6D19-4CD0-A2F3-CE17570881A4}"/>
    <dgm:cxn modelId="{55A4D244-A4C6-4216-A367-4E2FA2DB451F}" type="presOf" srcId="{062621C4-6196-49E7-B5F4-F5FA4242BB58}" destId="{13982185-1C52-4B4F-85BE-6392EDBC6ECD}" srcOrd="0" destOrd="0" presId="urn:microsoft.com/office/officeart/2005/8/layout/vList5"/>
    <dgm:cxn modelId="{E764B147-4B05-4CFD-A59B-3976C4A55536}" type="presOf" srcId="{08C46F00-2478-42A8-9170-2213A90F4E42}" destId="{BE44E7A4-C349-4D23-9879-6CF92723EAFE}" srcOrd="0" destOrd="0" presId="urn:microsoft.com/office/officeart/2005/8/layout/vList5"/>
    <dgm:cxn modelId="{65EE5174-C41E-46E7-A32F-89F951D2DCF4}" type="presOf" srcId="{EAD57FEE-84B0-4B0F-89C1-B28CAC2E87AB}" destId="{08ABE67C-8EC5-435C-B011-7CFB1092888E}" srcOrd="0" destOrd="0" presId="urn:microsoft.com/office/officeart/2005/8/layout/vList5"/>
    <dgm:cxn modelId="{65C14855-8B3F-4D38-8777-BEE508C1100B}" type="presOf" srcId="{2328D2AC-3852-49B4-92D4-F4372AAF9361}" destId="{A457AD62-2D28-4448-9AF2-6DD04D1DCD32}" srcOrd="0" destOrd="1" presId="urn:microsoft.com/office/officeart/2005/8/layout/vList5"/>
    <dgm:cxn modelId="{F869C377-99FE-4FA2-B4F6-3D1E24B21BB7}" srcId="{46FBE24F-7F1A-46B6-B836-280D90DCB933}" destId="{2328D2AC-3852-49B4-92D4-F4372AAF9361}" srcOrd="1" destOrd="0" parTransId="{62A79B7F-D805-468A-95D4-63F27EA2493B}" sibTransId="{5F61B035-C787-4CD7-AE32-15846806CF31}"/>
    <dgm:cxn modelId="{BFC16E89-8A04-44D0-876A-AEC9887F5F45}" srcId="{46FBE24F-7F1A-46B6-B836-280D90DCB933}" destId="{4B24C656-FC29-4547-80C5-75A9286153BE}" srcOrd="0" destOrd="0" parTransId="{E29B922C-569D-44CE-90A0-407A1930E516}" sibTransId="{8D99BEA2-0966-4AB8-B6D7-F71D428ED963}"/>
    <dgm:cxn modelId="{000E5A9B-F7EA-4B50-BF50-F258747CF097}" srcId="{B47EDA05-D688-4A63-8812-CA6BA3475B7A}" destId="{08C46F00-2478-42A8-9170-2213A90F4E42}" srcOrd="1" destOrd="0" parTransId="{356FA536-8529-41EA-91A4-FD112B97A3D8}" sibTransId="{C9B02CCE-38F1-40E2-A6C2-A6A76B55CFC8}"/>
    <dgm:cxn modelId="{A22850AF-A4C8-48A7-A9B5-32631117A911}" type="presOf" srcId="{DC4DB0B6-9F5D-43D3-BB37-CA11708D5BFC}" destId="{485CC462-4A1C-4502-9105-B6503E1940D0}" srcOrd="0" destOrd="0" presId="urn:microsoft.com/office/officeart/2005/8/layout/vList5"/>
    <dgm:cxn modelId="{0A434DB0-19D7-4203-8E27-E17A65B9565E}" srcId="{08C46F00-2478-42A8-9170-2213A90F4E42}" destId="{DC4DB0B6-9F5D-43D3-BB37-CA11708D5BFC}" srcOrd="0" destOrd="0" parTransId="{0503CD24-D104-4CFE-9656-D631188D12A3}" sibTransId="{C07FC094-572A-4075-A8E4-A9C3A2060634}"/>
    <dgm:cxn modelId="{49C8DCBD-90D2-4D4C-8DEE-6785AEE48FEA}" srcId="{EAD57FEE-84B0-4B0F-89C1-B28CAC2E87AB}" destId="{062621C4-6196-49E7-B5F4-F5FA4242BB58}" srcOrd="0" destOrd="0" parTransId="{B7426C10-EE38-4242-B6C4-BF5E5631A56C}" sibTransId="{9172AF7D-433A-4026-A2DA-DA7A0C49A12E}"/>
    <dgm:cxn modelId="{68BD8CBF-277E-4BD1-99FB-8164C81BCEA3}" srcId="{EAD57FEE-84B0-4B0F-89C1-B28CAC2E87AB}" destId="{FD9D3BCD-6D4C-4F6E-AFD9-25B97C0A3BB7}" srcOrd="1" destOrd="0" parTransId="{041C627C-8438-43C5-B1DD-CEC65E1EE90C}" sibTransId="{F05F35D7-01E0-4DE1-BB33-AE1010D9BE7E}"/>
    <dgm:cxn modelId="{6901E3D5-0271-4183-80D9-8461262A9FCE}" type="presOf" srcId="{932001AA-28C2-404C-81E1-D162591EA3DF}" destId="{485CC462-4A1C-4502-9105-B6503E1940D0}" srcOrd="0" destOrd="1" presId="urn:microsoft.com/office/officeart/2005/8/layout/vList5"/>
    <dgm:cxn modelId="{F3D280E9-C98D-4ED4-AAEB-5332D884CBC5}" type="presOf" srcId="{46FBE24F-7F1A-46B6-B836-280D90DCB933}" destId="{E84C8C6E-03D6-406B-A38D-4E7F981499F3}" srcOrd="0" destOrd="0" presId="urn:microsoft.com/office/officeart/2005/8/layout/vList5"/>
    <dgm:cxn modelId="{FF2A177A-C42B-4620-A950-26631E80D883}" type="presParOf" srcId="{9ACA2FA0-FD1C-41D8-BCFA-AE1F869A3CD1}" destId="{F3EBBEB5-F6A8-4D69-A74B-D5181BC6A194}" srcOrd="0" destOrd="0" presId="urn:microsoft.com/office/officeart/2005/8/layout/vList5"/>
    <dgm:cxn modelId="{3C51C89F-B685-4930-8409-CE600FBCB13C}" type="presParOf" srcId="{F3EBBEB5-F6A8-4D69-A74B-D5181BC6A194}" destId="{E84C8C6E-03D6-406B-A38D-4E7F981499F3}" srcOrd="0" destOrd="0" presId="urn:microsoft.com/office/officeart/2005/8/layout/vList5"/>
    <dgm:cxn modelId="{34257CD5-0C6C-4D47-838E-3A2E3740292E}" type="presParOf" srcId="{F3EBBEB5-F6A8-4D69-A74B-D5181BC6A194}" destId="{A457AD62-2D28-4448-9AF2-6DD04D1DCD32}" srcOrd="1" destOrd="0" presId="urn:microsoft.com/office/officeart/2005/8/layout/vList5"/>
    <dgm:cxn modelId="{3628047C-BC7B-4472-9A1F-A43A7CBA6911}" type="presParOf" srcId="{9ACA2FA0-FD1C-41D8-BCFA-AE1F869A3CD1}" destId="{66E99270-695D-4293-93BB-A7BC8CE3AD05}" srcOrd="1" destOrd="0" presId="urn:microsoft.com/office/officeart/2005/8/layout/vList5"/>
    <dgm:cxn modelId="{F7436323-19B7-423E-83FD-2887A2DB330D}" type="presParOf" srcId="{9ACA2FA0-FD1C-41D8-BCFA-AE1F869A3CD1}" destId="{412F985C-34BB-41E6-9410-70668298DCED}" srcOrd="2" destOrd="0" presId="urn:microsoft.com/office/officeart/2005/8/layout/vList5"/>
    <dgm:cxn modelId="{CEF7CFCB-6AB8-4AB8-A278-A340E488884B}" type="presParOf" srcId="{412F985C-34BB-41E6-9410-70668298DCED}" destId="{BE44E7A4-C349-4D23-9879-6CF92723EAFE}" srcOrd="0" destOrd="0" presId="urn:microsoft.com/office/officeart/2005/8/layout/vList5"/>
    <dgm:cxn modelId="{9BD49B15-B940-410B-8935-55E03657511B}" type="presParOf" srcId="{412F985C-34BB-41E6-9410-70668298DCED}" destId="{485CC462-4A1C-4502-9105-B6503E1940D0}" srcOrd="1" destOrd="0" presId="urn:microsoft.com/office/officeart/2005/8/layout/vList5"/>
    <dgm:cxn modelId="{AADDDCBE-507B-46C0-80E9-7A7CB8B293B2}" type="presParOf" srcId="{9ACA2FA0-FD1C-41D8-BCFA-AE1F869A3CD1}" destId="{05ABD2C5-A955-4A5E-A7AD-BF6071C4C359}" srcOrd="3" destOrd="0" presId="urn:microsoft.com/office/officeart/2005/8/layout/vList5"/>
    <dgm:cxn modelId="{703ACD44-4A4B-4DD7-A736-F50CC6C5D8D0}" type="presParOf" srcId="{9ACA2FA0-FD1C-41D8-BCFA-AE1F869A3CD1}" destId="{D2F0F592-1512-4DB3-9A49-2BA061FFE38D}" srcOrd="4" destOrd="0" presId="urn:microsoft.com/office/officeart/2005/8/layout/vList5"/>
    <dgm:cxn modelId="{0EC7260A-9997-42ED-81D0-DB7E7BF613F0}" type="presParOf" srcId="{D2F0F592-1512-4DB3-9A49-2BA061FFE38D}" destId="{08ABE67C-8EC5-435C-B011-7CFB1092888E}" srcOrd="0" destOrd="0" presId="urn:microsoft.com/office/officeart/2005/8/layout/vList5"/>
    <dgm:cxn modelId="{A697C40C-AC71-4C0C-ACA5-891F9B01A40B}" type="presParOf" srcId="{D2F0F592-1512-4DB3-9A49-2BA061FFE38D}" destId="{13982185-1C52-4B4F-85BE-6392EDBC6EC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7EDA05-D688-4A63-8812-CA6BA3475B7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46FBE24F-7F1A-46B6-B836-280D90DCB933}">
      <dgm:prSet phldrT="[Текст]" custT="1"/>
      <dgm:spPr>
        <a:solidFill>
          <a:schemeClr val="bg1">
            <a:lumMod val="85000"/>
          </a:schemeClr>
        </a:solidFill>
      </dgm:spPr>
      <dgm:t>
        <a:bodyPr/>
        <a:lstStyle/>
        <a:p>
          <a:r>
            <a:rPr lang="uz-Latn-UZ" sz="1600" dirty="0">
              <a:solidFill>
                <a:schemeClr val="tx1"/>
              </a:solidFill>
              <a:latin typeface="Arial" panose="020B0604020202020204" pitchFamily="34" charset="0"/>
              <a:cs typeface="Arial" panose="020B0604020202020204" pitchFamily="34" charset="0"/>
            </a:rPr>
            <a:t>Sh.Rahmatullayev</a:t>
          </a:r>
          <a:endParaRPr lang="ru-RU" sz="1600" dirty="0">
            <a:solidFill>
              <a:schemeClr val="tx1"/>
            </a:solidFill>
            <a:latin typeface="Arial" panose="020B0604020202020204" pitchFamily="34" charset="0"/>
            <a:cs typeface="Arial" panose="020B0604020202020204" pitchFamily="34" charset="0"/>
          </a:endParaRPr>
        </a:p>
      </dgm:t>
    </dgm:pt>
    <dgm:pt modelId="{DA1B6F5A-28EA-405C-B8A7-C86ABB7DFD74}" type="parTrans" cxnId="{69A2D63F-C8BC-4E49-BF48-6456EE8E66F8}">
      <dgm:prSet/>
      <dgm:spPr/>
      <dgm:t>
        <a:bodyPr/>
        <a:lstStyle/>
        <a:p>
          <a:endParaRPr lang="ru-RU"/>
        </a:p>
      </dgm:t>
    </dgm:pt>
    <dgm:pt modelId="{797E35C7-6D19-4CD0-A2F3-CE17570881A4}" type="sibTrans" cxnId="{69A2D63F-C8BC-4E49-BF48-6456EE8E66F8}">
      <dgm:prSet/>
      <dgm:spPr/>
      <dgm:t>
        <a:bodyPr/>
        <a:lstStyle/>
        <a:p>
          <a:endParaRPr lang="ru-RU"/>
        </a:p>
      </dgm:t>
    </dgm:pt>
    <dgm:pt modelId="{4B24C656-FC29-4547-80C5-75A9286153BE}">
      <dgm:prSet phldrT="[Текст]"/>
      <dgm:spPr/>
      <dgm:t>
        <a:bodyPr/>
        <a:lstStyle/>
        <a:p>
          <a:r>
            <a:rPr lang="uz-Latn-UZ" dirty="0">
              <a:latin typeface="Arial" panose="020B0604020202020204" pitchFamily="34" charset="0"/>
              <a:cs typeface="Arial" panose="020B0604020202020204" pitchFamily="34" charset="0"/>
            </a:rPr>
            <a:t>“O‘zbek tilining izohli frazeologik lug‘ati”</a:t>
          </a:r>
          <a:endParaRPr lang="ru-RU" dirty="0">
            <a:latin typeface="Arial" panose="020B0604020202020204" pitchFamily="34" charset="0"/>
            <a:cs typeface="Arial" panose="020B0604020202020204" pitchFamily="34" charset="0"/>
          </a:endParaRPr>
        </a:p>
      </dgm:t>
    </dgm:pt>
    <dgm:pt modelId="{E29B922C-569D-44CE-90A0-407A1930E516}" type="parTrans" cxnId="{BFC16E89-8A04-44D0-876A-AEC9887F5F45}">
      <dgm:prSet/>
      <dgm:spPr/>
      <dgm:t>
        <a:bodyPr/>
        <a:lstStyle/>
        <a:p>
          <a:endParaRPr lang="ru-RU"/>
        </a:p>
      </dgm:t>
    </dgm:pt>
    <dgm:pt modelId="{8D99BEA2-0966-4AB8-B6D7-F71D428ED963}" type="sibTrans" cxnId="{BFC16E89-8A04-44D0-876A-AEC9887F5F45}">
      <dgm:prSet/>
      <dgm:spPr/>
      <dgm:t>
        <a:bodyPr/>
        <a:lstStyle/>
        <a:p>
          <a:endParaRPr lang="ru-RU"/>
        </a:p>
      </dgm:t>
    </dgm:pt>
    <dgm:pt modelId="{2328D2AC-3852-49B4-92D4-F4372AAF9361}">
      <dgm:prSet phldrT="[Текст]" phldr="1"/>
      <dgm:spPr/>
      <dgm:t>
        <a:bodyPr/>
        <a:lstStyle/>
        <a:p>
          <a:endParaRPr lang="ru-RU" dirty="0">
            <a:latin typeface="Arial" panose="020B0604020202020204" pitchFamily="34" charset="0"/>
            <a:cs typeface="Arial" panose="020B0604020202020204" pitchFamily="34" charset="0"/>
          </a:endParaRPr>
        </a:p>
      </dgm:t>
    </dgm:pt>
    <dgm:pt modelId="{62A79B7F-D805-468A-95D4-63F27EA2493B}" type="parTrans" cxnId="{F869C377-99FE-4FA2-B4F6-3D1E24B21BB7}">
      <dgm:prSet/>
      <dgm:spPr/>
      <dgm:t>
        <a:bodyPr/>
        <a:lstStyle/>
        <a:p>
          <a:endParaRPr lang="ru-RU"/>
        </a:p>
      </dgm:t>
    </dgm:pt>
    <dgm:pt modelId="{5F61B035-C787-4CD7-AE32-15846806CF31}" type="sibTrans" cxnId="{F869C377-99FE-4FA2-B4F6-3D1E24B21BB7}">
      <dgm:prSet/>
      <dgm:spPr/>
      <dgm:t>
        <a:bodyPr/>
        <a:lstStyle/>
        <a:p>
          <a:endParaRPr lang="ru-RU"/>
        </a:p>
      </dgm:t>
    </dgm:pt>
    <dgm:pt modelId="{08C46F00-2478-42A8-9170-2213A90F4E42}">
      <dgm:prSet phldrT="[Текст]" custT="1"/>
      <dgm:spPr>
        <a:solidFill>
          <a:schemeClr val="bg1">
            <a:lumMod val="85000"/>
          </a:schemeClr>
        </a:solidFill>
      </dgm:spPr>
      <dgm:t>
        <a:bodyPr/>
        <a:lstStyle/>
        <a:p>
          <a:r>
            <a:rPr lang="uz-Latn-UZ" sz="1600" dirty="0">
              <a:solidFill>
                <a:schemeClr val="tx1"/>
              </a:solidFill>
              <a:latin typeface="Arial" panose="020B0604020202020204" pitchFamily="34" charset="0"/>
              <a:cs typeface="Arial" panose="020B0604020202020204" pitchFamily="34" charset="0"/>
            </a:rPr>
            <a:t>E.Vohidov</a:t>
          </a:r>
          <a:endParaRPr lang="ru-RU" sz="1600" dirty="0">
            <a:solidFill>
              <a:schemeClr val="tx1"/>
            </a:solidFill>
            <a:latin typeface="Arial" panose="020B0604020202020204" pitchFamily="34" charset="0"/>
            <a:cs typeface="Arial" panose="020B0604020202020204" pitchFamily="34" charset="0"/>
          </a:endParaRPr>
        </a:p>
      </dgm:t>
    </dgm:pt>
    <dgm:pt modelId="{356FA536-8529-41EA-91A4-FD112B97A3D8}" type="parTrans" cxnId="{000E5A9B-F7EA-4B50-BF50-F258747CF097}">
      <dgm:prSet/>
      <dgm:spPr/>
      <dgm:t>
        <a:bodyPr/>
        <a:lstStyle/>
        <a:p>
          <a:endParaRPr lang="ru-RU"/>
        </a:p>
      </dgm:t>
    </dgm:pt>
    <dgm:pt modelId="{C9B02CCE-38F1-40E2-A6C2-A6A76B55CFC8}" type="sibTrans" cxnId="{000E5A9B-F7EA-4B50-BF50-F258747CF097}">
      <dgm:prSet/>
      <dgm:spPr/>
      <dgm:t>
        <a:bodyPr/>
        <a:lstStyle/>
        <a:p>
          <a:endParaRPr lang="ru-RU"/>
        </a:p>
      </dgm:t>
    </dgm:pt>
    <dgm:pt modelId="{DC4DB0B6-9F5D-43D3-BB37-CA11708D5BFC}">
      <dgm:prSet phldrT="[Текст]" custT="1"/>
      <dgm:spPr/>
      <dgm:t>
        <a:bodyPr/>
        <a:lstStyle/>
        <a:p>
          <a:r>
            <a:rPr lang="uz-Latn-UZ" sz="1600" dirty="0">
              <a:latin typeface="Arial" panose="020B0604020202020204" pitchFamily="34" charset="0"/>
              <a:cs typeface="Arial" panose="020B0604020202020204" pitchFamily="34" charset="0"/>
            </a:rPr>
            <a:t>“So‘z latofati”</a:t>
          </a:r>
          <a:endParaRPr lang="ru-RU" sz="1600" dirty="0">
            <a:latin typeface="Arial" panose="020B0604020202020204" pitchFamily="34" charset="0"/>
            <a:cs typeface="Arial" panose="020B0604020202020204" pitchFamily="34" charset="0"/>
          </a:endParaRPr>
        </a:p>
      </dgm:t>
    </dgm:pt>
    <dgm:pt modelId="{0503CD24-D104-4CFE-9656-D631188D12A3}" type="parTrans" cxnId="{0A434DB0-19D7-4203-8E27-E17A65B9565E}">
      <dgm:prSet/>
      <dgm:spPr/>
      <dgm:t>
        <a:bodyPr/>
        <a:lstStyle/>
        <a:p>
          <a:endParaRPr lang="ru-RU"/>
        </a:p>
      </dgm:t>
    </dgm:pt>
    <dgm:pt modelId="{C07FC094-572A-4075-A8E4-A9C3A2060634}" type="sibTrans" cxnId="{0A434DB0-19D7-4203-8E27-E17A65B9565E}">
      <dgm:prSet/>
      <dgm:spPr/>
      <dgm:t>
        <a:bodyPr/>
        <a:lstStyle/>
        <a:p>
          <a:endParaRPr lang="ru-RU"/>
        </a:p>
      </dgm:t>
    </dgm:pt>
    <dgm:pt modelId="{932001AA-28C2-404C-81E1-D162591EA3DF}">
      <dgm:prSet phldrT="[Текст]" phldr="1"/>
      <dgm:spPr/>
      <dgm:t>
        <a:bodyPr/>
        <a:lstStyle/>
        <a:p>
          <a:endParaRPr lang="ru-RU" sz="1500" dirty="0">
            <a:latin typeface="Arial" panose="020B0604020202020204" pitchFamily="34" charset="0"/>
            <a:cs typeface="Arial" panose="020B0604020202020204" pitchFamily="34" charset="0"/>
          </a:endParaRPr>
        </a:p>
      </dgm:t>
    </dgm:pt>
    <dgm:pt modelId="{82186ABD-E7BE-4544-847C-C0A469EBDE3A}" type="parTrans" cxnId="{7FDDFF0F-4613-412D-8202-96F79BDA94F3}">
      <dgm:prSet/>
      <dgm:spPr/>
      <dgm:t>
        <a:bodyPr/>
        <a:lstStyle/>
        <a:p>
          <a:endParaRPr lang="ru-RU"/>
        </a:p>
      </dgm:t>
    </dgm:pt>
    <dgm:pt modelId="{0FA758F9-BBD7-42F5-867E-F24DDA7B6748}" type="sibTrans" cxnId="{7FDDFF0F-4613-412D-8202-96F79BDA94F3}">
      <dgm:prSet/>
      <dgm:spPr/>
      <dgm:t>
        <a:bodyPr/>
        <a:lstStyle/>
        <a:p>
          <a:endParaRPr lang="ru-RU"/>
        </a:p>
      </dgm:t>
    </dgm:pt>
    <dgm:pt modelId="{EAD57FEE-84B0-4B0F-89C1-B28CAC2E87AB}">
      <dgm:prSet phldrT="[Текст]" custT="1"/>
      <dgm:spPr>
        <a:solidFill>
          <a:schemeClr val="bg1">
            <a:lumMod val="85000"/>
          </a:schemeClr>
        </a:solidFill>
      </dgm:spPr>
      <dgm:t>
        <a:bodyPr/>
        <a:lstStyle/>
        <a:p>
          <a:r>
            <a:rPr lang="uz-Latn-UZ" sz="1600" dirty="0">
              <a:solidFill>
                <a:schemeClr val="tx1"/>
              </a:solidFill>
              <a:latin typeface="Arial" pitchFamily="34" charset="0"/>
              <a:cs typeface="Arial" pitchFamily="34" charset="0"/>
            </a:rPr>
            <a:t>A.Rustamov</a:t>
          </a:r>
          <a:endParaRPr lang="ru-RU" sz="1600" dirty="0">
            <a:solidFill>
              <a:schemeClr val="tx1"/>
            </a:solidFill>
            <a:latin typeface="Arial" pitchFamily="34" charset="0"/>
            <a:cs typeface="Arial" pitchFamily="34" charset="0"/>
          </a:endParaRPr>
        </a:p>
      </dgm:t>
    </dgm:pt>
    <dgm:pt modelId="{70ABF806-B258-4D13-B586-1A4F2F9F3C79}" type="parTrans" cxnId="{8A5C6234-1013-4710-A41A-B42BF7DB64E0}">
      <dgm:prSet/>
      <dgm:spPr/>
      <dgm:t>
        <a:bodyPr/>
        <a:lstStyle/>
        <a:p>
          <a:endParaRPr lang="ru-RU"/>
        </a:p>
      </dgm:t>
    </dgm:pt>
    <dgm:pt modelId="{591BE510-5272-42B8-80AD-B07448F494C9}" type="sibTrans" cxnId="{8A5C6234-1013-4710-A41A-B42BF7DB64E0}">
      <dgm:prSet/>
      <dgm:spPr/>
      <dgm:t>
        <a:bodyPr/>
        <a:lstStyle/>
        <a:p>
          <a:endParaRPr lang="ru-RU"/>
        </a:p>
      </dgm:t>
    </dgm:pt>
    <dgm:pt modelId="{062621C4-6196-49E7-B5F4-F5FA4242BB58}">
      <dgm:prSet phldrT="[Текст]"/>
      <dgm:spPr/>
      <dgm:t>
        <a:bodyPr/>
        <a:lstStyle/>
        <a:p>
          <a:r>
            <a:rPr lang="uz-Latn-UZ" dirty="0">
              <a:latin typeface="Arial" panose="020B0604020202020204" pitchFamily="34" charset="0"/>
              <a:cs typeface="Arial" panose="020B0604020202020204" pitchFamily="34" charset="0"/>
            </a:rPr>
            <a:t>“So‘z xususida so‘z”</a:t>
          </a:r>
          <a:endParaRPr lang="ru-RU" dirty="0">
            <a:latin typeface="Arial" panose="020B0604020202020204" pitchFamily="34" charset="0"/>
            <a:cs typeface="Arial" panose="020B0604020202020204" pitchFamily="34" charset="0"/>
          </a:endParaRPr>
        </a:p>
      </dgm:t>
    </dgm:pt>
    <dgm:pt modelId="{B7426C10-EE38-4242-B6C4-BF5E5631A56C}" type="parTrans" cxnId="{49C8DCBD-90D2-4D4C-8DEE-6785AEE48FEA}">
      <dgm:prSet/>
      <dgm:spPr/>
      <dgm:t>
        <a:bodyPr/>
        <a:lstStyle/>
        <a:p>
          <a:endParaRPr lang="ru-RU"/>
        </a:p>
      </dgm:t>
    </dgm:pt>
    <dgm:pt modelId="{9172AF7D-433A-4026-A2DA-DA7A0C49A12E}" type="sibTrans" cxnId="{49C8DCBD-90D2-4D4C-8DEE-6785AEE48FEA}">
      <dgm:prSet/>
      <dgm:spPr/>
      <dgm:t>
        <a:bodyPr/>
        <a:lstStyle/>
        <a:p>
          <a:endParaRPr lang="ru-RU"/>
        </a:p>
      </dgm:t>
    </dgm:pt>
    <dgm:pt modelId="{FD9D3BCD-6D4C-4F6E-AFD9-25B97C0A3BB7}">
      <dgm:prSet phldrT="[Текст]" phldr="1"/>
      <dgm:spPr/>
      <dgm:t>
        <a:bodyPr/>
        <a:lstStyle/>
        <a:p>
          <a:endParaRPr lang="ru-RU" dirty="0">
            <a:latin typeface="Arial" panose="020B0604020202020204" pitchFamily="34" charset="0"/>
            <a:cs typeface="Arial" panose="020B0604020202020204" pitchFamily="34" charset="0"/>
          </a:endParaRPr>
        </a:p>
      </dgm:t>
    </dgm:pt>
    <dgm:pt modelId="{041C627C-8438-43C5-B1DD-CEC65E1EE90C}" type="parTrans" cxnId="{68BD8CBF-277E-4BD1-99FB-8164C81BCEA3}">
      <dgm:prSet/>
      <dgm:spPr/>
      <dgm:t>
        <a:bodyPr/>
        <a:lstStyle/>
        <a:p>
          <a:endParaRPr lang="ru-RU"/>
        </a:p>
      </dgm:t>
    </dgm:pt>
    <dgm:pt modelId="{F05F35D7-01E0-4DE1-BB33-AE1010D9BE7E}" type="sibTrans" cxnId="{68BD8CBF-277E-4BD1-99FB-8164C81BCEA3}">
      <dgm:prSet/>
      <dgm:spPr/>
      <dgm:t>
        <a:bodyPr/>
        <a:lstStyle/>
        <a:p>
          <a:endParaRPr lang="ru-RU"/>
        </a:p>
      </dgm:t>
    </dgm:pt>
    <dgm:pt modelId="{9ACA2FA0-FD1C-41D8-BCFA-AE1F869A3CD1}" type="pres">
      <dgm:prSet presAssocID="{B47EDA05-D688-4A63-8812-CA6BA3475B7A}" presName="Name0" presStyleCnt="0">
        <dgm:presLayoutVars>
          <dgm:dir/>
          <dgm:animLvl val="lvl"/>
          <dgm:resizeHandles val="exact"/>
        </dgm:presLayoutVars>
      </dgm:prSet>
      <dgm:spPr/>
    </dgm:pt>
    <dgm:pt modelId="{F3EBBEB5-F6A8-4D69-A74B-D5181BC6A194}" type="pres">
      <dgm:prSet presAssocID="{46FBE24F-7F1A-46B6-B836-280D90DCB933}" presName="linNode" presStyleCnt="0"/>
      <dgm:spPr/>
    </dgm:pt>
    <dgm:pt modelId="{E84C8C6E-03D6-406B-A38D-4E7F981499F3}" type="pres">
      <dgm:prSet presAssocID="{46FBE24F-7F1A-46B6-B836-280D90DCB933}" presName="parentText" presStyleLbl="node1" presStyleIdx="0" presStyleCnt="3">
        <dgm:presLayoutVars>
          <dgm:chMax val="1"/>
          <dgm:bulletEnabled val="1"/>
        </dgm:presLayoutVars>
      </dgm:prSet>
      <dgm:spPr/>
    </dgm:pt>
    <dgm:pt modelId="{A457AD62-2D28-4448-9AF2-6DD04D1DCD32}" type="pres">
      <dgm:prSet presAssocID="{46FBE24F-7F1A-46B6-B836-280D90DCB933}" presName="descendantText" presStyleLbl="alignAccFollowNode1" presStyleIdx="0" presStyleCnt="3">
        <dgm:presLayoutVars>
          <dgm:bulletEnabled val="1"/>
        </dgm:presLayoutVars>
      </dgm:prSet>
      <dgm:spPr/>
    </dgm:pt>
    <dgm:pt modelId="{66E99270-695D-4293-93BB-A7BC8CE3AD05}" type="pres">
      <dgm:prSet presAssocID="{797E35C7-6D19-4CD0-A2F3-CE17570881A4}" presName="sp" presStyleCnt="0"/>
      <dgm:spPr/>
    </dgm:pt>
    <dgm:pt modelId="{412F985C-34BB-41E6-9410-70668298DCED}" type="pres">
      <dgm:prSet presAssocID="{08C46F00-2478-42A8-9170-2213A90F4E42}" presName="linNode" presStyleCnt="0"/>
      <dgm:spPr/>
    </dgm:pt>
    <dgm:pt modelId="{BE44E7A4-C349-4D23-9879-6CF92723EAFE}" type="pres">
      <dgm:prSet presAssocID="{08C46F00-2478-42A8-9170-2213A90F4E42}" presName="parentText" presStyleLbl="node1" presStyleIdx="1" presStyleCnt="3">
        <dgm:presLayoutVars>
          <dgm:chMax val="1"/>
          <dgm:bulletEnabled val="1"/>
        </dgm:presLayoutVars>
      </dgm:prSet>
      <dgm:spPr/>
    </dgm:pt>
    <dgm:pt modelId="{485CC462-4A1C-4502-9105-B6503E1940D0}" type="pres">
      <dgm:prSet presAssocID="{08C46F00-2478-42A8-9170-2213A90F4E42}" presName="descendantText" presStyleLbl="alignAccFollowNode1" presStyleIdx="1" presStyleCnt="3">
        <dgm:presLayoutVars>
          <dgm:bulletEnabled val="1"/>
        </dgm:presLayoutVars>
      </dgm:prSet>
      <dgm:spPr/>
    </dgm:pt>
    <dgm:pt modelId="{05ABD2C5-A955-4A5E-A7AD-BF6071C4C359}" type="pres">
      <dgm:prSet presAssocID="{C9B02CCE-38F1-40E2-A6C2-A6A76B55CFC8}" presName="sp" presStyleCnt="0"/>
      <dgm:spPr/>
    </dgm:pt>
    <dgm:pt modelId="{D2F0F592-1512-4DB3-9A49-2BA061FFE38D}" type="pres">
      <dgm:prSet presAssocID="{EAD57FEE-84B0-4B0F-89C1-B28CAC2E87AB}" presName="linNode" presStyleCnt="0"/>
      <dgm:spPr/>
    </dgm:pt>
    <dgm:pt modelId="{08ABE67C-8EC5-435C-B011-7CFB1092888E}" type="pres">
      <dgm:prSet presAssocID="{EAD57FEE-84B0-4B0F-89C1-B28CAC2E87AB}" presName="parentText" presStyleLbl="node1" presStyleIdx="2" presStyleCnt="3">
        <dgm:presLayoutVars>
          <dgm:chMax val="1"/>
          <dgm:bulletEnabled val="1"/>
        </dgm:presLayoutVars>
      </dgm:prSet>
      <dgm:spPr/>
    </dgm:pt>
    <dgm:pt modelId="{13982185-1C52-4B4F-85BE-6392EDBC6ECD}" type="pres">
      <dgm:prSet presAssocID="{EAD57FEE-84B0-4B0F-89C1-B28CAC2E87AB}" presName="descendantText" presStyleLbl="alignAccFollowNode1" presStyleIdx="2" presStyleCnt="3">
        <dgm:presLayoutVars>
          <dgm:bulletEnabled val="1"/>
        </dgm:presLayoutVars>
      </dgm:prSet>
      <dgm:spPr/>
    </dgm:pt>
  </dgm:ptLst>
  <dgm:cxnLst>
    <dgm:cxn modelId="{F7EA7C0E-1B07-4B2A-9E23-3A1F8022F3EA}" type="presOf" srcId="{B47EDA05-D688-4A63-8812-CA6BA3475B7A}" destId="{9ACA2FA0-FD1C-41D8-BCFA-AE1F869A3CD1}" srcOrd="0" destOrd="0" presId="urn:microsoft.com/office/officeart/2005/8/layout/vList5"/>
    <dgm:cxn modelId="{7FDDFF0F-4613-412D-8202-96F79BDA94F3}" srcId="{08C46F00-2478-42A8-9170-2213A90F4E42}" destId="{932001AA-28C2-404C-81E1-D162591EA3DF}" srcOrd="1" destOrd="0" parTransId="{82186ABD-E7BE-4544-847C-C0A469EBDE3A}" sibTransId="{0FA758F9-BBD7-42F5-867E-F24DDA7B6748}"/>
    <dgm:cxn modelId="{AF274D2C-75FC-4940-892B-BA08B0949462}" type="presOf" srcId="{FD9D3BCD-6D4C-4F6E-AFD9-25B97C0A3BB7}" destId="{13982185-1C52-4B4F-85BE-6392EDBC6ECD}" srcOrd="0" destOrd="1" presId="urn:microsoft.com/office/officeart/2005/8/layout/vList5"/>
    <dgm:cxn modelId="{8A5C6234-1013-4710-A41A-B42BF7DB64E0}" srcId="{B47EDA05-D688-4A63-8812-CA6BA3475B7A}" destId="{EAD57FEE-84B0-4B0F-89C1-B28CAC2E87AB}" srcOrd="2" destOrd="0" parTransId="{70ABF806-B258-4D13-B586-1A4F2F9F3C79}" sibTransId="{591BE510-5272-42B8-80AD-B07448F494C9}"/>
    <dgm:cxn modelId="{21B9BC37-2A30-47E5-A00B-D436C8ACD0F5}" type="presOf" srcId="{4B24C656-FC29-4547-80C5-75A9286153BE}" destId="{A457AD62-2D28-4448-9AF2-6DD04D1DCD32}" srcOrd="0" destOrd="0" presId="urn:microsoft.com/office/officeart/2005/8/layout/vList5"/>
    <dgm:cxn modelId="{69A2D63F-C8BC-4E49-BF48-6456EE8E66F8}" srcId="{B47EDA05-D688-4A63-8812-CA6BA3475B7A}" destId="{46FBE24F-7F1A-46B6-B836-280D90DCB933}" srcOrd="0" destOrd="0" parTransId="{DA1B6F5A-28EA-405C-B8A7-C86ABB7DFD74}" sibTransId="{797E35C7-6D19-4CD0-A2F3-CE17570881A4}"/>
    <dgm:cxn modelId="{55A4D244-A4C6-4216-A367-4E2FA2DB451F}" type="presOf" srcId="{062621C4-6196-49E7-B5F4-F5FA4242BB58}" destId="{13982185-1C52-4B4F-85BE-6392EDBC6ECD}" srcOrd="0" destOrd="0" presId="urn:microsoft.com/office/officeart/2005/8/layout/vList5"/>
    <dgm:cxn modelId="{E764B147-4B05-4CFD-A59B-3976C4A55536}" type="presOf" srcId="{08C46F00-2478-42A8-9170-2213A90F4E42}" destId="{BE44E7A4-C349-4D23-9879-6CF92723EAFE}" srcOrd="0" destOrd="0" presId="urn:microsoft.com/office/officeart/2005/8/layout/vList5"/>
    <dgm:cxn modelId="{65EE5174-C41E-46E7-A32F-89F951D2DCF4}" type="presOf" srcId="{EAD57FEE-84B0-4B0F-89C1-B28CAC2E87AB}" destId="{08ABE67C-8EC5-435C-B011-7CFB1092888E}" srcOrd="0" destOrd="0" presId="urn:microsoft.com/office/officeart/2005/8/layout/vList5"/>
    <dgm:cxn modelId="{65C14855-8B3F-4D38-8777-BEE508C1100B}" type="presOf" srcId="{2328D2AC-3852-49B4-92D4-F4372AAF9361}" destId="{A457AD62-2D28-4448-9AF2-6DD04D1DCD32}" srcOrd="0" destOrd="1" presId="urn:microsoft.com/office/officeart/2005/8/layout/vList5"/>
    <dgm:cxn modelId="{F869C377-99FE-4FA2-B4F6-3D1E24B21BB7}" srcId="{46FBE24F-7F1A-46B6-B836-280D90DCB933}" destId="{2328D2AC-3852-49B4-92D4-F4372AAF9361}" srcOrd="1" destOrd="0" parTransId="{62A79B7F-D805-468A-95D4-63F27EA2493B}" sibTransId="{5F61B035-C787-4CD7-AE32-15846806CF31}"/>
    <dgm:cxn modelId="{BFC16E89-8A04-44D0-876A-AEC9887F5F45}" srcId="{46FBE24F-7F1A-46B6-B836-280D90DCB933}" destId="{4B24C656-FC29-4547-80C5-75A9286153BE}" srcOrd="0" destOrd="0" parTransId="{E29B922C-569D-44CE-90A0-407A1930E516}" sibTransId="{8D99BEA2-0966-4AB8-B6D7-F71D428ED963}"/>
    <dgm:cxn modelId="{000E5A9B-F7EA-4B50-BF50-F258747CF097}" srcId="{B47EDA05-D688-4A63-8812-CA6BA3475B7A}" destId="{08C46F00-2478-42A8-9170-2213A90F4E42}" srcOrd="1" destOrd="0" parTransId="{356FA536-8529-41EA-91A4-FD112B97A3D8}" sibTransId="{C9B02CCE-38F1-40E2-A6C2-A6A76B55CFC8}"/>
    <dgm:cxn modelId="{A22850AF-A4C8-48A7-A9B5-32631117A911}" type="presOf" srcId="{DC4DB0B6-9F5D-43D3-BB37-CA11708D5BFC}" destId="{485CC462-4A1C-4502-9105-B6503E1940D0}" srcOrd="0" destOrd="0" presId="urn:microsoft.com/office/officeart/2005/8/layout/vList5"/>
    <dgm:cxn modelId="{0A434DB0-19D7-4203-8E27-E17A65B9565E}" srcId="{08C46F00-2478-42A8-9170-2213A90F4E42}" destId="{DC4DB0B6-9F5D-43D3-BB37-CA11708D5BFC}" srcOrd="0" destOrd="0" parTransId="{0503CD24-D104-4CFE-9656-D631188D12A3}" sibTransId="{C07FC094-572A-4075-A8E4-A9C3A2060634}"/>
    <dgm:cxn modelId="{49C8DCBD-90D2-4D4C-8DEE-6785AEE48FEA}" srcId="{EAD57FEE-84B0-4B0F-89C1-B28CAC2E87AB}" destId="{062621C4-6196-49E7-B5F4-F5FA4242BB58}" srcOrd="0" destOrd="0" parTransId="{B7426C10-EE38-4242-B6C4-BF5E5631A56C}" sibTransId="{9172AF7D-433A-4026-A2DA-DA7A0C49A12E}"/>
    <dgm:cxn modelId="{68BD8CBF-277E-4BD1-99FB-8164C81BCEA3}" srcId="{EAD57FEE-84B0-4B0F-89C1-B28CAC2E87AB}" destId="{FD9D3BCD-6D4C-4F6E-AFD9-25B97C0A3BB7}" srcOrd="1" destOrd="0" parTransId="{041C627C-8438-43C5-B1DD-CEC65E1EE90C}" sibTransId="{F05F35D7-01E0-4DE1-BB33-AE1010D9BE7E}"/>
    <dgm:cxn modelId="{6901E3D5-0271-4183-80D9-8461262A9FCE}" type="presOf" srcId="{932001AA-28C2-404C-81E1-D162591EA3DF}" destId="{485CC462-4A1C-4502-9105-B6503E1940D0}" srcOrd="0" destOrd="1" presId="urn:microsoft.com/office/officeart/2005/8/layout/vList5"/>
    <dgm:cxn modelId="{F3D280E9-C98D-4ED4-AAEB-5332D884CBC5}" type="presOf" srcId="{46FBE24F-7F1A-46B6-B836-280D90DCB933}" destId="{E84C8C6E-03D6-406B-A38D-4E7F981499F3}" srcOrd="0" destOrd="0" presId="urn:microsoft.com/office/officeart/2005/8/layout/vList5"/>
    <dgm:cxn modelId="{FF2A177A-C42B-4620-A950-26631E80D883}" type="presParOf" srcId="{9ACA2FA0-FD1C-41D8-BCFA-AE1F869A3CD1}" destId="{F3EBBEB5-F6A8-4D69-A74B-D5181BC6A194}" srcOrd="0" destOrd="0" presId="urn:microsoft.com/office/officeart/2005/8/layout/vList5"/>
    <dgm:cxn modelId="{3C51C89F-B685-4930-8409-CE600FBCB13C}" type="presParOf" srcId="{F3EBBEB5-F6A8-4D69-A74B-D5181BC6A194}" destId="{E84C8C6E-03D6-406B-A38D-4E7F981499F3}" srcOrd="0" destOrd="0" presId="urn:microsoft.com/office/officeart/2005/8/layout/vList5"/>
    <dgm:cxn modelId="{34257CD5-0C6C-4D47-838E-3A2E3740292E}" type="presParOf" srcId="{F3EBBEB5-F6A8-4D69-A74B-D5181BC6A194}" destId="{A457AD62-2D28-4448-9AF2-6DD04D1DCD32}" srcOrd="1" destOrd="0" presId="urn:microsoft.com/office/officeart/2005/8/layout/vList5"/>
    <dgm:cxn modelId="{3628047C-BC7B-4472-9A1F-A43A7CBA6911}" type="presParOf" srcId="{9ACA2FA0-FD1C-41D8-BCFA-AE1F869A3CD1}" destId="{66E99270-695D-4293-93BB-A7BC8CE3AD05}" srcOrd="1" destOrd="0" presId="urn:microsoft.com/office/officeart/2005/8/layout/vList5"/>
    <dgm:cxn modelId="{F7436323-19B7-423E-83FD-2887A2DB330D}" type="presParOf" srcId="{9ACA2FA0-FD1C-41D8-BCFA-AE1F869A3CD1}" destId="{412F985C-34BB-41E6-9410-70668298DCED}" srcOrd="2" destOrd="0" presId="urn:microsoft.com/office/officeart/2005/8/layout/vList5"/>
    <dgm:cxn modelId="{CEF7CFCB-6AB8-4AB8-A278-A340E488884B}" type="presParOf" srcId="{412F985C-34BB-41E6-9410-70668298DCED}" destId="{BE44E7A4-C349-4D23-9879-6CF92723EAFE}" srcOrd="0" destOrd="0" presId="urn:microsoft.com/office/officeart/2005/8/layout/vList5"/>
    <dgm:cxn modelId="{9BD49B15-B940-410B-8935-55E03657511B}" type="presParOf" srcId="{412F985C-34BB-41E6-9410-70668298DCED}" destId="{485CC462-4A1C-4502-9105-B6503E1940D0}" srcOrd="1" destOrd="0" presId="urn:microsoft.com/office/officeart/2005/8/layout/vList5"/>
    <dgm:cxn modelId="{AADDDCBE-507B-46C0-80E9-7A7CB8B293B2}" type="presParOf" srcId="{9ACA2FA0-FD1C-41D8-BCFA-AE1F869A3CD1}" destId="{05ABD2C5-A955-4A5E-A7AD-BF6071C4C359}" srcOrd="3" destOrd="0" presId="urn:microsoft.com/office/officeart/2005/8/layout/vList5"/>
    <dgm:cxn modelId="{703ACD44-4A4B-4DD7-A736-F50CC6C5D8D0}" type="presParOf" srcId="{9ACA2FA0-FD1C-41D8-BCFA-AE1F869A3CD1}" destId="{D2F0F592-1512-4DB3-9A49-2BA061FFE38D}" srcOrd="4" destOrd="0" presId="urn:microsoft.com/office/officeart/2005/8/layout/vList5"/>
    <dgm:cxn modelId="{0EC7260A-9997-42ED-81D0-DB7E7BF613F0}" type="presParOf" srcId="{D2F0F592-1512-4DB3-9A49-2BA061FFE38D}" destId="{08ABE67C-8EC5-435C-B011-7CFB1092888E}" srcOrd="0" destOrd="0" presId="urn:microsoft.com/office/officeart/2005/8/layout/vList5"/>
    <dgm:cxn modelId="{A697C40C-AC71-4C0C-ACA5-891F9B01A40B}" type="presParOf" srcId="{D2F0F592-1512-4DB3-9A49-2BA061FFE38D}" destId="{13982185-1C52-4B4F-85BE-6392EDBC6EC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324A72-E2F5-4DEE-ACDF-C39952F0E9E5}"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ru-RU"/>
        </a:p>
      </dgm:t>
    </dgm:pt>
    <dgm:pt modelId="{91C22AB8-BB91-4FFA-9CA6-4D64CFCE4271}">
      <dgm:prSet phldrT="[Текст]" custT="1"/>
      <dgm:spPr>
        <a:solidFill>
          <a:srgbClr val="00B0F0"/>
        </a:solidFill>
      </dgm:spPr>
      <dgm:t>
        <a:bodyPr/>
        <a:lstStyle/>
        <a:p>
          <a:pPr algn="just"/>
          <a:r>
            <a:rPr lang="uz-Latn-UZ" sz="1600" dirty="0">
              <a:solidFill>
                <a:srgbClr val="C00000"/>
              </a:solidFill>
              <a:latin typeface="Arial" panose="020B0604020202020204" pitchFamily="34" charset="0"/>
              <a:cs typeface="Arial" panose="020B0604020202020204" pitchFamily="34" charset="0"/>
            </a:rPr>
            <a:t>Barcha </a:t>
          </a:r>
          <a:r>
            <a:rPr lang="uz-Latn-UZ" sz="1400" dirty="0">
              <a:solidFill>
                <a:srgbClr val="C00000"/>
              </a:solidFill>
              <a:latin typeface="Arial" panose="020B0604020202020204" pitchFamily="34" charset="0"/>
              <a:cs typeface="Arial" panose="020B0604020202020204" pitchFamily="34" charset="0"/>
            </a:rPr>
            <a:t>kommunikativ sifatlarning</a:t>
          </a:r>
          <a:r>
            <a:rPr lang="en-US" sz="1400" dirty="0">
              <a:solidFill>
                <a:srgbClr val="C00000"/>
              </a:solidFill>
              <a:latin typeface="Arial" panose="020B0604020202020204" pitchFamily="34" charset="0"/>
              <a:cs typeface="Arial" panose="020B0604020202020204" pitchFamily="34" charset="0"/>
            </a:rPr>
            <a:t> </a:t>
          </a:r>
          <a:r>
            <a:rPr lang="uz-Latn-UZ" sz="1400" dirty="0">
              <a:solidFill>
                <a:srgbClr val="C00000"/>
              </a:solidFill>
              <a:latin typeface="Arial" panose="020B0604020202020204" pitchFamily="34" charset="0"/>
              <a:cs typeface="Arial" panose="020B0604020202020204" pitchFamily="34" charset="0"/>
            </a:rPr>
            <a:t>poydevori vazifasini bajaruvchi sifat qaysi?</a:t>
          </a:r>
          <a:endParaRPr lang="ru-RU" sz="1400" dirty="0">
            <a:solidFill>
              <a:srgbClr val="C00000"/>
            </a:solidFill>
            <a:latin typeface="Arial" panose="020B0604020202020204" pitchFamily="34" charset="0"/>
            <a:cs typeface="Arial" panose="020B0604020202020204" pitchFamily="34" charset="0"/>
          </a:endParaRPr>
        </a:p>
      </dgm:t>
    </dgm:pt>
    <dgm:pt modelId="{19FFA53D-4DBD-4780-9F72-EF40C4890FD3}" type="parTrans" cxnId="{59DA6B2E-E30D-4E05-9257-C7CECC0FF044}">
      <dgm:prSet/>
      <dgm:spPr/>
      <dgm:t>
        <a:bodyPr/>
        <a:lstStyle/>
        <a:p>
          <a:endParaRPr lang="ru-RU">
            <a:solidFill>
              <a:srgbClr val="FFC000"/>
            </a:solidFill>
          </a:endParaRPr>
        </a:p>
      </dgm:t>
    </dgm:pt>
    <dgm:pt modelId="{E92B31A9-886C-4802-B22A-7CED0E77F975}" type="sibTrans" cxnId="{59DA6B2E-E30D-4E05-9257-C7CECC0FF044}">
      <dgm:prSet/>
      <dgm:spPr/>
      <dgm:t>
        <a:bodyPr/>
        <a:lstStyle/>
        <a:p>
          <a:endParaRPr lang="ru-RU">
            <a:solidFill>
              <a:srgbClr val="FFC000"/>
            </a:solidFill>
          </a:endParaRPr>
        </a:p>
      </dgm:t>
    </dgm:pt>
    <dgm:pt modelId="{FCFBD92A-EAA5-4D51-B372-8D87D99A858F}">
      <dgm:prSet phldrT="[Текст]" custT="1"/>
      <dgm:spPr>
        <a:solidFill>
          <a:srgbClr val="00B0F0"/>
        </a:solidFill>
      </dgm:spPr>
      <dgm:t>
        <a:bodyPr/>
        <a:lstStyle/>
        <a:p>
          <a:r>
            <a:rPr lang="uz-Latn-UZ" sz="1600" dirty="0">
              <a:solidFill>
                <a:schemeClr val="bg1"/>
              </a:solidFill>
              <a:latin typeface="Arial" panose="020B0604020202020204" pitchFamily="34" charset="0"/>
              <a:cs typeface="Arial" panose="020B0604020202020204" pitchFamily="34" charset="0"/>
            </a:rPr>
            <a:t>Nutqning to‘g‘riligi</a:t>
          </a:r>
          <a:endParaRPr lang="ru-RU" sz="1600" dirty="0">
            <a:solidFill>
              <a:schemeClr val="bg1"/>
            </a:solidFill>
            <a:latin typeface="Arial" panose="020B0604020202020204" pitchFamily="34" charset="0"/>
            <a:cs typeface="Arial" panose="020B0604020202020204" pitchFamily="34" charset="0"/>
          </a:endParaRPr>
        </a:p>
      </dgm:t>
    </dgm:pt>
    <dgm:pt modelId="{004FD05A-5A4D-4545-9A51-2A7D15C9A3BF}" type="parTrans" cxnId="{38CC6CBF-7C39-4BB7-B04B-0849DB73E694}">
      <dgm:prSet/>
      <dgm:spPr/>
      <dgm:t>
        <a:bodyPr/>
        <a:lstStyle/>
        <a:p>
          <a:endParaRPr lang="ru-RU">
            <a:solidFill>
              <a:srgbClr val="FFC000"/>
            </a:solidFill>
          </a:endParaRPr>
        </a:p>
      </dgm:t>
    </dgm:pt>
    <dgm:pt modelId="{B38B230A-C601-4F36-AF19-2D89353C8200}" type="sibTrans" cxnId="{38CC6CBF-7C39-4BB7-B04B-0849DB73E694}">
      <dgm:prSet/>
      <dgm:spPr/>
      <dgm:t>
        <a:bodyPr/>
        <a:lstStyle/>
        <a:p>
          <a:endParaRPr lang="ru-RU">
            <a:solidFill>
              <a:srgbClr val="FFC000"/>
            </a:solidFill>
          </a:endParaRPr>
        </a:p>
      </dgm:t>
    </dgm:pt>
    <dgm:pt modelId="{CE095776-DD16-4EE2-8F98-4F49DB30F548}" type="pres">
      <dgm:prSet presAssocID="{09324A72-E2F5-4DEE-ACDF-C39952F0E9E5}" presName="diagram" presStyleCnt="0">
        <dgm:presLayoutVars>
          <dgm:dir/>
          <dgm:resizeHandles val="exact"/>
        </dgm:presLayoutVars>
      </dgm:prSet>
      <dgm:spPr/>
    </dgm:pt>
    <dgm:pt modelId="{A0718396-E10A-4050-B4A3-2FE7DD8A0837}" type="pres">
      <dgm:prSet presAssocID="{91C22AB8-BB91-4FFA-9CA6-4D64CFCE4271}" presName="arrow" presStyleLbl="node1" presStyleIdx="0" presStyleCnt="2" custScaleY="100048" custRadScaleRad="99996" custRadScaleInc="533">
        <dgm:presLayoutVars>
          <dgm:bulletEnabled val="1"/>
        </dgm:presLayoutVars>
      </dgm:prSet>
      <dgm:spPr/>
    </dgm:pt>
    <dgm:pt modelId="{E56B473A-78A4-40FB-88FC-91859D0E13D3}" type="pres">
      <dgm:prSet presAssocID="{FCFBD92A-EAA5-4D51-B372-8D87D99A858F}" presName="arrow" presStyleLbl="node1" presStyleIdx="1" presStyleCnt="2">
        <dgm:presLayoutVars>
          <dgm:bulletEnabled val="1"/>
        </dgm:presLayoutVars>
      </dgm:prSet>
      <dgm:spPr/>
    </dgm:pt>
  </dgm:ptLst>
  <dgm:cxnLst>
    <dgm:cxn modelId="{59DA6B2E-E30D-4E05-9257-C7CECC0FF044}" srcId="{09324A72-E2F5-4DEE-ACDF-C39952F0E9E5}" destId="{91C22AB8-BB91-4FFA-9CA6-4D64CFCE4271}" srcOrd="0" destOrd="0" parTransId="{19FFA53D-4DBD-4780-9F72-EF40C4890FD3}" sibTransId="{E92B31A9-886C-4802-B22A-7CED0E77F975}"/>
    <dgm:cxn modelId="{5177E770-5B22-4E17-BF08-4756CF633AF2}" type="presOf" srcId="{91C22AB8-BB91-4FFA-9CA6-4D64CFCE4271}" destId="{A0718396-E10A-4050-B4A3-2FE7DD8A0837}" srcOrd="0" destOrd="0" presId="urn:microsoft.com/office/officeart/2005/8/layout/arrow5"/>
    <dgm:cxn modelId="{3229D986-67C5-4A17-9663-F232F75F950E}" type="presOf" srcId="{FCFBD92A-EAA5-4D51-B372-8D87D99A858F}" destId="{E56B473A-78A4-40FB-88FC-91859D0E13D3}" srcOrd="0" destOrd="0" presId="urn:microsoft.com/office/officeart/2005/8/layout/arrow5"/>
    <dgm:cxn modelId="{38CC6CBF-7C39-4BB7-B04B-0849DB73E694}" srcId="{09324A72-E2F5-4DEE-ACDF-C39952F0E9E5}" destId="{FCFBD92A-EAA5-4D51-B372-8D87D99A858F}" srcOrd="1" destOrd="0" parTransId="{004FD05A-5A4D-4545-9A51-2A7D15C9A3BF}" sibTransId="{B38B230A-C601-4F36-AF19-2D89353C8200}"/>
    <dgm:cxn modelId="{21EE30F4-C3B2-4ACA-9AE0-300EA8D2D030}" type="presOf" srcId="{09324A72-E2F5-4DEE-ACDF-C39952F0E9E5}" destId="{CE095776-DD16-4EE2-8F98-4F49DB30F548}" srcOrd="0" destOrd="0" presId="urn:microsoft.com/office/officeart/2005/8/layout/arrow5"/>
    <dgm:cxn modelId="{6FD44DE7-D23C-4280-B885-98063F9322BE}" type="presParOf" srcId="{CE095776-DD16-4EE2-8F98-4F49DB30F548}" destId="{A0718396-E10A-4050-B4A3-2FE7DD8A0837}" srcOrd="0" destOrd="0" presId="urn:microsoft.com/office/officeart/2005/8/layout/arrow5"/>
    <dgm:cxn modelId="{4C4063AD-B4B7-45CF-907C-F507D46F0301}" type="presParOf" srcId="{CE095776-DD16-4EE2-8F98-4F49DB30F548}" destId="{E56B473A-78A4-40FB-88FC-91859D0E13D3}"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1CC5AC-A84C-40B4-ADB2-DE9190BAFB12}"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ru-RU"/>
        </a:p>
      </dgm:t>
    </dgm:pt>
    <dgm:pt modelId="{28AA35EC-E164-44B5-B5AE-6CE5BC3193A3}">
      <dgm:prSet phldrT="[Текст]" custT="1"/>
      <dgm:spPr>
        <a:solidFill>
          <a:schemeClr val="accent6">
            <a:lumMod val="75000"/>
          </a:schemeClr>
        </a:solidFill>
      </dgm:spPr>
      <dgm:t>
        <a:bodyPr/>
        <a:lstStyle/>
        <a:p>
          <a:r>
            <a:rPr lang="uz-Latn-UZ" sz="1600" dirty="0">
              <a:latin typeface="Arial" panose="020B0604020202020204" pitchFamily="34" charset="0"/>
              <a:cs typeface="Arial" panose="020B0604020202020204" pitchFamily="34" charset="0"/>
            </a:rPr>
            <a:t>Adabiy tilning yozma shaklida to‘g‘rilik sifatini ta’minlashda qaysi me’yorlarga amal qilinadi?</a:t>
          </a:r>
          <a:endParaRPr lang="ru-RU" sz="1600" dirty="0">
            <a:latin typeface="Arial" panose="020B0604020202020204" pitchFamily="34" charset="0"/>
            <a:cs typeface="Arial" panose="020B0604020202020204" pitchFamily="34" charset="0"/>
          </a:endParaRPr>
        </a:p>
      </dgm:t>
    </dgm:pt>
    <dgm:pt modelId="{020F1E88-1B08-45C4-BB92-190BFD6A50F4}" type="parTrans" cxnId="{316A031A-C776-4ADC-AB22-129776AB77A2}">
      <dgm:prSet/>
      <dgm:spPr/>
      <dgm:t>
        <a:bodyPr/>
        <a:lstStyle/>
        <a:p>
          <a:endParaRPr lang="ru-RU"/>
        </a:p>
      </dgm:t>
    </dgm:pt>
    <dgm:pt modelId="{E79870C2-9DCE-4DF6-A9A6-D77DA1B0469E}" type="sibTrans" cxnId="{316A031A-C776-4ADC-AB22-129776AB77A2}">
      <dgm:prSet/>
      <dgm:spPr/>
      <dgm:t>
        <a:bodyPr/>
        <a:lstStyle/>
        <a:p>
          <a:endParaRPr lang="ru-RU"/>
        </a:p>
      </dgm:t>
    </dgm:pt>
    <dgm:pt modelId="{F5E37655-3CD0-4E21-9C83-322E501E73FF}">
      <dgm:prSet phldrT="[Текст]" custT="1"/>
      <dgm:spPr>
        <a:solidFill>
          <a:schemeClr val="accent5">
            <a:lumMod val="60000"/>
            <a:lumOff val="40000"/>
          </a:schemeClr>
        </a:solidFill>
      </dgm:spPr>
      <dgm:t>
        <a:bodyPr/>
        <a:lstStyle/>
        <a:p>
          <a:r>
            <a:rPr lang="uz-Latn-UZ" sz="1800" dirty="0">
              <a:solidFill>
                <a:srgbClr val="C00000"/>
              </a:solidFill>
              <a:latin typeface="Arial" panose="020B0604020202020204" pitchFamily="34" charset="0"/>
              <a:cs typeface="Arial" panose="020B0604020202020204" pitchFamily="34" charset="0"/>
            </a:rPr>
            <a:t>Imlo (orfografik) me’yorlar</a:t>
          </a:r>
          <a:endParaRPr lang="ru-RU" sz="1800" dirty="0">
            <a:solidFill>
              <a:srgbClr val="C00000"/>
            </a:solidFill>
            <a:latin typeface="Arial" panose="020B0604020202020204" pitchFamily="34" charset="0"/>
            <a:cs typeface="Arial" panose="020B0604020202020204" pitchFamily="34" charset="0"/>
          </a:endParaRPr>
        </a:p>
      </dgm:t>
    </dgm:pt>
    <dgm:pt modelId="{51E1A777-EC49-4538-B325-8CB7D121AE5A}" type="parTrans" cxnId="{D0755C13-5C7D-4924-BEFD-6FC5C8FCD39A}">
      <dgm:prSet/>
      <dgm:spPr/>
      <dgm:t>
        <a:bodyPr/>
        <a:lstStyle/>
        <a:p>
          <a:endParaRPr lang="ru-RU"/>
        </a:p>
      </dgm:t>
    </dgm:pt>
    <dgm:pt modelId="{95CA3AB6-DEAA-4C59-A870-8F20C8238266}" type="sibTrans" cxnId="{D0755C13-5C7D-4924-BEFD-6FC5C8FCD39A}">
      <dgm:prSet/>
      <dgm:spPr/>
      <dgm:t>
        <a:bodyPr/>
        <a:lstStyle/>
        <a:p>
          <a:endParaRPr lang="ru-RU"/>
        </a:p>
      </dgm:t>
    </dgm:pt>
    <dgm:pt modelId="{EC00F753-7516-4B00-AA74-E3ADD4F8535D}">
      <dgm:prSet phldrT="[Текст]" custT="1"/>
      <dgm:spPr>
        <a:solidFill>
          <a:schemeClr val="accent5">
            <a:lumMod val="60000"/>
            <a:lumOff val="40000"/>
          </a:schemeClr>
        </a:solidFill>
      </dgm:spPr>
      <dgm:t>
        <a:bodyPr/>
        <a:lstStyle/>
        <a:p>
          <a:r>
            <a:rPr lang="uz-Latn-UZ" sz="1800" dirty="0">
              <a:solidFill>
                <a:srgbClr val="C00000"/>
              </a:solidFill>
              <a:latin typeface="Arial" panose="020B0604020202020204" pitchFamily="34" charset="0"/>
              <a:cs typeface="Arial" panose="020B0604020202020204" pitchFamily="34" charset="0"/>
            </a:rPr>
            <a:t>Tinish belgilari (punktuatsion me’yorlar)</a:t>
          </a:r>
          <a:endParaRPr lang="ru-RU" sz="1800" dirty="0">
            <a:solidFill>
              <a:srgbClr val="C00000"/>
            </a:solidFill>
            <a:latin typeface="Arial" panose="020B0604020202020204" pitchFamily="34" charset="0"/>
            <a:cs typeface="Arial" panose="020B0604020202020204" pitchFamily="34" charset="0"/>
          </a:endParaRPr>
        </a:p>
      </dgm:t>
    </dgm:pt>
    <dgm:pt modelId="{94DAF1FD-7C32-43F4-893D-A580914B26F6}" type="parTrans" cxnId="{C896ED88-5072-4575-9039-9C91CA2BFB5D}">
      <dgm:prSet/>
      <dgm:spPr/>
      <dgm:t>
        <a:bodyPr/>
        <a:lstStyle/>
        <a:p>
          <a:endParaRPr lang="ru-RU"/>
        </a:p>
      </dgm:t>
    </dgm:pt>
    <dgm:pt modelId="{6C90FE51-65C8-45FC-B2D2-501FE74C3FAF}" type="sibTrans" cxnId="{C896ED88-5072-4575-9039-9C91CA2BFB5D}">
      <dgm:prSet/>
      <dgm:spPr/>
      <dgm:t>
        <a:bodyPr/>
        <a:lstStyle/>
        <a:p>
          <a:endParaRPr lang="ru-RU"/>
        </a:p>
      </dgm:t>
    </dgm:pt>
    <dgm:pt modelId="{00E3C929-F137-4751-B149-EDEB1FCDFF51}" type="pres">
      <dgm:prSet presAssocID="{3C1CC5AC-A84C-40B4-ADB2-DE9190BAFB12}" presName="outerComposite" presStyleCnt="0">
        <dgm:presLayoutVars>
          <dgm:chMax val="5"/>
          <dgm:dir/>
          <dgm:resizeHandles val="exact"/>
        </dgm:presLayoutVars>
      </dgm:prSet>
      <dgm:spPr/>
    </dgm:pt>
    <dgm:pt modelId="{E2F32468-ADAD-45BD-A8E2-023046E3DF3D}" type="pres">
      <dgm:prSet presAssocID="{3C1CC5AC-A84C-40B4-ADB2-DE9190BAFB12}" presName="dummyMaxCanvas" presStyleCnt="0">
        <dgm:presLayoutVars/>
      </dgm:prSet>
      <dgm:spPr/>
    </dgm:pt>
    <dgm:pt modelId="{438263A3-A17D-490A-8D6E-9A9846983DDF}" type="pres">
      <dgm:prSet presAssocID="{3C1CC5AC-A84C-40B4-ADB2-DE9190BAFB12}" presName="ThreeNodes_1" presStyleLbl="node1" presStyleIdx="0" presStyleCnt="3">
        <dgm:presLayoutVars>
          <dgm:bulletEnabled val="1"/>
        </dgm:presLayoutVars>
      </dgm:prSet>
      <dgm:spPr/>
    </dgm:pt>
    <dgm:pt modelId="{DBF0B629-D123-4C9B-9D58-1BEC577EA2E0}" type="pres">
      <dgm:prSet presAssocID="{3C1CC5AC-A84C-40B4-ADB2-DE9190BAFB12}" presName="ThreeNodes_2" presStyleLbl="node1" presStyleIdx="1" presStyleCnt="3">
        <dgm:presLayoutVars>
          <dgm:bulletEnabled val="1"/>
        </dgm:presLayoutVars>
      </dgm:prSet>
      <dgm:spPr/>
    </dgm:pt>
    <dgm:pt modelId="{A7265AC8-B3D4-4301-8517-37F11D5F5090}" type="pres">
      <dgm:prSet presAssocID="{3C1CC5AC-A84C-40B4-ADB2-DE9190BAFB12}" presName="ThreeNodes_3" presStyleLbl="node1" presStyleIdx="2" presStyleCnt="3">
        <dgm:presLayoutVars>
          <dgm:bulletEnabled val="1"/>
        </dgm:presLayoutVars>
      </dgm:prSet>
      <dgm:spPr/>
    </dgm:pt>
    <dgm:pt modelId="{8118370E-F3AC-4F4B-ACCD-DA485BD70945}" type="pres">
      <dgm:prSet presAssocID="{3C1CC5AC-A84C-40B4-ADB2-DE9190BAFB12}" presName="ThreeConn_1-2" presStyleLbl="fgAccFollowNode1" presStyleIdx="0" presStyleCnt="2">
        <dgm:presLayoutVars>
          <dgm:bulletEnabled val="1"/>
        </dgm:presLayoutVars>
      </dgm:prSet>
      <dgm:spPr/>
    </dgm:pt>
    <dgm:pt modelId="{B5A26D91-8884-472B-8A55-6213FEDB79FC}" type="pres">
      <dgm:prSet presAssocID="{3C1CC5AC-A84C-40B4-ADB2-DE9190BAFB12}" presName="ThreeConn_2-3" presStyleLbl="fgAccFollowNode1" presStyleIdx="1" presStyleCnt="2">
        <dgm:presLayoutVars>
          <dgm:bulletEnabled val="1"/>
        </dgm:presLayoutVars>
      </dgm:prSet>
      <dgm:spPr/>
    </dgm:pt>
    <dgm:pt modelId="{1DB0DEFA-C047-4875-8A93-7F30F17111A3}" type="pres">
      <dgm:prSet presAssocID="{3C1CC5AC-A84C-40B4-ADB2-DE9190BAFB12}" presName="ThreeNodes_1_text" presStyleLbl="node1" presStyleIdx="2" presStyleCnt="3">
        <dgm:presLayoutVars>
          <dgm:bulletEnabled val="1"/>
        </dgm:presLayoutVars>
      </dgm:prSet>
      <dgm:spPr/>
    </dgm:pt>
    <dgm:pt modelId="{1170E1BB-E35D-4F84-820E-BAFD53964161}" type="pres">
      <dgm:prSet presAssocID="{3C1CC5AC-A84C-40B4-ADB2-DE9190BAFB12}" presName="ThreeNodes_2_text" presStyleLbl="node1" presStyleIdx="2" presStyleCnt="3">
        <dgm:presLayoutVars>
          <dgm:bulletEnabled val="1"/>
        </dgm:presLayoutVars>
      </dgm:prSet>
      <dgm:spPr/>
    </dgm:pt>
    <dgm:pt modelId="{49F6CD3E-A63F-4AF1-A8F2-B509D1E8477E}" type="pres">
      <dgm:prSet presAssocID="{3C1CC5AC-A84C-40B4-ADB2-DE9190BAFB12}" presName="ThreeNodes_3_text" presStyleLbl="node1" presStyleIdx="2" presStyleCnt="3">
        <dgm:presLayoutVars>
          <dgm:bulletEnabled val="1"/>
        </dgm:presLayoutVars>
      </dgm:prSet>
      <dgm:spPr/>
    </dgm:pt>
  </dgm:ptLst>
  <dgm:cxnLst>
    <dgm:cxn modelId="{D0755C13-5C7D-4924-BEFD-6FC5C8FCD39A}" srcId="{3C1CC5AC-A84C-40B4-ADB2-DE9190BAFB12}" destId="{F5E37655-3CD0-4E21-9C83-322E501E73FF}" srcOrd="1" destOrd="0" parTransId="{51E1A777-EC49-4538-B325-8CB7D121AE5A}" sibTransId="{95CA3AB6-DEAA-4C59-A870-8F20C8238266}"/>
    <dgm:cxn modelId="{F843BF13-8FDF-47B8-919F-CDE6B542D870}" type="presOf" srcId="{28AA35EC-E164-44B5-B5AE-6CE5BC3193A3}" destId="{438263A3-A17D-490A-8D6E-9A9846983DDF}" srcOrd="0" destOrd="0" presId="urn:microsoft.com/office/officeart/2005/8/layout/vProcess5"/>
    <dgm:cxn modelId="{316A031A-C776-4ADC-AB22-129776AB77A2}" srcId="{3C1CC5AC-A84C-40B4-ADB2-DE9190BAFB12}" destId="{28AA35EC-E164-44B5-B5AE-6CE5BC3193A3}" srcOrd="0" destOrd="0" parTransId="{020F1E88-1B08-45C4-BB92-190BFD6A50F4}" sibTransId="{E79870C2-9DCE-4DF6-A9A6-D77DA1B0469E}"/>
    <dgm:cxn modelId="{8B17361B-4D47-4FA3-8E24-1438FD323B71}" type="presOf" srcId="{F5E37655-3CD0-4E21-9C83-322E501E73FF}" destId="{1170E1BB-E35D-4F84-820E-BAFD53964161}" srcOrd="1" destOrd="0" presId="urn:microsoft.com/office/officeart/2005/8/layout/vProcess5"/>
    <dgm:cxn modelId="{AE37E61E-4D7A-48B4-BDF9-4B14A038E7B7}" type="presOf" srcId="{EC00F753-7516-4B00-AA74-E3ADD4F8535D}" destId="{A7265AC8-B3D4-4301-8517-37F11D5F5090}" srcOrd="0" destOrd="0" presId="urn:microsoft.com/office/officeart/2005/8/layout/vProcess5"/>
    <dgm:cxn modelId="{6240D13A-3623-4875-90F7-3DAE5E4291F6}" type="presOf" srcId="{E79870C2-9DCE-4DF6-A9A6-D77DA1B0469E}" destId="{8118370E-F3AC-4F4B-ACCD-DA485BD70945}" srcOrd="0" destOrd="0" presId="urn:microsoft.com/office/officeart/2005/8/layout/vProcess5"/>
    <dgm:cxn modelId="{3078004D-776E-4F0C-AD32-D415E9CBD784}" type="presOf" srcId="{F5E37655-3CD0-4E21-9C83-322E501E73FF}" destId="{DBF0B629-D123-4C9B-9D58-1BEC577EA2E0}" srcOrd="0" destOrd="0" presId="urn:microsoft.com/office/officeart/2005/8/layout/vProcess5"/>
    <dgm:cxn modelId="{DA941171-876E-4BE4-8162-A4FE7078957B}" type="presOf" srcId="{28AA35EC-E164-44B5-B5AE-6CE5BC3193A3}" destId="{1DB0DEFA-C047-4875-8A93-7F30F17111A3}" srcOrd="1" destOrd="0" presId="urn:microsoft.com/office/officeart/2005/8/layout/vProcess5"/>
    <dgm:cxn modelId="{50764252-D93D-4A33-BB9B-2C5213B6BB06}" type="presOf" srcId="{95CA3AB6-DEAA-4C59-A870-8F20C8238266}" destId="{B5A26D91-8884-472B-8A55-6213FEDB79FC}" srcOrd="0" destOrd="0" presId="urn:microsoft.com/office/officeart/2005/8/layout/vProcess5"/>
    <dgm:cxn modelId="{C896ED88-5072-4575-9039-9C91CA2BFB5D}" srcId="{3C1CC5AC-A84C-40B4-ADB2-DE9190BAFB12}" destId="{EC00F753-7516-4B00-AA74-E3ADD4F8535D}" srcOrd="2" destOrd="0" parTransId="{94DAF1FD-7C32-43F4-893D-A580914B26F6}" sibTransId="{6C90FE51-65C8-45FC-B2D2-501FE74C3FAF}"/>
    <dgm:cxn modelId="{0060199A-7C48-4E8F-8912-602212CDD1C8}" type="presOf" srcId="{3C1CC5AC-A84C-40B4-ADB2-DE9190BAFB12}" destId="{00E3C929-F137-4751-B149-EDEB1FCDFF51}" srcOrd="0" destOrd="0" presId="urn:microsoft.com/office/officeart/2005/8/layout/vProcess5"/>
    <dgm:cxn modelId="{BB265EBF-1988-4281-9F1E-48182D9D6999}" type="presOf" srcId="{EC00F753-7516-4B00-AA74-E3ADD4F8535D}" destId="{49F6CD3E-A63F-4AF1-A8F2-B509D1E8477E}" srcOrd="1" destOrd="0" presId="urn:microsoft.com/office/officeart/2005/8/layout/vProcess5"/>
    <dgm:cxn modelId="{19FF839E-103F-4168-B194-E9095B3E5F5F}" type="presParOf" srcId="{00E3C929-F137-4751-B149-EDEB1FCDFF51}" destId="{E2F32468-ADAD-45BD-A8E2-023046E3DF3D}" srcOrd="0" destOrd="0" presId="urn:microsoft.com/office/officeart/2005/8/layout/vProcess5"/>
    <dgm:cxn modelId="{75CF2736-6DAC-43D6-9B69-0A788ADA5F05}" type="presParOf" srcId="{00E3C929-F137-4751-B149-EDEB1FCDFF51}" destId="{438263A3-A17D-490A-8D6E-9A9846983DDF}" srcOrd="1" destOrd="0" presId="urn:microsoft.com/office/officeart/2005/8/layout/vProcess5"/>
    <dgm:cxn modelId="{249E51F5-9C38-4B2D-BAC3-8A3B16B1147E}" type="presParOf" srcId="{00E3C929-F137-4751-B149-EDEB1FCDFF51}" destId="{DBF0B629-D123-4C9B-9D58-1BEC577EA2E0}" srcOrd="2" destOrd="0" presId="urn:microsoft.com/office/officeart/2005/8/layout/vProcess5"/>
    <dgm:cxn modelId="{DB54C671-32E6-4343-9F75-0856C9C7ABE7}" type="presParOf" srcId="{00E3C929-F137-4751-B149-EDEB1FCDFF51}" destId="{A7265AC8-B3D4-4301-8517-37F11D5F5090}" srcOrd="3" destOrd="0" presId="urn:microsoft.com/office/officeart/2005/8/layout/vProcess5"/>
    <dgm:cxn modelId="{4A47CC98-7779-4DD2-9A17-600899C0BFA7}" type="presParOf" srcId="{00E3C929-F137-4751-B149-EDEB1FCDFF51}" destId="{8118370E-F3AC-4F4B-ACCD-DA485BD70945}" srcOrd="4" destOrd="0" presId="urn:microsoft.com/office/officeart/2005/8/layout/vProcess5"/>
    <dgm:cxn modelId="{54B338D5-54DB-4F13-9B68-6A3FDF9ECAE8}" type="presParOf" srcId="{00E3C929-F137-4751-B149-EDEB1FCDFF51}" destId="{B5A26D91-8884-472B-8A55-6213FEDB79FC}" srcOrd="5" destOrd="0" presId="urn:microsoft.com/office/officeart/2005/8/layout/vProcess5"/>
    <dgm:cxn modelId="{69D6331C-9481-4BC4-8D8A-73DB2AA9FC7B}" type="presParOf" srcId="{00E3C929-F137-4751-B149-EDEB1FCDFF51}" destId="{1DB0DEFA-C047-4875-8A93-7F30F17111A3}" srcOrd="6" destOrd="0" presId="urn:microsoft.com/office/officeart/2005/8/layout/vProcess5"/>
    <dgm:cxn modelId="{C7707372-8588-41E7-A79C-DBCF9459FA11}" type="presParOf" srcId="{00E3C929-F137-4751-B149-EDEB1FCDFF51}" destId="{1170E1BB-E35D-4F84-820E-BAFD53964161}" srcOrd="7" destOrd="0" presId="urn:microsoft.com/office/officeart/2005/8/layout/vProcess5"/>
    <dgm:cxn modelId="{E939A74C-9780-4ABA-860E-FF974D6A9549}" type="presParOf" srcId="{00E3C929-F137-4751-B149-EDEB1FCDFF51}" destId="{49F6CD3E-A63F-4AF1-A8F2-B509D1E8477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59A65F2-2455-43A4-A890-FDE8E77E6E7E}"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ru-RU"/>
        </a:p>
      </dgm:t>
    </dgm:pt>
    <dgm:pt modelId="{92F5A7F3-8B40-4A0F-9CB5-7B4783EBE3FC}">
      <dgm:prSet phldrT="[Текст]" phldr="1"/>
      <dgm:spPr>
        <a:solidFill>
          <a:schemeClr val="accent1">
            <a:lumMod val="40000"/>
            <a:lumOff val="60000"/>
          </a:schemeClr>
        </a:solidFill>
      </dgm:spPr>
      <dgm:t>
        <a:bodyPr/>
        <a:lstStyle/>
        <a:p>
          <a:endParaRPr lang="ru-RU" dirty="0"/>
        </a:p>
      </dgm:t>
    </dgm:pt>
    <dgm:pt modelId="{5CF776B4-F984-403E-BC9B-0CF647DD72CC}" type="parTrans" cxnId="{D86A50DB-F951-4B2C-9E70-2A88158DD9C6}">
      <dgm:prSet/>
      <dgm:spPr/>
      <dgm:t>
        <a:bodyPr/>
        <a:lstStyle/>
        <a:p>
          <a:endParaRPr lang="ru-RU"/>
        </a:p>
      </dgm:t>
    </dgm:pt>
    <dgm:pt modelId="{C930BC28-0892-4E32-8C1B-38C76C299F32}" type="sibTrans" cxnId="{D86A50DB-F951-4B2C-9E70-2A88158DD9C6}">
      <dgm:prSet/>
      <dgm:spPr/>
      <dgm:t>
        <a:bodyPr/>
        <a:lstStyle/>
        <a:p>
          <a:endParaRPr lang="ru-RU"/>
        </a:p>
      </dgm:t>
    </dgm:pt>
    <dgm:pt modelId="{BBE8DBF9-F499-4943-A117-2279D3ECEE37}">
      <dgm:prSet phldrT="[Текст]" custT="1">
        <dgm:style>
          <a:lnRef idx="1">
            <a:schemeClr val="accent5"/>
          </a:lnRef>
          <a:fillRef idx="2">
            <a:schemeClr val="accent5"/>
          </a:fillRef>
          <a:effectRef idx="1">
            <a:schemeClr val="accent5"/>
          </a:effectRef>
          <a:fontRef idx="minor">
            <a:schemeClr val="dk1"/>
          </a:fontRef>
        </dgm:style>
      </dgm:prSet>
      <dgm:spPr/>
      <dgm:t>
        <a:bodyPr/>
        <a:lstStyle/>
        <a:p>
          <a:pPr algn="ctr"/>
          <a:r>
            <a:rPr lang="uz-Latn-UZ" sz="1600" dirty="0">
              <a:solidFill>
                <a:schemeClr val="accent2">
                  <a:lumMod val="75000"/>
                </a:schemeClr>
              </a:solidFill>
              <a:latin typeface="Arial" panose="020B0604020202020204" pitchFamily="34" charset="0"/>
              <a:cs typeface="Arial" panose="020B0604020202020204" pitchFamily="34" charset="0"/>
            </a:rPr>
            <a:t>Personajning milliy mansubligi, madaniy-ma’rifiy saviyasiga urg‘u berish.</a:t>
          </a:r>
          <a:endParaRPr lang="ru-RU" sz="1600" dirty="0">
            <a:solidFill>
              <a:schemeClr val="accent2">
                <a:lumMod val="75000"/>
              </a:schemeClr>
            </a:solidFill>
            <a:latin typeface="Arial" panose="020B0604020202020204" pitchFamily="34" charset="0"/>
            <a:cs typeface="Arial" panose="020B0604020202020204" pitchFamily="34" charset="0"/>
          </a:endParaRPr>
        </a:p>
      </dgm:t>
    </dgm:pt>
    <dgm:pt modelId="{E9033789-ECBF-4AE6-9298-7C31DD802614}" type="parTrans" cxnId="{8C7E91CC-70DA-4E5F-ACFB-8B388A82EFF6}">
      <dgm:prSet/>
      <dgm:spPr/>
      <dgm:t>
        <a:bodyPr/>
        <a:lstStyle/>
        <a:p>
          <a:endParaRPr lang="ru-RU"/>
        </a:p>
      </dgm:t>
    </dgm:pt>
    <dgm:pt modelId="{773DD66E-196F-43B1-8D7C-D45D081A5F9C}" type="sibTrans" cxnId="{8C7E91CC-70DA-4E5F-ACFB-8B388A82EFF6}">
      <dgm:prSet/>
      <dgm:spPr/>
      <dgm:t>
        <a:bodyPr/>
        <a:lstStyle/>
        <a:p>
          <a:endParaRPr lang="ru-RU"/>
        </a:p>
      </dgm:t>
    </dgm:pt>
    <dgm:pt modelId="{E7FF6E2B-1E7B-4D4C-AD7A-BCE123B568E5}">
      <dgm:prSet phldrT="[Текст]" phldr="1"/>
      <dgm:spPr>
        <a:solidFill>
          <a:schemeClr val="accent1">
            <a:lumMod val="40000"/>
            <a:lumOff val="60000"/>
          </a:schemeClr>
        </a:solidFill>
      </dgm:spPr>
      <dgm:t>
        <a:bodyPr/>
        <a:lstStyle/>
        <a:p>
          <a:endParaRPr lang="ru-RU" dirty="0"/>
        </a:p>
      </dgm:t>
    </dgm:pt>
    <dgm:pt modelId="{98ABE68A-0B9B-4071-8E81-922FEF9BF3E1}" type="parTrans" cxnId="{2B1B85FB-E0A0-47AF-9FEC-DCCD0897C132}">
      <dgm:prSet/>
      <dgm:spPr/>
      <dgm:t>
        <a:bodyPr/>
        <a:lstStyle/>
        <a:p>
          <a:endParaRPr lang="ru-RU"/>
        </a:p>
      </dgm:t>
    </dgm:pt>
    <dgm:pt modelId="{D35DD723-7351-4882-A548-5D7B8284E166}" type="sibTrans" cxnId="{2B1B85FB-E0A0-47AF-9FEC-DCCD0897C132}">
      <dgm:prSet/>
      <dgm:spPr/>
      <dgm:t>
        <a:bodyPr/>
        <a:lstStyle/>
        <a:p>
          <a:endParaRPr lang="ru-RU"/>
        </a:p>
      </dgm:t>
    </dgm:pt>
    <dgm:pt modelId="{0EF5874F-CA9D-4B1A-84C5-3CAAF2140293}">
      <dgm:prSet phldrT="[Текст]" custT="1"/>
      <dgm:spPr/>
      <dgm:t>
        <a:bodyPr/>
        <a:lstStyle/>
        <a:p>
          <a:pPr algn="ctr"/>
          <a:r>
            <a:rPr lang="uz-Latn-UZ" sz="1600" dirty="0">
              <a:solidFill>
                <a:schemeClr val="accent2">
                  <a:lumMod val="75000"/>
                </a:schemeClr>
              </a:solidFill>
              <a:latin typeface="Arial" panose="020B0604020202020204" pitchFamily="34" charset="0"/>
              <a:cs typeface="Arial" panose="020B0604020202020204" pitchFamily="34" charset="0"/>
            </a:rPr>
            <a:t>Qahramonning muayyan hududga mansubligini ta’kidlash.</a:t>
          </a:r>
          <a:endParaRPr lang="ru-RU" sz="1600" dirty="0">
            <a:solidFill>
              <a:schemeClr val="accent2">
                <a:lumMod val="75000"/>
              </a:schemeClr>
            </a:solidFill>
            <a:latin typeface="Arial" panose="020B0604020202020204" pitchFamily="34" charset="0"/>
            <a:cs typeface="Arial" panose="020B0604020202020204" pitchFamily="34" charset="0"/>
          </a:endParaRPr>
        </a:p>
      </dgm:t>
    </dgm:pt>
    <dgm:pt modelId="{7F9A38ED-A297-4ECC-A6B8-B3B07B0975E0}" type="parTrans" cxnId="{A811F403-CDE4-492C-A2B0-06DB3F7C34DC}">
      <dgm:prSet/>
      <dgm:spPr/>
      <dgm:t>
        <a:bodyPr/>
        <a:lstStyle/>
        <a:p>
          <a:endParaRPr lang="ru-RU"/>
        </a:p>
      </dgm:t>
    </dgm:pt>
    <dgm:pt modelId="{FB5C1163-40C9-4FA0-B5F5-11B450554CCF}" type="sibTrans" cxnId="{A811F403-CDE4-492C-A2B0-06DB3F7C34DC}">
      <dgm:prSet/>
      <dgm:spPr/>
      <dgm:t>
        <a:bodyPr/>
        <a:lstStyle/>
        <a:p>
          <a:endParaRPr lang="ru-RU"/>
        </a:p>
      </dgm:t>
    </dgm:pt>
    <dgm:pt modelId="{9FBDE6E7-BF54-47CC-89D7-67F6EBA9B780}">
      <dgm:prSet phldrT="[Текст]" phldr="1"/>
      <dgm:spPr>
        <a:solidFill>
          <a:schemeClr val="accent1">
            <a:lumMod val="40000"/>
            <a:lumOff val="60000"/>
          </a:schemeClr>
        </a:solidFill>
      </dgm:spPr>
      <dgm:t>
        <a:bodyPr/>
        <a:lstStyle/>
        <a:p>
          <a:endParaRPr lang="ru-RU" dirty="0"/>
        </a:p>
      </dgm:t>
    </dgm:pt>
    <dgm:pt modelId="{7389F18E-AB45-41D0-ACD8-D4FC1CA248BB}" type="parTrans" cxnId="{A5B1B7B3-B3E5-4BE3-9EE3-8A1E983FC92A}">
      <dgm:prSet/>
      <dgm:spPr/>
      <dgm:t>
        <a:bodyPr/>
        <a:lstStyle/>
        <a:p>
          <a:endParaRPr lang="ru-RU"/>
        </a:p>
      </dgm:t>
    </dgm:pt>
    <dgm:pt modelId="{425BE921-E9FE-4EAA-9D68-258F38B7E0CF}" type="sibTrans" cxnId="{A5B1B7B3-B3E5-4BE3-9EE3-8A1E983FC92A}">
      <dgm:prSet/>
      <dgm:spPr/>
      <dgm:t>
        <a:bodyPr/>
        <a:lstStyle/>
        <a:p>
          <a:endParaRPr lang="ru-RU"/>
        </a:p>
      </dgm:t>
    </dgm:pt>
    <dgm:pt modelId="{7DFA33E5-0C9E-493F-9B85-11CCEB29E967}">
      <dgm:prSet phldrT="[Текст]" custT="1"/>
      <dgm:spPr/>
      <dgm:t>
        <a:bodyPr/>
        <a:lstStyle/>
        <a:p>
          <a:pPr algn="ctr"/>
          <a:r>
            <a:rPr lang="uz-Latn-UZ" sz="1600" dirty="0">
              <a:solidFill>
                <a:schemeClr val="accent2">
                  <a:lumMod val="75000"/>
                </a:schemeClr>
              </a:solidFill>
              <a:latin typeface="Arial" panose="020B0604020202020204" pitchFamily="34" charset="0"/>
              <a:cs typeface="Arial" panose="020B0604020202020204" pitchFamily="34" charset="0"/>
            </a:rPr>
            <a:t>Shaxsning hissiy holati, nutqiy malakasining yetarli emasligini ko‘rsatish.</a:t>
          </a:r>
          <a:endParaRPr lang="ru-RU" sz="1600" dirty="0">
            <a:solidFill>
              <a:schemeClr val="accent2">
                <a:lumMod val="75000"/>
              </a:schemeClr>
            </a:solidFill>
            <a:latin typeface="Arial" panose="020B0604020202020204" pitchFamily="34" charset="0"/>
            <a:cs typeface="Arial" panose="020B0604020202020204" pitchFamily="34" charset="0"/>
          </a:endParaRPr>
        </a:p>
      </dgm:t>
    </dgm:pt>
    <dgm:pt modelId="{361EEBA9-86F4-4C62-AAF0-42272011FE6E}" type="parTrans" cxnId="{30CECC38-AB3C-4F99-A628-7DAB6FC8A7A7}">
      <dgm:prSet/>
      <dgm:spPr/>
      <dgm:t>
        <a:bodyPr/>
        <a:lstStyle/>
        <a:p>
          <a:endParaRPr lang="ru-RU"/>
        </a:p>
      </dgm:t>
    </dgm:pt>
    <dgm:pt modelId="{BF279B56-1D90-41A6-A44E-8110DC4F82F9}" type="sibTrans" cxnId="{30CECC38-AB3C-4F99-A628-7DAB6FC8A7A7}">
      <dgm:prSet/>
      <dgm:spPr/>
      <dgm:t>
        <a:bodyPr/>
        <a:lstStyle/>
        <a:p>
          <a:endParaRPr lang="ru-RU"/>
        </a:p>
      </dgm:t>
    </dgm:pt>
    <dgm:pt modelId="{C48305C4-ABC8-4D07-8920-BBF4A4871D13}" type="pres">
      <dgm:prSet presAssocID="{559A65F2-2455-43A4-A890-FDE8E77E6E7E}" presName="Name0" presStyleCnt="0">
        <dgm:presLayoutVars>
          <dgm:dir/>
          <dgm:animLvl val="lvl"/>
          <dgm:resizeHandles val="exact"/>
        </dgm:presLayoutVars>
      </dgm:prSet>
      <dgm:spPr/>
    </dgm:pt>
    <dgm:pt modelId="{DAC5458F-5E6E-4BEA-AFE9-F6BF1B65CEBB}" type="pres">
      <dgm:prSet presAssocID="{92F5A7F3-8B40-4A0F-9CB5-7B4783EBE3FC}" presName="compositeNode" presStyleCnt="0">
        <dgm:presLayoutVars>
          <dgm:bulletEnabled val="1"/>
        </dgm:presLayoutVars>
      </dgm:prSet>
      <dgm:spPr/>
    </dgm:pt>
    <dgm:pt modelId="{4D505928-189E-431E-9A35-E7207323F5C1}" type="pres">
      <dgm:prSet presAssocID="{92F5A7F3-8B40-4A0F-9CB5-7B4783EBE3FC}" presName="bgRect" presStyleLbl="node1" presStyleIdx="0" presStyleCnt="3" custScaleX="101496"/>
      <dgm:spPr/>
    </dgm:pt>
    <dgm:pt modelId="{BD87C4D9-7834-4A3A-8D97-8602CB378936}" type="pres">
      <dgm:prSet presAssocID="{92F5A7F3-8B40-4A0F-9CB5-7B4783EBE3FC}" presName="parentNode" presStyleLbl="node1" presStyleIdx="0" presStyleCnt="3">
        <dgm:presLayoutVars>
          <dgm:chMax val="0"/>
          <dgm:bulletEnabled val="1"/>
        </dgm:presLayoutVars>
      </dgm:prSet>
      <dgm:spPr/>
    </dgm:pt>
    <dgm:pt modelId="{EC3717A1-1D83-4541-8C76-613B0803D2AE}" type="pres">
      <dgm:prSet presAssocID="{92F5A7F3-8B40-4A0F-9CB5-7B4783EBE3FC}" presName="childNode" presStyleLbl="node1" presStyleIdx="0" presStyleCnt="3">
        <dgm:presLayoutVars>
          <dgm:bulletEnabled val="1"/>
        </dgm:presLayoutVars>
      </dgm:prSet>
      <dgm:spPr/>
    </dgm:pt>
    <dgm:pt modelId="{D278385C-66D5-4526-B050-8DA74FE05909}" type="pres">
      <dgm:prSet presAssocID="{C930BC28-0892-4E32-8C1B-38C76C299F32}" presName="hSp" presStyleCnt="0"/>
      <dgm:spPr/>
    </dgm:pt>
    <dgm:pt modelId="{6216C534-5DB5-4FB0-B2A2-76311EE525B1}" type="pres">
      <dgm:prSet presAssocID="{C930BC28-0892-4E32-8C1B-38C76C299F32}" presName="vProcSp" presStyleCnt="0"/>
      <dgm:spPr/>
    </dgm:pt>
    <dgm:pt modelId="{F2B81416-704F-46B9-B9FF-15603B42C50F}" type="pres">
      <dgm:prSet presAssocID="{C930BC28-0892-4E32-8C1B-38C76C299F32}" presName="vSp1" presStyleCnt="0"/>
      <dgm:spPr/>
    </dgm:pt>
    <dgm:pt modelId="{DE933BD7-A12F-4AE7-9CCC-0C303B5C16A0}" type="pres">
      <dgm:prSet presAssocID="{C930BC28-0892-4E32-8C1B-38C76C299F32}" presName="simulatedConn" presStyleLbl="solidFgAcc1" presStyleIdx="0" presStyleCnt="2"/>
      <dgm:spPr/>
    </dgm:pt>
    <dgm:pt modelId="{6D165D28-DD66-4C8A-A5F9-BC4718A024A9}" type="pres">
      <dgm:prSet presAssocID="{C930BC28-0892-4E32-8C1B-38C76C299F32}" presName="vSp2" presStyleCnt="0"/>
      <dgm:spPr/>
    </dgm:pt>
    <dgm:pt modelId="{DC9594BE-EFFB-4505-8202-711D280FC654}" type="pres">
      <dgm:prSet presAssocID="{C930BC28-0892-4E32-8C1B-38C76C299F32}" presName="sibTrans" presStyleCnt="0"/>
      <dgm:spPr/>
    </dgm:pt>
    <dgm:pt modelId="{49E21CD1-A666-4850-B2DC-09D9324507A3}" type="pres">
      <dgm:prSet presAssocID="{E7FF6E2B-1E7B-4D4C-AD7A-BCE123B568E5}" presName="compositeNode" presStyleCnt="0">
        <dgm:presLayoutVars>
          <dgm:bulletEnabled val="1"/>
        </dgm:presLayoutVars>
      </dgm:prSet>
      <dgm:spPr/>
    </dgm:pt>
    <dgm:pt modelId="{48690D60-DCB6-41CD-8D24-8A676603C642}" type="pres">
      <dgm:prSet presAssocID="{E7FF6E2B-1E7B-4D4C-AD7A-BCE123B568E5}" presName="bgRect" presStyleLbl="node1" presStyleIdx="1" presStyleCnt="3" custScaleX="105553"/>
      <dgm:spPr/>
    </dgm:pt>
    <dgm:pt modelId="{6844352F-5477-4982-B61B-A61C9D0526B2}" type="pres">
      <dgm:prSet presAssocID="{E7FF6E2B-1E7B-4D4C-AD7A-BCE123B568E5}" presName="parentNode" presStyleLbl="node1" presStyleIdx="1" presStyleCnt="3">
        <dgm:presLayoutVars>
          <dgm:chMax val="0"/>
          <dgm:bulletEnabled val="1"/>
        </dgm:presLayoutVars>
      </dgm:prSet>
      <dgm:spPr/>
    </dgm:pt>
    <dgm:pt modelId="{9E8207C0-055A-4694-A648-C5AC2764FF80}" type="pres">
      <dgm:prSet presAssocID="{E7FF6E2B-1E7B-4D4C-AD7A-BCE123B568E5}" presName="childNode" presStyleLbl="node1" presStyleIdx="1" presStyleCnt="3">
        <dgm:presLayoutVars>
          <dgm:bulletEnabled val="1"/>
        </dgm:presLayoutVars>
      </dgm:prSet>
      <dgm:spPr/>
    </dgm:pt>
    <dgm:pt modelId="{318C969F-7F3F-4312-80F1-E1AB4BDC771C}" type="pres">
      <dgm:prSet presAssocID="{D35DD723-7351-4882-A548-5D7B8284E166}" presName="hSp" presStyleCnt="0"/>
      <dgm:spPr/>
    </dgm:pt>
    <dgm:pt modelId="{875C636C-DB47-4CB8-B642-454DB685AAE4}" type="pres">
      <dgm:prSet presAssocID="{D35DD723-7351-4882-A548-5D7B8284E166}" presName="vProcSp" presStyleCnt="0"/>
      <dgm:spPr/>
    </dgm:pt>
    <dgm:pt modelId="{176E312C-B0C9-4FCD-B21C-D7D97B074389}" type="pres">
      <dgm:prSet presAssocID="{D35DD723-7351-4882-A548-5D7B8284E166}" presName="vSp1" presStyleCnt="0"/>
      <dgm:spPr/>
    </dgm:pt>
    <dgm:pt modelId="{C61302C4-6501-44D6-9F97-39FB317F9AAF}" type="pres">
      <dgm:prSet presAssocID="{D35DD723-7351-4882-A548-5D7B8284E166}" presName="simulatedConn" presStyleLbl="solidFgAcc1" presStyleIdx="1" presStyleCnt="2"/>
      <dgm:spPr/>
    </dgm:pt>
    <dgm:pt modelId="{834DECEE-779B-4783-9C7C-985099048ADA}" type="pres">
      <dgm:prSet presAssocID="{D35DD723-7351-4882-A548-5D7B8284E166}" presName="vSp2" presStyleCnt="0"/>
      <dgm:spPr/>
    </dgm:pt>
    <dgm:pt modelId="{351C1136-E4E9-47EF-9317-83F43308DE38}" type="pres">
      <dgm:prSet presAssocID="{D35DD723-7351-4882-A548-5D7B8284E166}" presName="sibTrans" presStyleCnt="0"/>
      <dgm:spPr/>
    </dgm:pt>
    <dgm:pt modelId="{21038A66-F925-4E65-A731-8F90467DD8E6}" type="pres">
      <dgm:prSet presAssocID="{9FBDE6E7-BF54-47CC-89D7-67F6EBA9B780}" presName="compositeNode" presStyleCnt="0">
        <dgm:presLayoutVars>
          <dgm:bulletEnabled val="1"/>
        </dgm:presLayoutVars>
      </dgm:prSet>
      <dgm:spPr/>
    </dgm:pt>
    <dgm:pt modelId="{E3ABED0A-22D4-451D-B554-1644E78036B1}" type="pres">
      <dgm:prSet presAssocID="{9FBDE6E7-BF54-47CC-89D7-67F6EBA9B780}" presName="bgRect" presStyleLbl="node1" presStyleIdx="2" presStyleCnt="3"/>
      <dgm:spPr/>
    </dgm:pt>
    <dgm:pt modelId="{3F80A5AD-E691-48BB-BF46-B175EB609498}" type="pres">
      <dgm:prSet presAssocID="{9FBDE6E7-BF54-47CC-89D7-67F6EBA9B780}" presName="parentNode" presStyleLbl="node1" presStyleIdx="2" presStyleCnt="3">
        <dgm:presLayoutVars>
          <dgm:chMax val="0"/>
          <dgm:bulletEnabled val="1"/>
        </dgm:presLayoutVars>
      </dgm:prSet>
      <dgm:spPr/>
    </dgm:pt>
    <dgm:pt modelId="{6FCFD0FB-E5E7-4F26-A516-33957B7EF20B}" type="pres">
      <dgm:prSet presAssocID="{9FBDE6E7-BF54-47CC-89D7-67F6EBA9B780}" presName="childNode" presStyleLbl="node1" presStyleIdx="2" presStyleCnt="3">
        <dgm:presLayoutVars>
          <dgm:bulletEnabled val="1"/>
        </dgm:presLayoutVars>
      </dgm:prSet>
      <dgm:spPr/>
    </dgm:pt>
  </dgm:ptLst>
  <dgm:cxnLst>
    <dgm:cxn modelId="{A811F403-CDE4-492C-A2B0-06DB3F7C34DC}" srcId="{E7FF6E2B-1E7B-4D4C-AD7A-BCE123B568E5}" destId="{0EF5874F-CA9D-4B1A-84C5-3CAAF2140293}" srcOrd="0" destOrd="0" parTransId="{7F9A38ED-A297-4ECC-A6B8-B3B07B0975E0}" sibTransId="{FB5C1163-40C9-4FA0-B5F5-11B450554CCF}"/>
    <dgm:cxn modelId="{EAAA5E05-9FB7-4587-869C-2F8EA6E7962C}" type="presOf" srcId="{92F5A7F3-8B40-4A0F-9CB5-7B4783EBE3FC}" destId="{4D505928-189E-431E-9A35-E7207323F5C1}" srcOrd="0" destOrd="0" presId="urn:microsoft.com/office/officeart/2005/8/layout/hProcess7"/>
    <dgm:cxn modelId="{255CCF0C-EBDC-4F02-864B-11B85A2599E2}" type="presOf" srcId="{7DFA33E5-0C9E-493F-9B85-11CCEB29E967}" destId="{6FCFD0FB-E5E7-4F26-A516-33957B7EF20B}" srcOrd="0" destOrd="0" presId="urn:microsoft.com/office/officeart/2005/8/layout/hProcess7"/>
    <dgm:cxn modelId="{30CECC38-AB3C-4F99-A628-7DAB6FC8A7A7}" srcId="{9FBDE6E7-BF54-47CC-89D7-67F6EBA9B780}" destId="{7DFA33E5-0C9E-493F-9B85-11CCEB29E967}" srcOrd="0" destOrd="0" parTransId="{361EEBA9-86F4-4C62-AAF0-42272011FE6E}" sibTransId="{BF279B56-1D90-41A6-A44E-8110DC4F82F9}"/>
    <dgm:cxn modelId="{21193253-F528-448A-B65C-D3B06D144509}" type="presOf" srcId="{0EF5874F-CA9D-4B1A-84C5-3CAAF2140293}" destId="{9E8207C0-055A-4694-A648-C5AC2764FF80}" srcOrd="0" destOrd="0" presId="urn:microsoft.com/office/officeart/2005/8/layout/hProcess7"/>
    <dgm:cxn modelId="{61854777-B718-4589-A462-2F2358F2DC36}" type="presOf" srcId="{9FBDE6E7-BF54-47CC-89D7-67F6EBA9B780}" destId="{E3ABED0A-22D4-451D-B554-1644E78036B1}" srcOrd="0" destOrd="0" presId="urn:microsoft.com/office/officeart/2005/8/layout/hProcess7"/>
    <dgm:cxn modelId="{FC0F0F9E-9E2D-469B-9A51-E3EBC0334FE7}" type="presOf" srcId="{9FBDE6E7-BF54-47CC-89D7-67F6EBA9B780}" destId="{3F80A5AD-E691-48BB-BF46-B175EB609498}" srcOrd="1" destOrd="0" presId="urn:microsoft.com/office/officeart/2005/8/layout/hProcess7"/>
    <dgm:cxn modelId="{CA40A7A7-F244-4456-96EA-FAD6BD877B87}" type="presOf" srcId="{E7FF6E2B-1E7B-4D4C-AD7A-BCE123B568E5}" destId="{48690D60-DCB6-41CD-8D24-8A676603C642}" srcOrd="0" destOrd="0" presId="urn:microsoft.com/office/officeart/2005/8/layout/hProcess7"/>
    <dgm:cxn modelId="{A5B1B7B3-B3E5-4BE3-9EE3-8A1E983FC92A}" srcId="{559A65F2-2455-43A4-A890-FDE8E77E6E7E}" destId="{9FBDE6E7-BF54-47CC-89D7-67F6EBA9B780}" srcOrd="2" destOrd="0" parTransId="{7389F18E-AB45-41D0-ACD8-D4FC1CA248BB}" sibTransId="{425BE921-E9FE-4EAA-9D68-258F38B7E0CF}"/>
    <dgm:cxn modelId="{C183EEC2-F387-42FA-98AC-69551BD0A7CF}" type="presOf" srcId="{559A65F2-2455-43A4-A890-FDE8E77E6E7E}" destId="{C48305C4-ABC8-4D07-8920-BBF4A4871D13}" srcOrd="0" destOrd="0" presId="urn:microsoft.com/office/officeart/2005/8/layout/hProcess7"/>
    <dgm:cxn modelId="{61FB15C8-65E5-4381-BBB1-6E35198AAE8F}" type="presOf" srcId="{E7FF6E2B-1E7B-4D4C-AD7A-BCE123B568E5}" destId="{6844352F-5477-4982-B61B-A61C9D0526B2}" srcOrd="1" destOrd="0" presId="urn:microsoft.com/office/officeart/2005/8/layout/hProcess7"/>
    <dgm:cxn modelId="{8C7E91CC-70DA-4E5F-ACFB-8B388A82EFF6}" srcId="{92F5A7F3-8B40-4A0F-9CB5-7B4783EBE3FC}" destId="{BBE8DBF9-F499-4943-A117-2279D3ECEE37}" srcOrd="0" destOrd="0" parTransId="{E9033789-ECBF-4AE6-9298-7C31DD802614}" sibTransId="{773DD66E-196F-43B1-8D7C-D45D081A5F9C}"/>
    <dgm:cxn modelId="{21E018DB-7230-4DF2-AA17-17A590C030A4}" type="presOf" srcId="{92F5A7F3-8B40-4A0F-9CB5-7B4783EBE3FC}" destId="{BD87C4D9-7834-4A3A-8D97-8602CB378936}" srcOrd="1" destOrd="0" presId="urn:microsoft.com/office/officeart/2005/8/layout/hProcess7"/>
    <dgm:cxn modelId="{D86A50DB-F951-4B2C-9E70-2A88158DD9C6}" srcId="{559A65F2-2455-43A4-A890-FDE8E77E6E7E}" destId="{92F5A7F3-8B40-4A0F-9CB5-7B4783EBE3FC}" srcOrd="0" destOrd="0" parTransId="{5CF776B4-F984-403E-BC9B-0CF647DD72CC}" sibTransId="{C930BC28-0892-4E32-8C1B-38C76C299F32}"/>
    <dgm:cxn modelId="{640348E8-E491-4249-A68E-2002976080E9}" type="presOf" srcId="{BBE8DBF9-F499-4943-A117-2279D3ECEE37}" destId="{EC3717A1-1D83-4541-8C76-613B0803D2AE}" srcOrd="0" destOrd="0" presId="urn:microsoft.com/office/officeart/2005/8/layout/hProcess7"/>
    <dgm:cxn modelId="{2B1B85FB-E0A0-47AF-9FEC-DCCD0897C132}" srcId="{559A65F2-2455-43A4-A890-FDE8E77E6E7E}" destId="{E7FF6E2B-1E7B-4D4C-AD7A-BCE123B568E5}" srcOrd="1" destOrd="0" parTransId="{98ABE68A-0B9B-4071-8E81-922FEF9BF3E1}" sibTransId="{D35DD723-7351-4882-A548-5D7B8284E166}"/>
    <dgm:cxn modelId="{B149F9B3-8BE7-407F-800E-CCF1BEA5DB13}" type="presParOf" srcId="{C48305C4-ABC8-4D07-8920-BBF4A4871D13}" destId="{DAC5458F-5E6E-4BEA-AFE9-F6BF1B65CEBB}" srcOrd="0" destOrd="0" presId="urn:microsoft.com/office/officeart/2005/8/layout/hProcess7"/>
    <dgm:cxn modelId="{E362E408-F727-46DB-82B2-D70DD8C99DC5}" type="presParOf" srcId="{DAC5458F-5E6E-4BEA-AFE9-F6BF1B65CEBB}" destId="{4D505928-189E-431E-9A35-E7207323F5C1}" srcOrd="0" destOrd="0" presId="urn:microsoft.com/office/officeart/2005/8/layout/hProcess7"/>
    <dgm:cxn modelId="{F1E33CB7-DE51-4933-9B09-A0FA7373A37C}" type="presParOf" srcId="{DAC5458F-5E6E-4BEA-AFE9-F6BF1B65CEBB}" destId="{BD87C4D9-7834-4A3A-8D97-8602CB378936}" srcOrd="1" destOrd="0" presId="urn:microsoft.com/office/officeart/2005/8/layout/hProcess7"/>
    <dgm:cxn modelId="{A843D490-C1C4-4B9E-8965-D15E3D1710AF}" type="presParOf" srcId="{DAC5458F-5E6E-4BEA-AFE9-F6BF1B65CEBB}" destId="{EC3717A1-1D83-4541-8C76-613B0803D2AE}" srcOrd="2" destOrd="0" presId="urn:microsoft.com/office/officeart/2005/8/layout/hProcess7"/>
    <dgm:cxn modelId="{A8951E06-D6A0-4850-9604-C2906BB4EEC7}" type="presParOf" srcId="{C48305C4-ABC8-4D07-8920-BBF4A4871D13}" destId="{D278385C-66D5-4526-B050-8DA74FE05909}" srcOrd="1" destOrd="0" presId="urn:microsoft.com/office/officeart/2005/8/layout/hProcess7"/>
    <dgm:cxn modelId="{6881031E-55B1-4437-93E5-989D8541DA62}" type="presParOf" srcId="{C48305C4-ABC8-4D07-8920-BBF4A4871D13}" destId="{6216C534-5DB5-4FB0-B2A2-76311EE525B1}" srcOrd="2" destOrd="0" presId="urn:microsoft.com/office/officeart/2005/8/layout/hProcess7"/>
    <dgm:cxn modelId="{1F281E7C-1DAB-46E8-A32C-DDD9083398C9}" type="presParOf" srcId="{6216C534-5DB5-4FB0-B2A2-76311EE525B1}" destId="{F2B81416-704F-46B9-B9FF-15603B42C50F}" srcOrd="0" destOrd="0" presId="urn:microsoft.com/office/officeart/2005/8/layout/hProcess7"/>
    <dgm:cxn modelId="{61BA4B97-F22D-45D0-B1B9-634B28E0F559}" type="presParOf" srcId="{6216C534-5DB5-4FB0-B2A2-76311EE525B1}" destId="{DE933BD7-A12F-4AE7-9CCC-0C303B5C16A0}" srcOrd="1" destOrd="0" presId="urn:microsoft.com/office/officeart/2005/8/layout/hProcess7"/>
    <dgm:cxn modelId="{29170674-3E01-4B06-81B1-09837D30A0FE}" type="presParOf" srcId="{6216C534-5DB5-4FB0-B2A2-76311EE525B1}" destId="{6D165D28-DD66-4C8A-A5F9-BC4718A024A9}" srcOrd="2" destOrd="0" presId="urn:microsoft.com/office/officeart/2005/8/layout/hProcess7"/>
    <dgm:cxn modelId="{CF3D9543-7C31-48FF-BEB4-3969B89F1F04}" type="presParOf" srcId="{C48305C4-ABC8-4D07-8920-BBF4A4871D13}" destId="{DC9594BE-EFFB-4505-8202-711D280FC654}" srcOrd="3" destOrd="0" presId="urn:microsoft.com/office/officeart/2005/8/layout/hProcess7"/>
    <dgm:cxn modelId="{6614E01F-996D-4333-AF70-25C4614954DB}" type="presParOf" srcId="{C48305C4-ABC8-4D07-8920-BBF4A4871D13}" destId="{49E21CD1-A666-4850-B2DC-09D9324507A3}" srcOrd="4" destOrd="0" presId="urn:microsoft.com/office/officeart/2005/8/layout/hProcess7"/>
    <dgm:cxn modelId="{771BFF8F-05FA-4DCA-A6FC-C3275E0AA670}" type="presParOf" srcId="{49E21CD1-A666-4850-B2DC-09D9324507A3}" destId="{48690D60-DCB6-41CD-8D24-8A676603C642}" srcOrd="0" destOrd="0" presId="urn:microsoft.com/office/officeart/2005/8/layout/hProcess7"/>
    <dgm:cxn modelId="{1C74CFFD-F66C-4BFF-B63F-F467231CF271}" type="presParOf" srcId="{49E21CD1-A666-4850-B2DC-09D9324507A3}" destId="{6844352F-5477-4982-B61B-A61C9D0526B2}" srcOrd="1" destOrd="0" presId="urn:microsoft.com/office/officeart/2005/8/layout/hProcess7"/>
    <dgm:cxn modelId="{095E6133-6D56-48DE-94EA-16C6ED7BCC64}" type="presParOf" srcId="{49E21CD1-A666-4850-B2DC-09D9324507A3}" destId="{9E8207C0-055A-4694-A648-C5AC2764FF80}" srcOrd="2" destOrd="0" presId="urn:microsoft.com/office/officeart/2005/8/layout/hProcess7"/>
    <dgm:cxn modelId="{D49C7BD8-101F-48F1-8C4B-017D4474953D}" type="presParOf" srcId="{C48305C4-ABC8-4D07-8920-BBF4A4871D13}" destId="{318C969F-7F3F-4312-80F1-E1AB4BDC771C}" srcOrd="5" destOrd="0" presId="urn:microsoft.com/office/officeart/2005/8/layout/hProcess7"/>
    <dgm:cxn modelId="{84825731-01FE-4D3A-9F15-A3A4065DA7E8}" type="presParOf" srcId="{C48305C4-ABC8-4D07-8920-BBF4A4871D13}" destId="{875C636C-DB47-4CB8-B642-454DB685AAE4}" srcOrd="6" destOrd="0" presId="urn:microsoft.com/office/officeart/2005/8/layout/hProcess7"/>
    <dgm:cxn modelId="{885B3953-BCD9-4C9B-AA9E-E36B49C54F5E}" type="presParOf" srcId="{875C636C-DB47-4CB8-B642-454DB685AAE4}" destId="{176E312C-B0C9-4FCD-B21C-D7D97B074389}" srcOrd="0" destOrd="0" presId="urn:microsoft.com/office/officeart/2005/8/layout/hProcess7"/>
    <dgm:cxn modelId="{82D3C93B-44A4-431B-B2E1-5ED3AEF734A3}" type="presParOf" srcId="{875C636C-DB47-4CB8-B642-454DB685AAE4}" destId="{C61302C4-6501-44D6-9F97-39FB317F9AAF}" srcOrd="1" destOrd="0" presId="urn:microsoft.com/office/officeart/2005/8/layout/hProcess7"/>
    <dgm:cxn modelId="{1C22F3C0-0719-456F-AC57-0DAC9439CFA1}" type="presParOf" srcId="{875C636C-DB47-4CB8-B642-454DB685AAE4}" destId="{834DECEE-779B-4783-9C7C-985099048ADA}" srcOrd="2" destOrd="0" presId="urn:microsoft.com/office/officeart/2005/8/layout/hProcess7"/>
    <dgm:cxn modelId="{F55AAF1C-59ED-4FAD-BF5F-827D6ADB74DB}" type="presParOf" srcId="{C48305C4-ABC8-4D07-8920-BBF4A4871D13}" destId="{351C1136-E4E9-47EF-9317-83F43308DE38}" srcOrd="7" destOrd="0" presId="urn:microsoft.com/office/officeart/2005/8/layout/hProcess7"/>
    <dgm:cxn modelId="{B6F25AED-D2B4-41B0-A58F-3703007E9946}" type="presParOf" srcId="{C48305C4-ABC8-4D07-8920-BBF4A4871D13}" destId="{21038A66-F925-4E65-A731-8F90467DD8E6}" srcOrd="8" destOrd="0" presId="urn:microsoft.com/office/officeart/2005/8/layout/hProcess7"/>
    <dgm:cxn modelId="{16BB6E25-BF53-41D9-A541-5A3C38C826FE}" type="presParOf" srcId="{21038A66-F925-4E65-A731-8F90467DD8E6}" destId="{E3ABED0A-22D4-451D-B554-1644E78036B1}" srcOrd="0" destOrd="0" presId="urn:microsoft.com/office/officeart/2005/8/layout/hProcess7"/>
    <dgm:cxn modelId="{DE31A2B1-2CE2-493A-867A-3A76813EF0F2}" type="presParOf" srcId="{21038A66-F925-4E65-A731-8F90467DD8E6}" destId="{3F80A5AD-E691-48BB-BF46-B175EB609498}" srcOrd="1" destOrd="0" presId="urn:microsoft.com/office/officeart/2005/8/layout/hProcess7"/>
    <dgm:cxn modelId="{B1B8DBC3-6F6B-44CE-A04B-CD67CC7AF8B6}" type="presParOf" srcId="{21038A66-F925-4E65-A731-8F90467DD8E6}" destId="{6FCFD0FB-E5E7-4F26-A516-33957B7EF20B}" srcOrd="2" destOrd="0" presId="urn:microsoft.com/office/officeart/2005/8/layout/hProcess7"/>
  </dgm:cxnLst>
  <dgm:bg>
    <a:solidFill>
      <a:schemeClr val="accent1">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57AD62-2D28-4448-9AF2-6DD04D1DCD32}">
      <dsp:nvSpPr>
        <dsp:cNvPr id="0" name=""/>
        <dsp:cNvSpPr/>
      </dsp:nvSpPr>
      <dsp:spPr>
        <a:xfrm rot="5400000">
          <a:off x="3386075" y="-1364078"/>
          <a:ext cx="585721" cy="346252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uz-Latn-UZ" sz="1400" kern="1200" dirty="0">
              <a:solidFill>
                <a:schemeClr val="tx1"/>
              </a:solidFill>
              <a:latin typeface="Arial" panose="020B0604020202020204" pitchFamily="34" charset="0"/>
              <a:cs typeface="Arial" panose="020B0604020202020204" pitchFamily="34" charset="0"/>
            </a:rPr>
            <a:t>“O‘zbek tilining izohli frazeologik lug‘ati”</a:t>
          </a:r>
          <a:endParaRPr lang="ru-RU" sz="1400" kern="1200" dirty="0">
            <a:solidFill>
              <a:schemeClr val="tx1"/>
            </a:solidFill>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ru-RU" sz="1400" kern="1200" dirty="0">
            <a:solidFill>
              <a:schemeClr val="tx1"/>
            </a:solidFill>
            <a:latin typeface="Arial" panose="020B0604020202020204" pitchFamily="34" charset="0"/>
            <a:cs typeface="Arial" panose="020B0604020202020204" pitchFamily="34" charset="0"/>
          </a:endParaRPr>
        </a:p>
      </dsp:txBody>
      <dsp:txXfrm rot="-5400000">
        <a:off x="1947672" y="102918"/>
        <a:ext cx="3433935" cy="528535"/>
      </dsp:txXfrm>
    </dsp:sp>
    <dsp:sp modelId="{E84C8C6E-03D6-406B-A38D-4E7F981499F3}">
      <dsp:nvSpPr>
        <dsp:cNvPr id="0" name=""/>
        <dsp:cNvSpPr/>
      </dsp:nvSpPr>
      <dsp:spPr>
        <a:xfrm>
          <a:off x="0" y="1109"/>
          <a:ext cx="1947672" cy="73215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uz-Latn-UZ" sz="1600" kern="1200" dirty="0">
              <a:solidFill>
                <a:schemeClr val="tx1"/>
              </a:solidFill>
              <a:latin typeface="Arial" panose="020B0604020202020204" pitchFamily="34" charset="0"/>
              <a:cs typeface="Arial" panose="020B0604020202020204" pitchFamily="34" charset="0"/>
            </a:rPr>
            <a:t>E.Vohidov</a:t>
          </a:r>
          <a:endParaRPr lang="ru-RU" sz="1600" kern="1200" dirty="0">
            <a:solidFill>
              <a:schemeClr val="tx1"/>
            </a:solidFill>
            <a:latin typeface="Arial" panose="020B0604020202020204" pitchFamily="34" charset="0"/>
            <a:cs typeface="Arial" panose="020B0604020202020204" pitchFamily="34" charset="0"/>
          </a:endParaRPr>
        </a:p>
      </dsp:txBody>
      <dsp:txXfrm>
        <a:off x="35741" y="36850"/>
        <a:ext cx="1876190" cy="660669"/>
      </dsp:txXfrm>
    </dsp:sp>
    <dsp:sp modelId="{485CC462-4A1C-4502-9105-B6503E1940D0}">
      <dsp:nvSpPr>
        <dsp:cNvPr id="0" name=""/>
        <dsp:cNvSpPr/>
      </dsp:nvSpPr>
      <dsp:spPr>
        <a:xfrm rot="5400000">
          <a:off x="3386075" y="-595319"/>
          <a:ext cx="585721" cy="346252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71450" lvl="1" indent="-171450" algn="l" defTabSz="711200">
            <a:lnSpc>
              <a:spcPct val="90000"/>
            </a:lnSpc>
            <a:spcBef>
              <a:spcPct val="0"/>
            </a:spcBef>
            <a:spcAft>
              <a:spcPct val="15000"/>
            </a:spcAft>
            <a:buChar char="•"/>
          </a:pPr>
          <a:r>
            <a:rPr lang="uz-Latn-UZ" sz="1600" kern="1200" dirty="0">
              <a:solidFill>
                <a:schemeClr val="tx1"/>
              </a:solidFill>
              <a:latin typeface="Arial" panose="020B0604020202020204" pitchFamily="34" charset="0"/>
              <a:cs typeface="Arial" panose="020B0604020202020204" pitchFamily="34" charset="0"/>
            </a:rPr>
            <a:t>“So‘z latofati”</a:t>
          </a:r>
          <a:endParaRPr lang="ru-RU" sz="1600" kern="1200" dirty="0">
            <a:solidFill>
              <a:schemeClr val="tx1"/>
            </a:solidFill>
            <a:latin typeface="Arial" panose="020B0604020202020204" pitchFamily="34" charset="0"/>
            <a:cs typeface="Arial" panose="020B0604020202020204" pitchFamily="34" charset="0"/>
          </a:endParaRPr>
        </a:p>
        <a:p>
          <a:pPr marL="114300" lvl="1" indent="-114300" algn="l" defTabSz="666750">
            <a:lnSpc>
              <a:spcPct val="90000"/>
            </a:lnSpc>
            <a:spcBef>
              <a:spcPct val="0"/>
            </a:spcBef>
            <a:spcAft>
              <a:spcPct val="15000"/>
            </a:spcAft>
            <a:buChar char="•"/>
          </a:pPr>
          <a:endParaRPr lang="ru-RU" sz="1500" kern="1200" dirty="0">
            <a:solidFill>
              <a:schemeClr val="tx1"/>
            </a:solidFill>
            <a:latin typeface="Arial" panose="020B0604020202020204" pitchFamily="34" charset="0"/>
            <a:cs typeface="Arial" panose="020B0604020202020204" pitchFamily="34" charset="0"/>
          </a:endParaRPr>
        </a:p>
      </dsp:txBody>
      <dsp:txXfrm rot="-5400000">
        <a:off x="1947672" y="871677"/>
        <a:ext cx="3433935" cy="528535"/>
      </dsp:txXfrm>
    </dsp:sp>
    <dsp:sp modelId="{BE44E7A4-C349-4D23-9879-6CF92723EAFE}">
      <dsp:nvSpPr>
        <dsp:cNvPr id="0" name=""/>
        <dsp:cNvSpPr/>
      </dsp:nvSpPr>
      <dsp:spPr>
        <a:xfrm>
          <a:off x="0" y="769868"/>
          <a:ext cx="1947672" cy="73215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uz-Latn-UZ" sz="1600" kern="1200" dirty="0">
              <a:solidFill>
                <a:schemeClr val="tx1"/>
              </a:solidFill>
              <a:latin typeface="Arial" panose="020B0604020202020204" pitchFamily="34" charset="0"/>
              <a:cs typeface="Arial" panose="020B0604020202020204" pitchFamily="34" charset="0"/>
            </a:rPr>
            <a:t>A.Rustamov</a:t>
          </a:r>
          <a:endParaRPr lang="ru-RU" sz="1600" kern="1200" dirty="0">
            <a:solidFill>
              <a:schemeClr val="tx1"/>
            </a:solidFill>
            <a:latin typeface="Arial" panose="020B0604020202020204" pitchFamily="34" charset="0"/>
            <a:cs typeface="Arial" panose="020B0604020202020204" pitchFamily="34" charset="0"/>
          </a:endParaRPr>
        </a:p>
      </dsp:txBody>
      <dsp:txXfrm>
        <a:off x="35741" y="805609"/>
        <a:ext cx="1876190" cy="660669"/>
      </dsp:txXfrm>
    </dsp:sp>
    <dsp:sp modelId="{13982185-1C52-4B4F-85BE-6392EDBC6ECD}">
      <dsp:nvSpPr>
        <dsp:cNvPr id="0" name=""/>
        <dsp:cNvSpPr/>
      </dsp:nvSpPr>
      <dsp:spPr>
        <a:xfrm rot="5400000">
          <a:off x="3386075" y="173439"/>
          <a:ext cx="585721" cy="346252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uz-Latn-UZ" sz="1400" kern="1200" dirty="0">
              <a:solidFill>
                <a:schemeClr val="tx1"/>
              </a:solidFill>
              <a:latin typeface="Arial" panose="020B0604020202020204" pitchFamily="34" charset="0"/>
              <a:cs typeface="Arial" panose="020B0604020202020204" pitchFamily="34" charset="0"/>
            </a:rPr>
            <a:t>“So‘z xususida so‘z”</a:t>
          </a:r>
          <a:endParaRPr lang="ru-RU" sz="1400" kern="1200" dirty="0">
            <a:solidFill>
              <a:schemeClr val="tx1"/>
            </a:solidFill>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ru-RU" sz="1400" kern="1200" dirty="0">
            <a:solidFill>
              <a:schemeClr val="tx1"/>
            </a:solidFill>
            <a:latin typeface="Arial" panose="020B0604020202020204" pitchFamily="34" charset="0"/>
            <a:cs typeface="Arial" panose="020B0604020202020204" pitchFamily="34" charset="0"/>
          </a:endParaRPr>
        </a:p>
      </dsp:txBody>
      <dsp:txXfrm rot="-5400000">
        <a:off x="1947672" y="1640436"/>
        <a:ext cx="3433935" cy="528535"/>
      </dsp:txXfrm>
    </dsp:sp>
    <dsp:sp modelId="{08ABE67C-8EC5-435C-B011-7CFB1092888E}">
      <dsp:nvSpPr>
        <dsp:cNvPr id="0" name=""/>
        <dsp:cNvSpPr/>
      </dsp:nvSpPr>
      <dsp:spPr>
        <a:xfrm>
          <a:off x="0" y="1538627"/>
          <a:ext cx="1947672" cy="73215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uz-Latn-UZ" sz="1600" kern="1200" dirty="0">
              <a:solidFill>
                <a:schemeClr val="tx1"/>
              </a:solidFill>
              <a:latin typeface="Arial" pitchFamily="34" charset="0"/>
              <a:cs typeface="Arial" pitchFamily="34" charset="0"/>
            </a:rPr>
            <a:t>Sh.Rahmatullayev</a:t>
          </a:r>
          <a:endParaRPr lang="ru-RU" sz="1600" kern="1200" dirty="0">
            <a:solidFill>
              <a:schemeClr val="tx1"/>
            </a:solidFill>
            <a:latin typeface="Arial" pitchFamily="34" charset="0"/>
            <a:cs typeface="Arial" pitchFamily="34" charset="0"/>
          </a:endParaRPr>
        </a:p>
      </dsp:txBody>
      <dsp:txXfrm>
        <a:off x="35741" y="1574368"/>
        <a:ext cx="1876190" cy="6606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57AD62-2D28-4448-9AF2-6DD04D1DCD32}">
      <dsp:nvSpPr>
        <dsp:cNvPr id="0" name=""/>
        <dsp:cNvSpPr/>
      </dsp:nvSpPr>
      <dsp:spPr>
        <a:xfrm rot="5400000">
          <a:off x="3386075" y="-1364078"/>
          <a:ext cx="585721" cy="346252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uz-Latn-UZ" sz="1400" kern="1200" dirty="0">
              <a:latin typeface="Arial" panose="020B0604020202020204" pitchFamily="34" charset="0"/>
              <a:cs typeface="Arial" panose="020B0604020202020204" pitchFamily="34" charset="0"/>
            </a:rPr>
            <a:t>“O‘zbek tilining izohli frazeologik lug‘ati”</a:t>
          </a:r>
          <a:endParaRPr lang="ru-RU"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ru-RU" sz="1400" kern="1200" dirty="0">
            <a:latin typeface="Arial" panose="020B0604020202020204" pitchFamily="34" charset="0"/>
            <a:cs typeface="Arial" panose="020B0604020202020204" pitchFamily="34" charset="0"/>
          </a:endParaRPr>
        </a:p>
      </dsp:txBody>
      <dsp:txXfrm rot="-5400000">
        <a:off x="1947672" y="102918"/>
        <a:ext cx="3433935" cy="528535"/>
      </dsp:txXfrm>
    </dsp:sp>
    <dsp:sp modelId="{E84C8C6E-03D6-406B-A38D-4E7F981499F3}">
      <dsp:nvSpPr>
        <dsp:cNvPr id="0" name=""/>
        <dsp:cNvSpPr/>
      </dsp:nvSpPr>
      <dsp:spPr>
        <a:xfrm>
          <a:off x="0" y="1109"/>
          <a:ext cx="1947672" cy="73215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uz-Latn-UZ" sz="1600" kern="1200" dirty="0">
              <a:solidFill>
                <a:schemeClr val="tx1"/>
              </a:solidFill>
              <a:latin typeface="Arial" panose="020B0604020202020204" pitchFamily="34" charset="0"/>
              <a:cs typeface="Arial" panose="020B0604020202020204" pitchFamily="34" charset="0"/>
            </a:rPr>
            <a:t>Sh.Rahmatullayev</a:t>
          </a:r>
          <a:endParaRPr lang="ru-RU" sz="1600" kern="1200" dirty="0">
            <a:solidFill>
              <a:schemeClr val="tx1"/>
            </a:solidFill>
            <a:latin typeface="Arial" panose="020B0604020202020204" pitchFamily="34" charset="0"/>
            <a:cs typeface="Arial" panose="020B0604020202020204" pitchFamily="34" charset="0"/>
          </a:endParaRPr>
        </a:p>
      </dsp:txBody>
      <dsp:txXfrm>
        <a:off x="35741" y="36850"/>
        <a:ext cx="1876190" cy="660669"/>
      </dsp:txXfrm>
    </dsp:sp>
    <dsp:sp modelId="{485CC462-4A1C-4502-9105-B6503E1940D0}">
      <dsp:nvSpPr>
        <dsp:cNvPr id="0" name=""/>
        <dsp:cNvSpPr/>
      </dsp:nvSpPr>
      <dsp:spPr>
        <a:xfrm rot="5400000">
          <a:off x="3386075" y="-595319"/>
          <a:ext cx="585721" cy="346252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71450" lvl="1" indent="-171450" algn="l" defTabSz="711200">
            <a:lnSpc>
              <a:spcPct val="90000"/>
            </a:lnSpc>
            <a:spcBef>
              <a:spcPct val="0"/>
            </a:spcBef>
            <a:spcAft>
              <a:spcPct val="15000"/>
            </a:spcAft>
            <a:buChar char="•"/>
          </a:pPr>
          <a:r>
            <a:rPr lang="uz-Latn-UZ" sz="1600" kern="1200" dirty="0">
              <a:latin typeface="Arial" panose="020B0604020202020204" pitchFamily="34" charset="0"/>
              <a:cs typeface="Arial" panose="020B0604020202020204" pitchFamily="34" charset="0"/>
            </a:rPr>
            <a:t>“So‘z latofati”</a:t>
          </a:r>
          <a:endParaRPr lang="ru-RU" sz="1600" kern="1200" dirty="0">
            <a:latin typeface="Arial" panose="020B0604020202020204" pitchFamily="34" charset="0"/>
            <a:cs typeface="Arial" panose="020B0604020202020204" pitchFamily="34" charset="0"/>
          </a:endParaRPr>
        </a:p>
        <a:p>
          <a:pPr marL="114300" lvl="1" indent="-114300" algn="l" defTabSz="666750">
            <a:lnSpc>
              <a:spcPct val="90000"/>
            </a:lnSpc>
            <a:spcBef>
              <a:spcPct val="0"/>
            </a:spcBef>
            <a:spcAft>
              <a:spcPct val="15000"/>
            </a:spcAft>
            <a:buChar char="•"/>
          </a:pPr>
          <a:endParaRPr lang="ru-RU" sz="1500" kern="1200" dirty="0">
            <a:latin typeface="Arial" panose="020B0604020202020204" pitchFamily="34" charset="0"/>
            <a:cs typeface="Arial" panose="020B0604020202020204" pitchFamily="34" charset="0"/>
          </a:endParaRPr>
        </a:p>
      </dsp:txBody>
      <dsp:txXfrm rot="-5400000">
        <a:off x="1947672" y="871677"/>
        <a:ext cx="3433935" cy="528535"/>
      </dsp:txXfrm>
    </dsp:sp>
    <dsp:sp modelId="{BE44E7A4-C349-4D23-9879-6CF92723EAFE}">
      <dsp:nvSpPr>
        <dsp:cNvPr id="0" name=""/>
        <dsp:cNvSpPr/>
      </dsp:nvSpPr>
      <dsp:spPr>
        <a:xfrm>
          <a:off x="0" y="769868"/>
          <a:ext cx="1947672" cy="73215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uz-Latn-UZ" sz="1600" kern="1200" dirty="0">
              <a:solidFill>
                <a:schemeClr val="tx1"/>
              </a:solidFill>
              <a:latin typeface="Arial" panose="020B0604020202020204" pitchFamily="34" charset="0"/>
              <a:cs typeface="Arial" panose="020B0604020202020204" pitchFamily="34" charset="0"/>
            </a:rPr>
            <a:t>E.Vohidov</a:t>
          </a:r>
          <a:endParaRPr lang="ru-RU" sz="1600" kern="1200" dirty="0">
            <a:solidFill>
              <a:schemeClr val="tx1"/>
            </a:solidFill>
            <a:latin typeface="Arial" panose="020B0604020202020204" pitchFamily="34" charset="0"/>
            <a:cs typeface="Arial" panose="020B0604020202020204" pitchFamily="34" charset="0"/>
          </a:endParaRPr>
        </a:p>
      </dsp:txBody>
      <dsp:txXfrm>
        <a:off x="35741" y="805609"/>
        <a:ext cx="1876190" cy="660669"/>
      </dsp:txXfrm>
    </dsp:sp>
    <dsp:sp modelId="{13982185-1C52-4B4F-85BE-6392EDBC6ECD}">
      <dsp:nvSpPr>
        <dsp:cNvPr id="0" name=""/>
        <dsp:cNvSpPr/>
      </dsp:nvSpPr>
      <dsp:spPr>
        <a:xfrm rot="5400000">
          <a:off x="3386075" y="173439"/>
          <a:ext cx="585721" cy="346252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uz-Latn-UZ" sz="1400" kern="1200" dirty="0">
              <a:latin typeface="Arial" panose="020B0604020202020204" pitchFamily="34" charset="0"/>
              <a:cs typeface="Arial" panose="020B0604020202020204" pitchFamily="34" charset="0"/>
            </a:rPr>
            <a:t>“So‘z xususida so‘z”</a:t>
          </a:r>
          <a:endParaRPr lang="ru-RU"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ru-RU" sz="1400" kern="1200" dirty="0">
            <a:latin typeface="Arial" panose="020B0604020202020204" pitchFamily="34" charset="0"/>
            <a:cs typeface="Arial" panose="020B0604020202020204" pitchFamily="34" charset="0"/>
          </a:endParaRPr>
        </a:p>
      </dsp:txBody>
      <dsp:txXfrm rot="-5400000">
        <a:off x="1947672" y="1640436"/>
        <a:ext cx="3433935" cy="528535"/>
      </dsp:txXfrm>
    </dsp:sp>
    <dsp:sp modelId="{08ABE67C-8EC5-435C-B011-7CFB1092888E}">
      <dsp:nvSpPr>
        <dsp:cNvPr id="0" name=""/>
        <dsp:cNvSpPr/>
      </dsp:nvSpPr>
      <dsp:spPr>
        <a:xfrm>
          <a:off x="0" y="1538627"/>
          <a:ext cx="1947672" cy="732151"/>
        </a:xfrm>
        <a:prstGeom prst="roundRect">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uz-Latn-UZ" sz="1600" kern="1200" dirty="0">
              <a:solidFill>
                <a:schemeClr val="tx1"/>
              </a:solidFill>
              <a:latin typeface="Arial" pitchFamily="34" charset="0"/>
              <a:cs typeface="Arial" pitchFamily="34" charset="0"/>
            </a:rPr>
            <a:t>A.Rustamov</a:t>
          </a:r>
          <a:endParaRPr lang="ru-RU" sz="1600" kern="1200" dirty="0">
            <a:solidFill>
              <a:schemeClr val="tx1"/>
            </a:solidFill>
            <a:latin typeface="Arial" pitchFamily="34" charset="0"/>
            <a:cs typeface="Arial" pitchFamily="34" charset="0"/>
          </a:endParaRPr>
        </a:p>
      </dsp:txBody>
      <dsp:txXfrm>
        <a:off x="35741" y="1574368"/>
        <a:ext cx="1876190" cy="6606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18396-E10A-4050-B4A3-2FE7DD8A0837}">
      <dsp:nvSpPr>
        <dsp:cNvPr id="0" name=""/>
        <dsp:cNvSpPr/>
      </dsp:nvSpPr>
      <dsp:spPr>
        <a:xfrm rot="16200000">
          <a:off x="620" y="-620"/>
          <a:ext cx="2584665" cy="2585906"/>
        </a:xfrm>
        <a:prstGeom prst="downArrow">
          <a:avLst>
            <a:gd name="adj1" fmla="val 50000"/>
            <a:gd name="adj2" fmla="val 35000"/>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just" defTabSz="711200">
            <a:lnSpc>
              <a:spcPct val="90000"/>
            </a:lnSpc>
            <a:spcBef>
              <a:spcPct val="0"/>
            </a:spcBef>
            <a:spcAft>
              <a:spcPct val="35000"/>
            </a:spcAft>
            <a:buNone/>
          </a:pPr>
          <a:r>
            <a:rPr lang="uz-Latn-UZ" sz="1600" kern="1200" dirty="0">
              <a:solidFill>
                <a:srgbClr val="C00000"/>
              </a:solidFill>
              <a:latin typeface="Arial" panose="020B0604020202020204" pitchFamily="34" charset="0"/>
              <a:cs typeface="Arial" panose="020B0604020202020204" pitchFamily="34" charset="0"/>
            </a:rPr>
            <a:t>Barcha </a:t>
          </a:r>
          <a:r>
            <a:rPr lang="uz-Latn-UZ" sz="1400" kern="1200" dirty="0">
              <a:solidFill>
                <a:srgbClr val="C00000"/>
              </a:solidFill>
              <a:latin typeface="Arial" panose="020B0604020202020204" pitchFamily="34" charset="0"/>
              <a:cs typeface="Arial" panose="020B0604020202020204" pitchFamily="34" charset="0"/>
            </a:rPr>
            <a:t>kommunikativ sifatlarning</a:t>
          </a:r>
          <a:r>
            <a:rPr lang="en-US" sz="1400" kern="1200" dirty="0">
              <a:solidFill>
                <a:srgbClr val="C00000"/>
              </a:solidFill>
              <a:latin typeface="Arial" panose="020B0604020202020204" pitchFamily="34" charset="0"/>
              <a:cs typeface="Arial" panose="020B0604020202020204" pitchFamily="34" charset="0"/>
            </a:rPr>
            <a:t> </a:t>
          </a:r>
          <a:r>
            <a:rPr lang="uz-Latn-UZ" sz="1400" kern="1200" dirty="0">
              <a:solidFill>
                <a:srgbClr val="C00000"/>
              </a:solidFill>
              <a:latin typeface="Arial" panose="020B0604020202020204" pitchFamily="34" charset="0"/>
              <a:cs typeface="Arial" panose="020B0604020202020204" pitchFamily="34" charset="0"/>
            </a:rPr>
            <a:t>poydevori vazifasini bajaruvchi sifat qaysi?</a:t>
          </a:r>
          <a:endParaRPr lang="ru-RU" sz="1400" kern="1200" dirty="0">
            <a:solidFill>
              <a:srgbClr val="C00000"/>
            </a:solidFill>
            <a:latin typeface="Arial" panose="020B0604020202020204" pitchFamily="34" charset="0"/>
            <a:cs typeface="Arial" panose="020B0604020202020204" pitchFamily="34" charset="0"/>
          </a:endParaRPr>
        </a:p>
      </dsp:txBody>
      <dsp:txXfrm rot="5400000">
        <a:off x="0" y="646166"/>
        <a:ext cx="2133590" cy="1292333"/>
      </dsp:txXfrm>
    </dsp:sp>
    <dsp:sp modelId="{E56B473A-78A4-40FB-88FC-91859D0E13D3}">
      <dsp:nvSpPr>
        <dsp:cNvPr id="0" name=""/>
        <dsp:cNvSpPr/>
      </dsp:nvSpPr>
      <dsp:spPr>
        <a:xfrm rot="5400000">
          <a:off x="2740307" y="1067"/>
          <a:ext cx="2584665" cy="2584665"/>
        </a:xfrm>
        <a:prstGeom prst="downArrow">
          <a:avLst>
            <a:gd name="adj1" fmla="val 50000"/>
            <a:gd name="adj2" fmla="val 35000"/>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uz-Latn-UZ" sz="1600" kern="1200" dirty="0">
              <a:solidFill>
                <a:schemeClr val="bg1"/>
              </a:solidFill>
              <a:latin typeface="Arial" panose="020B0604020202020204" pitchFamily="34" charset="0"/>
              <a:cs typeface="Arial" panose="020B0604020202020204" pitchFamily="34" charset="0"/>
            </a:rPr>
            <a:t>Nutqning to‘g‘riligi</a:t>
          </a:r>
          <a:endParaRPr lang="ru-RU" sz="1600" kern="1200" dirty="0">
            <a:solidFill>
              <a:schemeClr val="bg1"/>
            </a:solidFill>
            <a:latin typeface="Arial" panose="020B0604020202020204" pitchFamily="34" charset="0"/>
            <a:cs typeface="Arial" panose="020B0604020202020204" pitchFamily="34" charset="0"/>
          </a:endParaRPr>
        </a:p>
      </dsp:txBody>
      <dsp:txXfrm rot="-5400000">
        <a:off x="3192623" y="647233"/>
        <a:ext cx="2132349" cy="12923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8263A3-A17D-490A-8D6E-9A9846983DDF}">
      <dsp:nvSpPr>
        <dsp:cNvPr id="0" name=""/>
        <dsp:cNvSpPr/>
      </dsp:nvSpPr>
      <dsp:spPr>
        <a:xfrm>
          <a:off x="0" y="0"/>
          <a:ext cx="4663440" cy="753180"/>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uz-Latn-UZ" sz="1600" kern="1200" dirty="0">
              <a:latin typeface="Arial" panose="020B0604020202020204" pitchFamily="34" charset="0"/>
              <a:cs typeface="Arial" panose="020B0604020202020204" pitchFamily="34" charset="0"/>
            </a:rPr>
            <a:t>Adabiy tilning yozma shaklida to‘g‘rilik sifatini ta’minlashda qaysi me’yorlarga amal qilinadi?</a:t>
          </a:r>
          <a:endParaRPr lang="ru-RU" sz="1600" kern="1200" dirty="0">
            <a:latin typeface="Arial" panose="020B0604020202020204" pitchFamily="34" charset="0"/>
            <a:cs typeface="Arial" panose="020B0604020202020204" pitchFamily="34" charset="0"/>
          </a:endParaRPr>
        </a:p>
      </dsp:txBody>
      <dsp:txXfrm>
        <a:off x="22060" y="22060"/>
        <a:ext cx="3850699" cy="709060"/>
      </dsp:txXfrm>
    </dsp:sp>
    <dsp:sp modelId="{DBF0B629-D123-4C9B-9D58-1BEC577EA2E0}">
      <dsp:nvSpPr>
        <dsp:cNvPr id="0" name=""/>
        <dsp:cNvSpPr/>
      </dsp:nvSpPr>
      <dsp:spPr>
        <a:xfrm>
          <a:off x="411479" y="878710"/>
          <a:ext cx="4663440" cy="753180"/>
        </a:xfrm>
        <a:prstGeom prst="roundRect">
          <a:avLst>
            <a:gd name="adj" fmla="val 10000"/>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uz-Latn-UZ" sz="1800" kern="1200" dirty="0">
              <a:solidFill>
                <a:srgbClr val="C00000"/>
              </a:solidFill>
              <a:latin typeface="Arial" panose="020B0604020202020204" pitchFamily="34" charset="0"/>
              <a:cs typeface="Arial" panose="020B0604020202020204" pitchFamily="34" charset="0"/>
            </a:rPr>
            <a:t>Imlo (orfografik) me’yorlar</a:t>
          </a:r>
          <a:endParaRPr lang="ru-RU" sz="1800" kern="1200" dirty="0">
            <a:solidFill>
              <a:srgbClr val="C00000"/>
            </a:solidFill>
            <a:latin typeface="Arial" panose="020B0604020202020204" pitchFamily="34" charset="0"/>
            <a:cs typeface="Arial" panose="020B0604020202020204" pitchFamily="34" charset="0"/>
          </a:endParaRPr>
        </a:p>
      </dsp:txBody>
      <dsp:txXfrm>
        <a:off x="433539" y="900770"/>
        <a:ext cx="3718272" cy="709060"/>
      </dsp:txXfrm>
    </dsp:sp>
    <dsp:sp modelId="{A7265AC8-B3D4-4301-8517-37F11D5F5090}">
      <dsp:nvSpPr>
        <dsp:cNvPr id="0" name=""/>
        <dsp:cNvSpPr/>
      </dsp:nvSpPr>
      <dsp:spPr>
        <a:xfrm>
          <a:off x="822959" y="1757420"/>
          <a:ext cx="4663440" cy="753180"/>
        </a:xfrm>
        <a:prstGeom prst="roundRect">
          <a:avLst>
            <a:gd name="adj" fmla="val 10000"/>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uz-Latn-UZ" sz="1800" kern="1200" dirty="0">
              <a:solidFill>
                <a:srgbClr val="C00000"/>
              </a:solidFill>
              <a:latin typeface="Arial" panose="020B0604020202020204" pitchFamily="34" charset="0"/>
              <a:cs typeface="Arial" panose="020B0604020202020204" pitchFamily="34" charset="0"/>
            </a:rPr>
            <a:t>Tinish belgilari (punktuatsion me’yorlar)</a:t>
          </a:r>
          <a:endParaRPr lang="ru-RU" sz="1800" kern="1200" dirty="0">
            <a:solidFill>
              <a:srgbClr val="C00000"/>
            </a:solidFill>
            <a:latin typeface="Arial" panose="020B0604020202020204" pitchFamily="34" charset="0"/>
            <a:cs typeface="Arial" panose="020B0604020202020204" pitchFamily="34" charset="0"/>
          </a:endParaRPr>
        </a:p>
      </dsp:txBody>
      <dsp:txXfrm>
        <a:off x="845019" y="1779480"/>
        <a:ext cx="3718272" cy="709060"/>
      </dsp:txXfrm>
    </dsp:sp>
    <dsp:sp modelId="{8118370E-F3AC-4F4B-ACCD-DA485BD70945}">
      <dsp:nvSpPr>
        <dsp:cNvPr id="0" name=""/>
        <dsp:cNvSpPr/>
      </dsp:nvSpPr>
      <dsp:spPr>
        <a:xfrm>
          <a:off x="4173872" y="571161"/>
          <a:ext cx="489567" cy="48956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ru-RU" sz="2200" kern="1200"/>
        </a:p>
      </dsp:txBody>
      <dsp:txXfrm>
        <a:off x="4284025" y="571161"/>
        <a:ext cx="269261" cy="368399"/>
      </dsp:txXfrm>
    </dsp:sp>
    <dsp:sp modelId="{B5A26D91-8884-472B-8A55-6213FEDB79FC}">
      <dsp:nvSpPr>
        <dsp:cNvPr id="0" name=""/>
        <dsp:cNvSpPr/>
      </dsp:nvSpPr>
      <dsp:spPr>
        <a:xfrm>
          <a:off x="4585352" y="1444850"/>
          <a:ext cx="489567" cy="48956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ru-RU" sz="2200" kern="1200"/>
        </a:p>
      </dsp:txBody>
      <dsp:txXfrm>
        <a:off x="4695505" y="1444850"/>
        <a:ext cx="269261" cy="3683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05928-189E-431E-9A35-E7207323F5C1}">
      <dsp:nvSpPr>
        <dsp:cNvPr id="0" name=""/>
        <dsp:cNvSpPr/>
      </dsp:nvSpPr>
      <dsp:spPr>
        <a:xfrm>
          <a:off x="536" y="0"/>
          <a:ext cx="1772777" cy="1824802"/>
        </a:xfrm>
        <a:prstGeom prst="roundRect">
          <a:avLst>
            <a:gd name="adj" fmla="val 5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endParaRPr lang="ru-RU" sz="2000" kern="1200" dirty="0"/>
        </a:p>
      </dsp:txBody>
      <dsp:txXfrm rot="16200000">
        <a:off x="-570354" y="570891"/>
        <a:ext cx="1496337" cy="354555"/>
      </dsp:txXfrm>
    </dsp:sp>
    <dsp:sp modelId="{EC3717A1-1D83-4541-8C76-613B0803D2AE}">
      <dsp:nvSpPr>
        <dsp:cNvPr id="0" name=""/>
        <dsp:cNvSpPr/>
      </dsp:nvSpPr>
      <dsp:spPr>
        <a:xfrm>
          <a:off x="353197" y="0"/>
          <a:ext cx="1320718" cy="1824802"/>
        </a:xfrm>
        <a:prstGeom prst="rect">
          <a:avLst/>
        </a:prstGeom>
        <a:noFill/>
        <a:ln w="9525" cap="flat" cmpd="sng" algn="ctr">
          <a:noFill/>
          <a:prstDash val="solid"/>
        </a:ln>
        <a:effectLst>
          <a:outerShdw blurRad="40000" dist="20000" dir="5400000" rotWithShape="0">
            <a:srgbClr val="000000">
              <a:alpha val="38000"/>
            </a:srgbClr>
          </a:outerShdw>
        </a:effectLst>
        <a:sp3d/>
      </dsp:spPr>
      <dsp:style>
        <a:lnRef idx="1">
          <a:schemeClr val="accent5"/>
        </a:lnRef>
        <a:fillRef idx="2">
          <a:schemeClr val="accent5"/>
        </a:fillRef>
        <a:effectRef idx="1">
          <a:schemeClr val="accent5"/>
        </a:effectRef>
        <a:fontRef idx="minor">
          <a:schemeClr val="dk1"/>
        </a:fontRef>
      </dsp:style>
      <dsp:txBody>
        <a:bodyPr spcFirstLastPara="0" vert="horz" wrap="square" lIns="0" tIns="54864" rIns="0" bIns="0" numCol="1" spcCol="1270" anchor="t" anchorCtr="0">
          <a:noAutofit/>
        </a:bodyPr>
        <a:lstStyle/>
        <a:p>
          <a:pPr marL="0" lvl="0" indent="0" algn="ctr" defTabSz="711200">
            <a:lnSpc>
              <a:spcPct val="90000"/>
            </a:lnSpc>
            <a:spcBef>
              <a:spcPct val="0"/>
            </a:spcBef>
            <a:spcAft>
              <a:spcPct val="35000"/>
            </a:spcAft>
            <a:buNone/>
          </a:pPr>
          <a:r>
            <a:rPr lang="uz-Latn-UZ" sz="1600" kern="1200" dirty="0">
              <a:solidFill>
                <a:schemeClr val="accent2">
                  <a:lumMod val="75000"/>
                </a:schemeClr>
              </a:solidFill>
              <a:latin typeface="Arial" panose="020B0604020202020204" pitchFamily="34" charset="0"/>
              <a:cs typeface="Arial" panose="020B0604020202020204" pitchFamily="34" charset="0"/>
            </a:rPr>
            <a:t>Personajning milliy mansubligi, madaniy-ma’rifiy saviyasiga urg‘u berish.</a:t>
          </a:r>
          <a:endParaRPr lang="ru-RU" sz="1600" kern="1200" dirty="0">
            <a:solidFill>
              <a:schemeClr val="accent2">
                <a:lumMod val="75000"/>
              </a:schemeClr>
            </a:solidFill>
            <a:latin typeface="Arial" panose="020B0604020202020204" pitchFamily="34" charset="0"/>
            <a:cs typeface="Arial" panose="020B0604020202020204" pitchFamily="34" charset="0"/>
          </a:endParaRPr>
        </a:p>
      </dsp:txBody>
      <dsp:txXfrm>
        <a:off x="353197" y="0"/>
        <a:ext cx="1320718" cy="1824802"/>
      </dsp:txXfrm>
    </dsp:sp>
    <dsp:sp modelId="{48690D60-DCB6-41CD-8D24-8A676603C642}">
      <dsp:nvSpPr>
        <dsp:cNvPr id="0" name=""/>
        <dsp:cNvSpPr/>
      </dsp:nvSpPr>
      <dsp:spPr>
        <a:xfrm>
          <a:off x="1834446" y="0"/>
          <a:ext cx="1843638" cy="1824802"/>
        </a:xfrm>
        <a:prstGeom prst="roundRect">
          <a:avLst>
            <a:gd name="adj" fmla="val 5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2009" rIns="93345" bIns="0" numCol="1" spcCol="1270" anchor="t" anchorCtr="0">
          <a:noAutofit/>
        </a:bodyPr>
        <a:lstStyle/>
        <a:p>
          <a:pPr marL="0" lvl="0" indent="0" algn="r" defTabSz="933450">
            <a:lnSpc>
              <a:spcPct val="90000"/>
            </a:lnSpc>
            <a:spcBef>
              <a:spcPct val="0"/>
            </a:spcBef>
            <a:spcAft>
              <a:spcPct val="35000"/>
            </a:spcAft>
            <a:buNone/>
          </a:pPr>
          <a:endParaRPr lang="ru-RU" sz="2100" kern="1200" dirty="0"/>
        </a:p>
      </dsp:txBody>
      <dsp:txXfrm rot="16200000">
        <a:off x="1270641" y="563804"/>
        <a:ext cx="1496337" cy="368727"/>
      </dsp:txXfrm>
    </dsp:sp>
    <dsp:sp modelId="{DE933BD7-A12F-4AE7-9CCC-0C303B5C16A0}">
      <dsp:nvSpPr>
        <dsp:cNvPr id="0" name=""/>
        <dsp:cNvSpPr/>
      </dsp:nvSpPr>
      <dsp:spPr>
        <a:xfrm rot="5400000">
          <a:off x="1709167" y="1432478"/>
          <a:ext cx="268024" cy="261997"/>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E8207C0-055A-4694-A648-C5AC2764FF80}">
      <dsp:nvSpPr>
        <dsp:cNvPr id="0" name=""/>
        <dsp:cNvSpPr/>
      </dsp:nvSpPr>
      <dsp:spPr>
        <a:xfrm>
          <a:off x="2196141" y="0"/>
          <a:ext cx="1373510" cy="182480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ctr" defTabSz="711200">
            <a:lnSpc>
              <a:spcPct val="90000"/>
            </a:lnSpc>
            <a:spcBef>
              <a:spcPct val="0"/>
            </a:spcBef>
            <a:spcAft>
              <a:spcPct val="35000"/>
            </a:spcAft>
            <a:buNone/>
          </a:pPr>
          <a:r>
            <a:rPr lang="uz-Latn-UZ" sz="1600" kern="1200" dirty="0">
              <a:solidFill>
                <a:schemeClr val="accent2">
                  <a:lumMod val="75000"/>
                </a:schemeClr>
              </a:solidFill>
              <a:latin typeface="Arial" panose="020B0604020202020204" pitchFamily="34" charset="0"/>
              <a:cs typeface="Arial" panose="020B0604020202020204" pitchFamily="34" charset="0"/>
            </a:rPr>
            <a:t>Qahramonning muayyan hududga mansubligini ta’kidlash.</a:t>
          </a:r>
          <a:endParaRPr lang="ru-RU" sz="1600" kern="1200" dirty="0">
            <a:solidFill>
              <a:schemeClr val="accent2">
                <a:lumMod val="75000"/>
              </a:schemeClr>
            </a:solidFill>
            <a:latin typeface="Arial" panose="020B0604020202020204" pitchFamily="34" charset="0"/>
            <a:cs typeface="Arial" panose="020B0604020202020204" pitchFamily="34" charset="0"/>
          </a:endParaRPr>
        </a:p>
      </dsp:txBody>
      <dsp:txXfrm>
        <a:off x="2196141" y="0"/>
        <a:ext cx="1373510" cy="1824802"/>
      </dsp:txXfrm>
    </dsp:sp>
    <dsp:sp modelId="{E3ABED0A-22D4-451D-B554-1644E78036B1}">
      <dsp:nvSpPr>
        <dsp:cNvPr id="0" name=""/>
        <dsp:cNvSpPr/>
      </dsp:nvSpPr>
      <dsp:spPr>
        <a:xfrm>
          <a:off x="3739217" y="0"/>
          <a:ext cx="1746647" cy="1824802"/>
        </a:xfrm>
        <a:prstGeom prst="roundRect">
          <a:avLst>
            <a:gd name="adj" fmla="val 5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endParaRPr lang="ru-RU" sz="2000" kern="1200" dirty="0"/>
        </a:p>
      </dsp:txBody>
      <dsp:txXfrm rot="16200000">
        <a:off x="3165713" y="573504"/>
        <a:ext cx="1496337" cy="349329"/>
      </dsp:txXfrm>
    </dsp:sp>
    <dsp:sp modelId="{C61302C4-6501-44D6-9F97-39FB317F9AAF}">
      <dsp:nvSpPr>
        <dsp:cNvPr id="0" name=""/>
        <dsp:cNvSpPr/>
      </dsp:nvSpPr>
      <dsp:spPr>
        <a:xfrm rot="5400000">
          <a:off x="3613938" y="1432478"/>
          <a:ext cx="268024" cy="261997"/>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CFD0FB-E5E7-4F26-A516-33957B7EF20B}">
      <dsp:nvSpPr>
        <dsp:cNvPr id="0" name=""/>
        <dsp:cNvSpPr/>
      </dsp:nvSpPr>
      <dsp:spPr>
        <a:xfrm>
          <a:off x="4088546" y="0"/>
          <a:ext cx="1301252" cy="182480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ctr" defTabSz="711200">
            <a:lnSpc>
              <a:spcPct val="90000"/>
            </a:lnSpc>
            <a:spcBef>
              <a:spcPct val="0"/>
            </a:spcBef>
            <a:spcAft>
              <a:spcPct val="35000"/>
            </a:spcAft>
            <a:buNone/>
          </a:pPr>
          <a:r>
            <a:rPr lang="uz-Latn-UZ" sz="1600" kern="1200" dirty="0">
              <a:solidFill>
                <a:schemeClr val="accent2">
                  <a:lumMod val="75000"/>
                </a:schemeClr>
              </a:solidFill>
              <a:latin typeface="Arial" panose="020B0604020202020204" pitchFamily="34" charset="0"/>
              <a:cs typeface="Arial" panose="020B0604020202020204" pitchFamily="34" charset="0"/>
            </a:rPr>
            <a:t>Shaxsning hissiy holati, nutqiy malakasining yetarli emasligini ko‘rsatish.</a:t>
          </a:r>
          <a:endParaRPr lang="ru-RU" sz="1600" kern="1200" dirty="0">
            <a:solidFill>
              <a:schemeClr val="accent2">
                <a:lumMod val="75000"/>
              </a:schemeClr>
            </a:solidFill>
            <a:latin typeface="Arial" panose="020B0604020202020204" pitchFamily="34" charset="0"/>
            <a:cs typeface="Arial" panose="020B0604020202020204" pitchFamily="34" charset="0"/>
          </a:endParaRPr>
        </a:p>
      </dsp:txBody>
      <dsp:txXfrm>
        <a:off x="4088546" y="0"/>
        <a:ext cx="1301252" cy="182480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BABC7B9F-CF58-4E55-B55B-710E01FEC8D9}" type="datetimeFigureOut">
              <a:rPr lang="ru-RU" smtClean="0"/>
              <a:t>18.02.2021</a:t>
            </a:fld>
            <a:endParaRPr lang="ru-RU"/>
          </a:p>
        </p:txBody>
      </p:sp>
      <p:sp>
        <p:nvSpPr>
          <p:cNvPr id="4" name="Образ слайда 3"/>
          <p:cNvSpPr>
            <a:spLocks noGrp="1" noRot="1" noChangeAspect="1"/>
          </p:cNvSpPr>
          <p:nvPr>
            <p:ph type="sldImg" idx="2"/>
          </p:nvPr>
        </p:nvSpPr>
        <p:spPr>
          <a:xfrm>
            <a:off x="1911350" y="406400"/>
            <a:ext cx="1943100" cy="1093788"/>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62100"/>
            <a:ext cx="4613275" cy="1277938"/>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3082925"/>
            <a:ext cx="2498725" cy="16192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2925"/>
            <a:ext cx="2498725" cy="161925"/>
          </a:xfrm>
          <a:prstGeom prst="rect">
            <a:avLst/>
          </a:prstGeom>
        </p:spPr>
        <p:txBody>
          <a:bodyPr vert="horz" lIns="91440" tIns="45720" rIns="91440" bIns="45720" rtlCol="0" anchor="b"/>
          <a:lstStyle>
            <a:lvl1pPr algn="r">
              <a:defRPr sz="1200"/>
            </a:lvl1pPr>
          </a:lstStyle>
          <a:p>
            <a:fld id="{B9474D3D-D129-4517-98CF-316D724B133F}" type="slidenum">
              <a:rPr lang="ru-RU" smtClean="0"/>
              <a:t>‹#›</a:t>
            </a:fld>
            <a:endParaRPr lang="ru-RU"/>
          </a:p>
        </p:txBody>
      </p:sp>
    </p:spTree>
    <p:extLst>
      <p:ext uri="{BB962C8B-B14F-4D97-AF65-F5344CB8AC3E}">
        <p14:creationId xmlns:p14="http://schemas.microsoft.com/office/powerpoint/2010/main" val="548864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9474D3D-D129-4517-98CF-316D724B133F}" type="slidenum">
              <a:rPr lang="ru-RU" smtClean="0"/>
              <a:t>4</a:t>
            </a:fld>
            <a:endParaRPr lang="ru-RU"/>
          </a:p>
        </p:txBody>
      </p:sp>
    </p:spTree>
    <p:extLst>
      <p:ext uri="{BB962C8B-B14F-4D97-AF65-F5344CB8AC3E}">
        <p14:creationId xmlns:p14="http://schemas.microsoft.com/office/powerpoint/2010/main" val="1856072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9474D3D-D129-4517-98CF-316D724B133F}" type="slidenum">
              <a:rPr lang="ru-RU" smtClean="0"/>
              <a:t>9</a:t>
            </a:fld>
            <a:endParaRPr lang="ru-RU"/>
          </a:p>
        </p:txBody>
      </p:sp>
    </p:spTree>
    <p:extLst>
      <p:ext uri="{BB962C8B-B14F-4D97-AF65-F5344CB8AC3E}">
        <p14:creationId xmlns:p14="http://schemas.microsoft.com/office/powerpoint/2010/main" val="1856072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B9474D3D-D129-4517-98CF-316D724B133F}" type="slidenum">
              <a:rPr lang="ru-RU" smtClean="0"/>
              <a:t>22</a:t>
            </a:fld>
            <a:endParaRPr lang="ru-RU"/>
          </a:p>
        </p:txBody>
      </p:sp>
    </p:spTree>
    <p:extLst>
      <p:ext uri="{BB962C8B-B14F-4D97-AF65-F5344CB8AC3E}">
        <p14:creationId xmlns:p14="http://schemas.microsoft.com/office/powerpoint/2010/main" val="515121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2437" y="132463"/>
            <a:ext cx="4900931" cy="315471"/>
          </a:xfrm>
        </p:spPr>
        <p:txBody>
          <a:bodyPr/>
          <a:lstStyle/>
          <a:p>
            <a:r>
              <a:rPr lang="en-US"/>
              <a:t>Click to edit Master title style</a:t>
            </a:r>
          </a:p>
        </p:txBody>
      </p:sp>
      <p:sp>
        <p:nvSpPr>
          <p:cNvPr id="4" name="Picture Placeholder 3"/>
          <p:cNvSpPr>
            <a:spLocks noGrp="1"/>
          </p:cNvSpPr>
          <p:nvPr>
            <p:ph type="pic" sz="quarter" idx="10"/>
          </p:nvPr>
        </p:nvSpPr>
        <p:spPr>
          <a:xfrm>
            <a:off x="432435"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700"/>
            </a:lvl1pPr>
          </a:lstStyle>
          <a:p>
            <a:pPr lvl="0"/>
            <a:endParaRPr lang="en-US"/>
          </a:p>
        </p:txBody>
      </p:sp>
      <p:sp>
        <p:nvSpPr>
          <p:cNvPr id="5" name="Picture Placeholder 3"/>
          <p:cNvSpPr>
            <a:spLocks noGrp="1"/>
          </p:cNvSpPr>
          <p:nvPr>
            <p:ph type="pic" sz="quarter" idx="11"/>
          </p:nvPr>
        </p:nvSpPr>
        <p:spPr>
          <a:xfrm>
            <a:off x="2095868"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700"/>
            </a:lvl1pPr>
          </a:lstStyle>
          <a:p>
            <a:pPr lvl="0"/>
            <a:endParaRPr lang="en-US"/>
          </a:p>
        </p:txBody>
      </p:sp>
      <p:sp>
        <p:nvSpPr>
          <p:cNvPr id="6" name="Picture Placeholder 3"/>
          <p:cNvSpPr>
            <a:spLocks noGrp="1"/>
          </p:cNvSpPr>
          <p:nvPr>
            <p:ph type="pic" sz="quarter" idx="12"/>
          </p:nvPr>
        </p:nvSpPr>
        <p:spPr>
          <a:xfrm>
            <a:off x="3759301"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700"/>
            </a:lvl1pPr>
          </a:lstStyle>
          <a:p>
            <a:pPr lvl="0"/>
            <a:endParaRPr lang="en-US"/>
          </a:p>
        </p:txBody>
      </p:sp>
      <p:sp>
        <p:nvSpPr>
          <p:cNvPr id="8" name="Text Placeholder 9"/>
          <p:cNvSpPr>
            <a:spLocks noGrp="1"/>
          </p:cNvSpPr>
          <p:nvPr>
            <p:ph type="body" sz="quarter" idx="14"/>
          </p:nvPr>
        </p:nvSpPr>
        <p:spPr>
          <a:xfrm>
            <a:off x="432435"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5868"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9301"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2437" y="441662"/>
            <a:ext cx="4900931" cy="192287"/>
          </a:xfrm>
        </p:spPr>
        <p:txBody>
          <a:bodyPr>
            <a:normAutofit/>
          </a:bodyPr>
          <a:lstStyle>
            <a:lvl1pPr marL="0" indent="0" algn="ctr">
              <a:lnSpc>
                <a:spcPct val="86000"/>
              </a:lnSpc>
              <a:spcBef>
                <a:spcPts val="0"/>
              </a:spcBef>
              <a:buNone/>
              <a:defRPr sz="900" baseline="0"/>
            </a:lvl1pPr>
          </a:lstStyle>
          <a:p>
            <a:pPr lvl="0"/>
            <a:r>
              <a:rPr lang="en-US" dirty="0"/>
              <a:t>Click here to edit subtitle</a:t>
            </a:r>
          </a:p>
        </p:txBody>
      </p:sp>
    </p:spTree>
    <p:extLst>
      <p:ext uri="{BB962C8B-B14F-4D97-AF65-F5344CB8AC3E}">
        <p14:creationId xmlns:p14="http://schemas.microsoft.com/office/powerpoint/2010/main" val="23933807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52" y="102424"/>
            <a:ext cx="5164295"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15278" y="1083504"/>
            <a:ext cx="4935243" cy="1424939"/>
          </a:xfrm>
          <a:prstGeom prst="rect">
            <a:avLst/>
          </a:prstGeom>
        </p:spPr>
        <p:txBody>
          <a:bodyPr wrap="square" lIns="0" tIns="0" rIns="0" bIns="0">
            <a:spAutoFit/>
          </a:bodyPr>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69F96E-E95D-4472-B37A-1F55787D7F60}"/>
              </a:ext>
            </a:extLst>
          </p:cNvPr>
          <p:cNvSpPr>
            <a:spLocks noGrp="1"/>
          </p:cNvSpPr>
          <p:nvPr>
            <p:ph type="title"/>
          </p:nvPr>
        </p:nvSpPr>
        <p:spPr>
          <a:xfrm>
            <a:off x="300752" y="102424"/>
            <a:ext cx="5164295" cy="430887"/>
          </a:xfrm>
        </p:spPr>
        <p:txBody>
          <a:bodyPr/>
          <a:lstStyle/>
          <a:p>
            <a:pPr algn="ctr"/>
            <a:r>
              <a:rPr lang="uz-Latn-UZ" sz="2800" b="0" dirty="0"/>
              <a:t>11-sinf ona tili</a:t>
            </a:r>
            <a:endParaRPr lang="ru-RU" sz="2800" b="0" dirty="0"/>
          </a:p>
        </p:txBody>
      </p:sp>
      <p:sp>
        <p:nvSpPr>
          <p:cNvPr id="3" name="Текст 2">
            <a:extLst>
              <a:ext uri="{FF2B5EF4-FFF2-40B4-BE49-F238E27FC236}">
                <a16:creationId xmlns:a16="http://schemas.microsoft.com/office/drawing/2014/main" id="{6FCD2978-4DED-466D-915F-0A513AE24194}"/>
              </a:ext>
            </a:extLst>
          </p:cNvPr>
          <p:cNvSpPr>
            <a:spLocks noGrp="1"/>
          </p:cNvSpPr>
          <p:nvPr>
            <p:ph type="body" idx="1"/>
          </p:nvPr>
        </p:nvSpPr>
        <p:spPr>
          <a:xfrm>
            <a:off x="415278" y="784226"/>
            <a:ext cx="4935243" cy="1538883"/>
          </a:xfrm>
          <a:solidFill>
            <a:srgbClr val="FFCCFF"/>
          </a:solidFill>
          <a:ln>
            <a:solidFill>
              <a:srgbClr val="002060"/>
            </a:solidFill>
          </a:ln>
        </p:spPr>
        <p:txBody>
          <a:bodyPr/>
          <a:lstStyle/>
          <a:p>
            <a:pPr algn="ctr"/>
            <a:r>
              <a:rPr lang="uz-Latn-UZ" sz="2000" dirty="0"/>
              <a:t>Toshkent viloyati Toshkent tumani </a:t>
            </a:r>
          </a:p>
          <a:p>
            <a:pPr algn="ctr"/>
            <a:r>
              <a:rPr lang="uz-Latn-UZ" sz="2000" dirty="0"/>
              <a:t>16-umumiy o‘rta ta’lim maktabi ona tili va adabiyot fani o‘qituvchisi Baymanova Munojot Daniyarovnaning 11-sinf ona tili fani uchun tayyorlagan taqdimoti</a:t>
            </a:r>
            <a:endParaRPr lang="ru-RU" sz="2000" dirty="0"/>
          </a:p>
        </p:txBody>
      </p:sp>
    </p:spTree>
    <p:extLst>
      <p:ext uri="{BB962C8B-B14F-4D97-AF65-F5344CB8AC3E}">
        <p14:creationId xmlns:p14="http://schemas.microsoft.com/office/powerpoint/2010/main" val="2251922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AAB33A6-35E3-4278-9BB1-73CC369CCE08}"/>
              </a:ext>
            </a:extLst>
          </p:cNvPr>
          <p:cNvSpPr>
            <a:spLocks noGrp="1"/>
          </p:cNvSpPr>
          <p:nvPr>
            <p:ph type="title"/>
          </p:nvPr>
        </p:nvSpPr>
        <p:spPr>
          <a:xfrm>
            <a:off x="300752" y="22225"/>
            <a:ext cx="5164295" cy="430887"/>
          </a:xfrm>
        </p:spPr>
        <p:txBody>
          <a:bodyPr/>
          <a:lstStyle/>
          <a:p>
            <a:pPr algn="ctr"/>
            <a:r>
              <a:rPr lang="uz-Latn-UZ" sz="2800" b="0" dirty="0"/>
              <a:t>O‘ylab top!</a:t>
            </a:r>
            <a:endParaRPr lang="ru-RU" sz="2800" b="0" dirty="0"/>
          </a:p>
        </p:txBody>
      </p:sp>
      <p:sp>
        <p:nvSpPr>
          <p:cNvPr id="5" name="TextBox 4">
            <a:extLst>
              <a:ext uri="{FF2B5EF4-FFF2-40B4-BE49-F238E27FC236}">
                <a16:creationId xmlns:a16="http://schemas.microsoft.com/office/drawing/2014/main" id="{E926DB43-6BD5-4130-A8EF-CACCEDA6C0FA}"/>
              </a:ext>
            </a:extLst>
          </p:cNvPr>
          <p:cNvSpPr txBox="1"/>
          <p:nvPr/>
        </p:nvSpPr>
        <p:spPr>
          <a:xfrm>
            <a:off x="288055" y="651925"/>
            <a:ext cx="5477745" cy="830997"/>
          </a:xfrm>
          <a:prstGeom prst="rect">
            <a:avLst/>
          </a:prstGeom>
          <a:noFill/>
        </p:spPr>
        <p:txBody>
          <a:bodyPr wrap="square" rtlCol="0">
            <a:spAutoFit/>
          </a:bodyPr>
          <a:lstStyle/>
          <a:p>
            <a:pPr indent="180975"/>
            <a:r>
              <a:rPr lang="uz-Latn-UZ" sz="1600" i="1" dirty="0">
                <a:solidFill>
                  <a:schemeClr val="accent2">
                    <a:lumMod val="75000"/>
                  </a:schemeClr>
                </a:solidFill>
                <a:latin typeface="Arial" panose="020B0604020202020204" pitchFamily="34" charset="0"/>
                <a:cs typeface="Arial" panose="020B0604020202020204" pitchFamily="34" charset="0"/>
              </a:rPr>
              <a:t>Korxonaga yangi zamonaviy texnologiya o‘rnatildi. </a:t>
            </a:r>
          </a:p>
          <a:p>
            <a:pPr indent="180975"/>
            <a:r>
              <a:rPr lang="uz-Latn-UZ" sz="1600" dirty="0">
                <a:latin typeface="Arial" panose="020B0604020202020204" pitchFamily="34" charset="0"/>
                <a:cs typeface="Arial" panose="020B0604020202020204" pitchFamily="34" charset="0"/>
              </a:rPr>
              <a:t>Ushbu gapda qaysi so‘zni noto‘g‘ri qo‘llash orqali nutqning aniqlik sifatiga putur yetgan?</a:t>
            </a:r>
            <a:endParaRPr lang="ru-RU" sz="1600" dirty="0">
              <a:latin typeface="Arial" panose="020B0604020202020204" pitchFamily="34" charset="0"/>
              <a:cs typeface="Arial" panose="020B0604020202020204" pitchFamily="34" charset="0"/>
            </a:endParaRPr>
          </a:p>
        </p:txBody>
      </p:sp>
      <p:sp>
        <p:nvSpPr>
          <p:cNvPr id="6" name="Звезда: 6 точек 5">
            <a:extLst>
              <a:ext uri="{FF2B5EF4-FFF2-40B4-BE49-F238E27FC236}">
                <a16:creationId xmlns:a16="http://schemas.microsoft.com/office/drawing/2014/main" id="{3D8A909C-3D90-4C9A-A9CF-021E5FDF7A5A}"/>
              </a:ext>
            </a:extLst>
          </p:cNvPr>
          <p:cNvSpPr/>
          <p:nvPr/>
        </p:nvSpPr>
        <p:spPr>
          <a:xfrm>
            <a:off x="21770" y="1416361"/>
            <a:ext cx="1794329" cy="1085229"/>
          </a:xfrm>
          <a:prstGeom prst="star6">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anose="020B0604020202020204" pitchFamily="34" charset="0"/>
                <a:cs typeface="Arial" panose="020B0604020202020204" pitchFamily="34" charset="0"/>
              </a:rPr>
              <a:t>korxonaga</a:t>
            </a:r>
            <a:endParaRPr lang="ru-RU" sz="1600" dirty="0">
              <a:latin typeface="Arial" panose="020B0604020202020204" pitchFamily="34" charset="0"/>
              <a:cs typeface="Arial" panose="020B0604020202020204" pitchFamily="34" charset="0"/>
            </a:endParaRPr>
          </a:p>
        </p:txBody>
      </p:sp>
      <p:sp>
        <p:nvSpPr>
          <p:cNvPr id="7" name="Звезда: 6 точек 6">
            <a:extLst>
              <a:ext uri="{FF2B5EF4-FFF2-40B4-BE49-F238E27FC236}">
                <a16:creationId xmlns:a16="http://schemas.microsoft.com/office/drawing/2014/main" id="{84CF6CE6-F236-4296-8D10-9E659C578B90}"/>
              </a:ext>
            </a:extLst>
          </p:cNvPr>
          <p:cNvSpPr/>
          <p:nvPr/>
        </p:nvSpPr>
        <p:spPr>
          <a:xfrm>
            <a:off x="1514929" y="1482922"/>
            <a:ext cx="1673679" cy="1301296"/>
          </a:xfrm>
          <a:prstGeom prst="star6">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itchFamily="34" charset="0"/>
                <a:cs typeface="Arial" pitchFamily="34" charset="0"/>
              </a:rPr>
              <a:t>o‘rnatildi</a:t>
            </a:r>
            <a:endParaRPr lang="ru-RU" sz="1600" dirty="0">
              <a:latin typeface="Arial" pitchFamily="34" charset="0"/>
              <a:cs typeface="Arial" pitchFamily="34" charset="0"/>
            </a:endParaRPr>
          </a:p>
        </p:txBody>
      </p:sp>
      <p:sp>
        <p:nvSpPr>
          <p:cNvPr id="8" name="Звезда: 6 точек 7">
            <a:extLst>
              <a:ext uri="{FF2B5EF4-FFF2-40B4-BE49-F238E27FC236}">
                <a16:creationId xmlns:a16="http://schemas.microsoft.com/office/drawing/2014/main" id="{1AF4F13B-0378-432E-A6DE-09E36D6EF87B}"/>
              </a:ext>
            </a:extLst>
          </p:cNvPr>
          <p:cNvSpPr/>
          <p:nvPr/>
        </p:nvSpPr>
        <p:spPr>
          <a:xfrm>
            <a:off x="3035300" y="1850942"/>
            <a:ext cx="1981200" cy="1301295"/>
          </a:xfrm>
          <a:prstGeom prst="star6">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itchFamily="34" charset="0"/>
                <a:cs typeface="Arial" pitchFamily="34" charset="0"/>
              </a:rPr>
              <a:t>zamonaviy</a:t>
            </a:r>
            <a:endParaRPr lang="ru-RU" sz="1600" dirty="0">
              <a:latin typeface="Arial" pitchFamily="34" charset="0"/>
              <a:cs typeface="Arial" pitchFamily="34" charset="0"/>
            </a:endParaRPr>
          </a:p>
        </p:txBody>
      </p:sp>
      <p:sp>
        <p:nvSpPr>
          <p:cNvPr id="9" name="Звезда: 6 точек 8">
            <a:extLst>
              <a:ext uri="{FF2B5EF4-FFF2-40B4-BE49-F238E27FC236}">
                <a16:creationId xmlns:a16="http://schemas.microsoft.com/office/drawing/2014/main" id="{8ABCD903-DE2F-4CC4-B21F-C923E74D8C8D}"/>
              </a:ext>
            </a:extLst>
          </p:cNvPr>
          <p:cNvSpPr/>
          <p:nvPr/>
        </p:nvSpPr>
        <p:spPr>
          <a:xfrm>
            <a:off x="3568700" y="1165225"/>
            <a:ext cx="2099129" cy="1085229"/>
          </a:xfrm>
          <a:prstGeom prst="star6">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itchFamily="34" charset="0"/>
                <a:cs typeface="Arial" pitchFamily="34" charset="0"/>
              </a:rPr>
              <a:t>texnologiya</a:t>
            </a:r>
            <a:endParaRPr lang="ru-RU" sz="1600" dirty="0">
              <a:latin typeface="Arial" pitchFamily="34" charset="0"/>
              <a:cs typeface="Arial" pitchFamily="34" charset="0"/>
            </a:endParaRPr>
          </a:p>
        </p:txBody>
      </p:sp>
    </p:spTree>
    <p:extLst>
      <p:ext uri="{BB962C8B-B14F-4D97-AF65-F5344CB8AC3E}">
        <p14:creationId xmlns:p14="http://schemas.microsoft.com/office/powerpoint/2010/main" val="179143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1000" fill="hold"/>
                                        <p:tgtEl>
                                          <p:spTgt spid="8"/>
                                        </p:tgtEl>
                                        <p:attrNameLst>
                                          <p:attrName>ppt_w</p:attrName>
                                        </p:attrNameLst>
                                      </p:cBhvr>
                                      <p:tavLst>
                                        <p:tav tm="0">
                                          <p:val>
                                            <p:fltVal val="0"/>
                                          </p:val>
                                        </p:tav>
                                        <p:tav tm="100000">
                                          <p:val>
                                            <p:strVal val="#ppt_w"/>
                                          </p:val>
                                        </p:tav>
                                      </p:tavLst>
                                    </p:anim>
                                    <p:anim calcmode="lin" valueType="num">
                                      <p:cBhvr>
                                        <p:cTn id="24" dur="1000" fill="hold"/>
                                        <p:tgtEl>
                                          <p:spTgt spid="8"/>
                                        </p:tgtEl>
                                        <p:attrNameLst>
                                          <p:attrName>ppt_h</p:attrName>
                                        </p:attrNameLst>
                                      </p:cBhvr>
                                      <p:tavLst>
                                        <p:tav tm="0">
                                          <p:val>
                                            <p:fltVal val="0"/>
                                          </p:val>
                                        </p:tav>
                                        <p:tav tm="100000">
                                          <p:val>
                                            <p:strVal val="#ppt_h"/>
                                          </p:val>
                                        </p:tav>
                                      </p:tavLst>
                                    </p:anim>
                                    <p:anim calcmode="lin" valueType="num">
                                      <p:cBhvr>
                                        <p:cTn id="25" dur="1000" fill="hold"/>
                                        <p:tgtEl>
                                          <p:spTgt spid="8"/>
                                        </p:tgtEl>
                                        <p:attrNameLst>
                                          <p:attrName>style.rotation</p:attrName>
                                        </p:attrNameLst>
                                      </p:cBhvr>
                                      <p:tavLst>
                                        <p:tav tm="0">
                                          <p:val>
                                            <p:fltVal val="90"/>
                                          </p:val>
                                        </p:tav>
                                        <p:tav tm="100000">
                                          <p:val>
                                            <p:fltVal val="0"/>
                                          </p:val>
                                        </p:tav>
                                      </p:tavLst>
                                    </p:anim>
                                    <p:animEffect transition="in" filter="fade">
                                      <p:cBhvr>
                                        <p:cTn id="26" dur="1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ppt_w</p:attrName>
                                        </p:attrNameLst>
                                      </p:cBhvr>
                                      <p:tavLst>
                                        <p:tav tm="0">
                                          <p:val>
                                            <p:fltVal val="0"/>
                                          </p:val>
                                        </p:tav>
                                        <p:tav tm="100000">
                                          <p:val>
                                            <p:strVal val="#ppt_w"/>
                                          </p:val>
                                        </p:tav>
                                      </p:tavLst>
                                    </p:anim>
                                    <p:anim calcmode="lin" valueType="num">
                                      <p:cBhvr>
                                        <p:cTn id="32" dur="1000" fill="hold"/>
                                        <p:tgtEl>
                                          <p:spTgt spid="9"/>
                                        </p:tgtEl>
                                        <p:attrNameLst>
                                          <p:attrName>ppt_h</p:attrName>
                                        </p:attrNameLst>
                                      </p:cBhvr>
                                      <p:tavLst>
                                        <p:tav tm="0">
                                          <p:val>
                                            <p:fltVal val="0"/>
                                          </p:val>
                                        </p:tav>
                                        <p:tav tm="100000">
                                          <p:val>
                                            <p:strVal val="#ppt_h"/>
                                          </p:val>
                                        </p:tav>
                                      </p:tavLst>
                                    </p:anim>
                                    <p:anim calcmode="lin" valueType="num">
                                      <p:cBhvr>
                                        <p:cTn id="33" dur="1000" fill="hold"/>
                                        <p:tgtEl>
                                          <p:spTgt spid="9"/>
                                        </p:tgtEl>
                                        <p:attrNameLst>
                                          <p:attrName>style.rotation</p:attrName>
                                        </p:attrNameLst>
                                      </p:cBhvr>
                                      <p:tavLst>
                                        <p:tav tm="0">
                                          <p:val>
                                            <p:fltVal val="90"/>
                                          </p:val>
                                        </p:tav>
                                        <p:tav tm="100000">
                                          <p:val>
                                            <p:fltVal val="0"/>
                                          </p:val>
                                        </p:tav>
                                      </p:tavLst>
                                    </p:anim>
                                    <p:animEffect transition="in" filter="fade">
                                      <p:cBhvr>
                                        <p:cTn id="3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22225"/>
            <a:ext cx="5164295" cy="430887"/>
          </a:xfrm>
        </p:spPr>
        <p:txBody>
          <a:bodyPr/>
          <a:lstStyle/>
          <a:p>
            <a:pPr algn="ctr"/>
            <a:r>
              <a:rPr lang="uz-Latn-UZ" sz="2800" b="0" dirty="0"/>
              <a:t>Unutmang</a:t>
            </a:r>
            <a:r>
              <a:rPr lang="ru-RU" sz="2800" b="0"/>
              <a:t>!</a:t>
            </a:r>
            <a:endParaRPr lang="ru-RU" sz="2800" b="0" dirty="0"/>
          </a:p>
        </p:txBody>
      </p:sp>
      <p:sp>
        <p:nvSpPr>
          <p:cNvPr id="3" name="TextBox 2"/>
          <p:cNvSpPr txBox="1"/>
          <p:nvPr/>
        </p:nvSpPr>
        <p:spPr>
          <a:xfrm>
            <a:off x="215899" y="936625"/>
            <a:ext cx="5470235" cy="2154436"/>
          </a:xfrm>
          <a:prstGeom prst="rect">
            <a:avLst/>
          </a:prstGeom>
          <a:noFill/>
        </p:spPr>
        <p:txBody>
          <a:bodyPr wrap="square" rtlCol="0">
            <a:spAutoFit/>
          </a:bodyPr>
          <a:lstStyle/>
          <a:p>
            <a:pPr algn="ctr"/>
            <a:r>
              <a:rPr lang="uz-Latn-UZ" dirty="0"/>
              <a:t>             </a:t>
            </a:r>
            <a:r>
              <a:rPr lang="uz-Latn-UZ" dirty="0">
                <a:solidFill>
                  <a:schemeClr val="tx2"/>
                </a:solidFill>
                <a:latin typeface="Arial" pitchFamily="34" charset="0"/>
                <a:cs typeface="Arial" pitchFamily="34" charset="0"/>
              </a:rPr>
              <a:t>Texnika </a:t>
            </a:r>
            <a:r>
              <a:rPr lang="uz-Latn-UZ" dirty="0">
                <a:latin typeface="Arial" pitchFamily="34" charset="0"/>
                <a:cs typeface="Arial" pitchFamily="34" charset="0"/>
              </a:rPr>
              <a:t>– mashina, mexanizm, asbob, qurol, moslama; </a:t>
            </a:r>
            <a:r>
              <a:rPr lang="uz-Latn-UZ" dirty="0">
                <a:solidFill>
                  <a:schemeClr val="tx2"/>
                </a:solidFill>
                <a:latin typeface="Arial" pitchFamily="34" charset="0"/>
                <a:cs typeface="Arial" pitchFamily="34" charset="0"/>
              </a:rPr>
              <a:t>texnologiya </a:t>
            </a:r>
            <a:r>
              <a:rPr lang="uz-Latn-UZ" dirty="0">
                <a:latin typeface="Arial" pitchFamily="34" charset="0"/>
                <a:cs typeface="Arial" pitchFamily="34" charset="0"/>
              </a:rPr>
              <a:t>– usullar (metodlar) majmuyi.</a:t>
            </a:r>
          </a:p>
          <a:p>
            <a:pPr algn="ctr"/>
            <a:endParaRPr lang="uz-Latn-UZ" dirty="0">
              <a:latin typeface="Arial" pitchFamily="34" charset="0"/>
              <a:cs typeface="Arial" pitchFamily="34" charset="0"/>
            </a:endParaRPr>
          </a:p>
          <a:p>
            <a:r>
              <a:rPr lang="uz-Latn-UZ" sz="2000" dirty="0">
                <a:solidFill>
                  <a:prstClr val="black"/>
                </a:solidFill>
                <a:latin typeface="Arial" pitchFamily="34" charset="0"/>
                <a:cs typeface="Arial" pitchFamily="34" charset="0"/>
              </a:rPr>
              <a:t>      1. Korxonaga yangi zamonaviy </a:t>
            </a:r>
            <a:r>
              <a:rPr lang="uz-Latn-UZ" sz="2000" dirty="0">
                <a:solidFill>
                  <a:srgbClr val="1F497D"/>
                </a:solidFill>
                <a:latin typeface="Arial" pitchFamily="34" charset="0"/>
                <a:cs typeface="Arial" pitchFamily="34" charset="0"/>
              </a:rPr>
              <a:t>texnika </a:t>
            </a:r>
            <a:r>
              <a:rPr lang="uz-Latn-UZ" sz="2000" dirty="0">
                <a:solidFill>
                  <a:prstClr val="black"/>
                </a:solidFill>
                <a:latin typeface="Arial" pitchFamily="34" charset="0"/>
                <a:cs typeface="Arial" pitchFamily="34" charset="0"/>
              </a:rPr>
              <a:t>o‘rnatildi. </a:t>
            </a:r>
          </a:p>
          <a:p>
            <a:pPr indent="449263"/>
            <a:r>
              <a:rPr lang="uz-Latn-UZ" sz="2000" dirty="0">
                <a:solidFill>
                  <a:prstClr val="black"/>
                </a:solidFill>
                <a:latin typeface="Arial" pitchFamily="34" charset="0"/>
                <a:cs typeface="Arial" pitchFamily="34" charset="0"/>
              </a:rPr>
              <a:t>2. Korxonaga yangi zamonaviy </a:t>
            </a:r>
            <a:r>
              <a:rPr lang="uz-Latn-UZ" sz="2000" dirty="0">
                <a:solidFill>
                  <a:srgbClr val="1F497D"/>
                </a:solidFill>
                <a:latin typeface="Arial" pitchFamily="34" charset="0"/>
                <a:cs typeface="Arial" pitchFamily="34" charset="0"/>
              </a:rPr>
              <a:t>texnologiya</a:t>
            </a:r>
            <a:r>
              <a:rPr lang="uz-Latn-UZ" sz="2000" dirty="0">
                <a:solidFill>
                  <a:prstClr val="black"/>
                </a:solidFill>
                <a:latin typeface="Arial" pitchFamily="34" charset="0"/>
                <a:cs typeface="Arial" pitchFamily="34" charset="0"/>
              </a:rPr>
              <a:t> joriy etildi.</a:t>
            </a:r>
            <a:endParaRPr lang="ru-RU" dirty="0">
              <a:latin typeface="Arial" pitchFamily="34" charset="0"/>
              <a:cs typeface="Arial" pitchFamily="34" charset="0"/>
            </a:endParaRPr>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665" y="555625"/>
            <a:ext cx="75269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7653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a:extLst>
              <a:ext uri="{FF2B5EF4-FFF2-40B4-BE49-F238E27FC236}">
                <a16:creationId xmlns:a16="http://schemas.microsoft.com/office/drawing/2014/main" id="{0FFBCC53-725D-47AE-9CDE-C800B9C93B3D}"/>
              </a:ext>
            </a:extLst>
          </p:cNvPr>
          <p:cNvSpPr>
            <a:spLocks noGrp="1"/>
          </p:cNvSpPr>
          <p:nvPr>
            <p:ph type="body" idx="1"/>
          </p:nvPr>
        </p:nvSpPr>
        <p:spPr>
          <a:xfrm>
            <a:off x="139700" y="638629"/>
            <a:ext cx="5486400" cy="861774"/>
          </a:xfrm>
        </p:spPr>
        <p:style>
          <a:lnRef idx="2">
            <a:schemeClr val="accent1"/>
          </a:lnRef>
          <a:fillRef idx="1">
            <a:schemeClr val="lt1"/>
          </a:fillRef>
          <a:effectRef idx="0">
            <a:schemeClr val="accent1"/>
          </a:effectRef>
          <a:fontRef idx="minor">
            <a:schemeClr val="dk1"/>
          </a:fontRef>
        </p:style>
        <p:txBody>
          <a:bodyPr/>
          <a:lstStyle/>
          <a:p>
            <a:pPr algn="ctr"/>
            <a:r>
              <a:rPr lang="uz-Latn-UZ" sz="1400" b="1" dirty="0">
                <a:solidFill>
                  <a:schemeClr val="tx1"/>
                </a:solidFill>
              </a:rPr>
              <a:t>“Grammatika har doim til ifodalarida xatolar kelib chiqishi mumkin bo‘lganda, tilning o‘lchovi bo‘lganidek mantiq ham har doim aqliy tushunchalarda xato kelib chiqishi mumkin bo‘lganda, aql o‘lchovidir”. </a:t>
            </a:r>
            <a:endParaRPr lang="ru-RU" sz="1400" b="1" dirty="0">
              <a:solidFill>
                <a:schemeClr val="tx1"/>
              </a:solidFill>
            </a:endParaRPr>
          </a:p>
        </p:txBody>
      </p:sp>
      <p:sp>
        <p:nvSpPr>
          <p:cNvPr id="4" name="Заголовок 3">
            <a:extLst>
              <a:ext uri="{FF2B5EF4-FFF2-40B4-BE49-F238E27FC236}">
                <a16:creationId xmlns:a16="http://schemas.microsoft.com/office/drawing/2014/main" id="{3B152336-48E3-4B06-A5F4-20BF65E11430}"/>
              </a:ext>
            </a:extLst>
          </p:cNvPr>
          <p:cNvSpPr>
            <a:spLocks noGrp="1"/>
          </p:cNvSpPr>
          <p:nvPr>
            <p:ph type="title"/>
          </p:nvPr>
        </p:nvSpPr>
        <p:spPr>
          <a:xfrm>
            <a:off x="300752" y="48538"/>
            <a:ext cx="5164295" cy="430887"/>
          </a:xfrm>
        </p:spPr>
        <p:txBody>
          <a:bodyPr/>
          <a:lstStyle/>
          <a:p>
            <a:pPr algn="ctr"/>
            <a:r>
              <a:rPr lang="uz-Latn-UZ" sz="2800" b="0" dirty="0"/>
              <a:t>Fikr kimniki?</a:t>
            </a:r>
            <a:endParaRPr lang="ru-RU" sz="2800" b="0" dirty="0"/>
          </a:p>
        </p:txBody>
      </p:sp>
      <p:pic>
        <p:nvPicPr>
          <p:cNvPr id="12" name="Рисунок 11">
            <a:extLst>
              <a:ext uri="{FF2B5EF4-FFF2-40B4-BE49-F238E27FC236}">
                <a16:creationId xmlns:a16="http://schemas.microsoft.com/office/drawing/2014/main" id="{391231A7-B3D1-4BCF-8784-48B24A161D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281" y="1619250"/>
            <a:ext cx="1132365" cy="1504950"/>
          </a:xfrm>
          <a:prstGeom prst="rect">
            <a:avLst/>
          </a:prstGeom>
        </p:spPr>
      </p:pic>
      <p:pic>
        <p:nvPicPr>
          <p:cNvPr id="13" name="Picture 16" descr="http://t3.gstatic.com/images?q=tbn:ANd9GcQyQguAfUJDCj4p1gZ_E7e1w7MlGEl0V7K60ZYtrkuOLQGZjDY9Kg">
            <a:extLst>
              <a:ext uri="{FF2B5EF4-FFF2-40B4-BE49-F238E27FC236}">
                <a16:creationId xmlns:a16="http://schemas.microsoft.com/office/drawing/2014/main" id="{CD68D968-46A2-429C-9C74-9757E623C13C}"/>
              </a:ext>
            </a:extLst>
          </p:cNvPr>
          <p:cNvPicPr>
            <a:picLocks noChangeAspect="1" noChangeArrowheads="1"/>
          </p:cNvPicPr>
          <p:nvPr/>
        </p:nvPicPr>
        <p:blipFill>
          <a:blip r:embed="rId3"/>
          <a:srcRect/>
          <a:stretch>
            <a:fillRect/>
          </a:stretch>
        </p:blipFill>
        <p:spPr bwMode="auto">
          <a:xfrm>
            <a:off x="2349500" y="1552573"/>
            <a:ext cx="1292515" cy="1598063"/>
          </a:xfrm>
          <a:prstGeom prst="rect">
            <a:avLst/>
          </a:prstGeom>
          <a:ln>
            <a:noFill/>
          </a:ln>
          <a:effectLst>
            <a:softEdge rad="112500"/>
          </a:effectLst>
        </p:spPr>
      </p:pic>
      <p:pic>
        <p:nvPicPr>
          <p:cNvPr id="14" name="Picture 8" descr="http://t3.gstatic.com/images?q=tbn:ANd9GcRJAKEUhTSM6RDObGSEL4w91jzUV5Jf5QaZGUHxhKxS9ZMFZWiVfQ">
            <a:extLst>
              <a:ext uri="{FF2B5EF4-FFF2-40B4-BE49-F238E27FC236}">
                <a16:creationId xmlns:a16="http://schemas.microsoft.com/office/drawing/2014/main" id="{BAFBAFFC-6D2E-488A-B2D4-CF4311A7C5EF}"/>
              </a:ext>
            </a:extLst>
          </p:cNvPr>
          <p:cNvPicPr>
            <a:picLocks noChangeAspect="1" noChangeArrowheads="1"/>
          </p:cNvPicPr>
          <p:nvPr/>
        </p:nvPicPr>
        <p:blipFill>
          <a:blip r:embed="rId4"/>
          <a:srcRect/>
          <a:stretch>
            <a:fillRect/>
          </a:stretch>
        </p:blipFill>
        <p:spPr bwMode="auto">
          <a:xfrm>
            <a:off x="4254500" y="1615305"/>
            <a:ext cx="1094758" cy="1535331"/>
          </a:xfrm>
          <a:prstGeom prst="rect">
            <a:avLst/>
          </a:prstGeom>
          <a:ln>
            <a:noFill/>
          </a:ln>
          <a:effectLst>
            <a:softEdge rad="112500"/>
          </a:effectLst>
        </p:spPr>
      </p:pic>
    </p:spTree>
    <p:extLst>
      <p:ext uri="{BB962C8B-B14F-4D97-AF65-F5344CB8AC3E}">
        <p14:creationId xmlns:p14="http://schemas.microsoft.com/office/powerpoint/2010/main" val="565155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1000"/>
                                        <p:tgtEl>
                                          <p:spTgt spid="14"/>
                                        </p:tgtEl>
                                      </p:cBhvr>
                                    </p:animEffect>
                                    <p:anim calcmode="lin" valueType="num">
                                      <p:cBhvr>
                                        <p:cTn id="22" dur="1000" fill="hold"/>
                                        <p:tgtEl>
                                          <p:spTgt spid="14"/>
                                        </p:tgtEl>
                                        <p:attrNameLst>
                                          <p:attrName>ppt_x</p:attrName>
                                        </p:attrNameLst>
                                      </p:cBhvr>
                                      <p:tavLst>
                                        <p:tav tm="0">
                                          <p:val>
                                            <p:strVal val="#ppt_x"/>
                                          </p:val>
                                        </p:tav>
                                        <p:tav tm="100000">
                                          <p:val>
                                            <p:strVal val="#ppt_x"/>
                                          </p:val>
                                        </p:tav>
                                      </p:tavLst>
                                    </p:anim>
                                    <p:anim calcmode="lin" valueType="num">
                                      <p:cBhvr>
                                        <p:cTn id="2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44170"/>
            <a:ext cx="5164295" cy="430887"/>
          </a:xfrm>
        </p:spPr>
        <p:txBody>
          <a:bodyPr/>
          <a:lstStyle/>
          <a:p>
            <a:pPr algn="ctr"/>
            <a:r>
              <a:rPr lang="uz-Latn-UZ" b="0" dirty="0"/>
              <a:t> </a:t>
            </a:r>
            <a:r>
              <a:rPr lang="uz-Latn-UZ" sz="2800" b="0" dirty="0"/>
              <a:t>Bog‘lilikning uch jihati</a:t>
            </a:r>
            <a:endParaRPr lang="ru-RU" sz="2800" b="0" dirty="0"/>
          </a:p>
        </p:txBody>
      </p:sp>
      <p:sp>
        <p:nvSpPr>
          <p:cNvPr id="3" name="Текст 2"/>
          <p:cNvSpPr>
            <a:spLocks noGrp="1"/>
          </p:cNvSpPr>
          <p:nvPr>
            <p:ph type="body" idx="1"/>
          </p:nvPr>
        </p:nvSpPr>
        <p:spPr>
          <a:xfrm>
            <a:off x="292100" y="784225"/>
            <a:ext cx="3124200" cy="1752600"/>
          </a:xfr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marL="228600" indent="-228600">
              <a:buAutoNum type="arabicPeriod"/>
            </a:pPr>
            <a:r>
              <a:rPr lang="en-US" sz="2000" dirty="0"/>
              <a:t> </a:t>
            </a:r>
            <a:r>
              <a:rPr lang="uz-Latn-UZ" sz="2000" dirty="0"/>
              <a:t>Mazmuniy bog‘lilik</a:t>
            </a:r>
            <a:r>
              <a:rPr lang="ru-RU" sz="2000" dirty="0"/>
              <a:t>.</a:t>
            </a:r>
          </a:p>
          <a:p>
            <a:pPr marL="228600" indent="-228600">
              <a:buAutoNum type="arabicPeriod"/>
            </a:pPr>
            <a:endParaRPr lang="uz-Latn-UZ" sz="2000" dirty="0"/>
          </a:p>
          <a:p>
            <a:pPr marL="228600" indent="-228600">
              <a:buAutoNum type="arabicPeriod"/>
            </a:pPr>
            <a:r>
              <a:rPr lang="en-US" sz="2000" dirty="0"/>
              <a:t> </a:t>
            </a:r>
            <a:r>
              <a:rPr lang="uz-Latn-UZ" sz="2000" dirty="0"/>
              <a:t>Mantiqiy bog‘lilik</a:t>
            </a:r>
            <a:r>
              <a:rPr lang="ru-RU" sz="2000" dirty="0"/>
              <a:t>.</a:t>
            </a:r>
            <a:endParaRPr lang="en-US" sz="2000" dirty="0"/>
          </a:p>
          <a:p>
            <a:pPr marL="228600" indent="-228600">
              <a:buAutoNum type="arabicPeriod"/>
            </a:pPr>
            <a:endParaRPr lang="en-US" sz="2000" dirty="0"/>
          </a:p>
          <a:p>
            <a:pPr marL="228600" indent="-228600">
              <a:buAutoNum type="arabicPeriod"/>
            </a:pPr>
            <a:r>
              <a:rPr lang="en-US" sz="2000" dirty="0"/>
              <a:t> </a:t>
            </a:r>
            <a:r>
              <a:rPr lang="uz-Latn-UZ" sz="2000" dirty="0"/>
              <a:t>Kompozitsion bog‘lilik.</a:t>
            </a:r>
            <a:endParaRPr lang="ru-RU" sz="2000" dirty="0"/>
          </a:p>
        </p:txBody>
      </p:sp>
      <p:pic>
        <p:nvPicPr>
          <p:cNvPr id="2050" name="Picture 2" descr="C:\Users\Lenovo\Desktop\Новая папка\внимание-сту-ент-выпускник-указывает-па-ец-вверх-3513184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8507" y="1851025"/>
            <a:ext cx="1234097" cy="1249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1819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9700" y="112412"/>
            <a:ext cx="5562600" cy="261610"/>
          </a:xfrm>
        </p:spPr>
        <p:txBody>
          <a:bodyPr/>
          <a:lstStyle/>
          <a:p>
            <a:pPr algn="ctr"/>
            <a:r>
              <a:rPr lang="uz-Latn-UZ" sz="1700" dirty="0"/>
              <a:t>Adabiy nutqning sofligiga putur yetkazuvchi unsurlar</a:t>
            </a:r>
            <a:endParaRPr lang="ru-RU" sz="1700" dirty="0"/>
          </a:p>
        </p:txBody>
      </p:sp>
      <p:sp>
        <p:nvSpPr>
          <p:cNvPr id="3" name="Текст 2"/>
          <p:cNvSpPr>
            <a:spLocks noGrp="1"/>
          </p:cNvSpPr>
          <p:nvPr>
            <p:ph type="body" idx="1"/>
          </p:nvPr>
        </p:nvSpPr>
        <p:spPr>
          <a:xfrm>
            <a:off x="139700" y="631825"/>
            <a:ext cx="5486399" cy="2292935"/>
          </a:xfrm>
        </p:spPr>
        <p:txBody>
          <a:bodyPr/>
          <a:lstStyle/>
          <a:p>
            <a:pPr indent="360363" algn="just"/>
            <a:r>
              <a:rPr lang="uz-Latn-UZ" sz="1600" dirty="0">
                <a:solidFill>
                  <a:schemeClr val="tx1"/>
                </a:solidFill>
              </a:rPr>
              <a:t>1) shevaga xos so‘z, ibora, grammatik shakllar, urg‘u va talaffuz; </a:t>
            </a:r>
            <a:endParaRPr lang="en-US" sz="1600" dirty="0">
              <a:solidFill>
                <a:schemeClr val="tx1"/>
              </a:solidFill>
            </a:endParaRPr>
          </a:p>
          <a:p>
            <a:pPr indent="360363" algn="just"/>
            <a:r>
              <a:rPr lang="uz-Latn-UZ" sz="1600" dirty="0">
                <a:solidFill>
                  <a:schemeClr val="tx1"/>
                </a:solidFill>
              </a:rPr>
              <a:t>2) o‘rinsiz qo‘llangan chet so‘z va so‘z birikmalari (varvarizmlar); </a:t>
            </a:r>
            <a:endParaRPr lang="en-US" sz="1600" dirty="0">
              <a:solidFill>
                <a:schemeClr val="tx1"/>
              </a:solidFill>
            </a:endParaRPr>
          </a:p>
          <a:p>
            <a:pPr indent="360363" algn="just"/>
            <a:r>
              <a:rPr lang="uz-Latn-UZ" sz="1600" dirty="0">
                <a:solidFill>
                  <a:schemeClr val="tx1"/>
                </a:solidFill>
              </a:rPr>
              <a:t>3) dag‘al, haqorat so‘z va iboralar</a:t>
            </a:r>
            <a:r>
              <a:rPr lang="en-US" sz="1600" dirty="0">
                <a:solidFill>
                  <a:schemeClr val="tx1"/>
                </a:solidFill>
              </a:rPr>
              <a:t> </a:t>
            </a:r>
            <a:r>
              <a:rPr lang="uz-Latn-UZ" sz="1600" dirty="0">
                <a:solidFill>
                  <a:schemeClr val="tx1"/>
                </a:solidFill>
              </a:rPr>
              <a:t>(vulgarizmlar); </a:t>
            </a:r>
            <a:endParaRPr lang="en-US" sz="1600" dirty="0">
              <a:solidFill>
                <a:schemeClr val="tx1"/>
              </a:solidFill>
            </a:endParaRPr>
          </a:p>
          <a:p>
            <a:pPr indent="360363" algn="just"/>
            <a:r>
              <a:rPr lang="uz-Latn-UZ" sz="1600" dirty="0">
                <a:solidFill>
                  <a:schemeClr val="tx1"/>
                </a:solidFill>
              </a:rPr>
              <a:t>4) “ishlamaydigan” yoki parazit so‘zlar; </a:t>
            </a:r>
            <a:endParaRPr lang="en-US" sz="1600" dirty="0">
              <a:solidFill>
                <a:schemeClr val="tx1"/>
              </a:solidFill>
            </a:endParaRPr>
          </a:p>
          <a:p>
            <a:pPr indent="360363" algn="just">
              <a:spcAft>
                <a:spcPts val="600"/>
              </a:spcAft>
            </a:pPr>
            <a:r>
              <a:rPr lang="uz-Latn-UZ" sz="1600" dirty="0">
                <a:solidFill>
                  <a:schemeClr val="tx1"/>
                </a:solidFill>
              </a:rPr>
              <a:t>5) idoraviy so‘z va iboralar (kanselyarizmlar).</a:t>
            </a:r>
          </a:p>
          <a:p>
            <a:pPr algn="just"/>
            <a:r>
              <a:rPr lang="uz-Latn-UZ" sz="1600" dirty="0"/>
              <a:t>      Nutq tuzuvchi o‘z nutqining sofligi haqida qayg‘urar ekan, albatta, mazkur unsurlarni qo‘llashdan tiyilishi lozim.</a:t>
            </a:r>
            <a:endParaRPr lang="ru-RU" sz="1600" dirty="0"/>
          </a:p>
        </p:txBody>
      </p:sp>
    </p:spTree>
    <p:extLst>
      <p:ext uri="{BB962C8B-B14F-4D97-AF65-F5344CB8AC3E}">
        <p14:creationId xmlns:p14="http://schemas.microsoft.com/office/powerpoint/2010/main" val="1778249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a:extLst>
              <a:ext uri="{FF2B5EF4-FFF2-40B4-BE49-F238E27FC236}">
                <a16:creationId xmlns:a16="http://schemas.microsoft.com/office/drawing/2014/main" id="{EFD8C3E0-B46E-4FF7-96AE-B2F614E12838}"/>
              </a:ext>
            </a:extLst>
          </p:cNvPr>
          <p:cNvSpPr>
            <a:spLocks noGrp="1"/>
          </p:cNvSpPr>
          <p:nvPr>
            <p:ph type="body" idx="1"/>
          </p:nvPr>
        </p:nvSpPr>
        <p:spPr>
          <a:xfrm>
            <a:off x="215900" y="602616"/>
            <a:ext cx="5410200" cy="830997"/>
          </a:xfrm>
        </p:spPr>
        <p:style>
          <a:lnRef idx="2">
            <a:schemeClr val="accent1"/>
          </a:lnRef>
          <a:fillRef idx="1">
            <a:schemeClr val="lt1"/>
          </a:fillRef>
          <a:effectRef idx="0">
            <a:schemeClr val="accent1"/>
          </a:effectRef>
          <a:fontRef idx="minor">
            <a:schemeClr val="dk1"/>
          </a:fontRef>
        </p:style>
        <p:txBody>
          <a:bodyPr/>
          <a:lstStyle/>
          <a:p>
            <a:pPr algn="ctr"/>
            <a:r>
              <a:rPr lang="uz-Latn-UZ" sz="1800" b="1" dirty="0">
                <a:solidFill>
                  <a:schemeClr val="tx1"/>
                </a:solidFill>
              </a:rPr>
              <a:t>Badiiy nutqda shevaga oid so‘z, ibora, grammatik shakllardan nima maqsadda foydalaniladi?</a:t>
            </a:r>
            <a:endParaRPr lang="ru-RU" sz="1800" b="1" dirty="0">
              <a:solidFill>
                <a:schemeClr val="tx1"/>
              </a:solidFill>
            </a:endParaRPr>
          </a:p>
        </p:txBody>
      </p:sp>
      <p:sp>
        <p:nvSpPr>
          <p:cNvPr id="4" name="Заголовок 3">
            <a:extLst>
              <a:ext uri="{FF2B5EF4-FFF2-40B4-BE49-F238E27FC236}">
                <a16:creationId xmlns:a16="http://schemas.microsoft.com/office/drawing/2014/main" id="{374136CA-0821-460A-97FB-AE2A80568959}"/>
              </a:ext>
            </a:extLst>
          </p:cNvPr>
          <p:cNvSpPr>
            <a:spLocks noGrp="1"/>
          </p:cNvSpPr>
          <p:nvPr>
            <p:ph type="title"/>
          </p:nvPr>
        </p:nvSpPr>
        <p:spPr>
          <a:xfrm>
            <a:off x="300752" y="102424"/>
            <a:ext cx="5164295" cy="441683"/>
          </a:xfrm>
        </p:spPr>
        <p:txBody>
          <a:bodyPr/>
          <a:lstStyle/>
          <a:p>
            <a:endParaRPr lang="ru-RU" dirty="0"/>
          </a:p>
        </p:txBody>
      </p:sp>
      <p:graphicFrame>
        <p:nvGraphicFramePr>
          <p:cNvPr id="11" name="Схема 10">
            <a:extLst>
              <a:ext uri="{FF2B5EF4-FFF2-40B4-BE49-F238E27FC236}">
                <a16:creationId xmlns:a16="http://schemas.microsoft.com/office/drawing/2014/main" id="{15A7E905-2AB4-4452-99AF-FFEF49479A86}"/>
              </a:ext>
            </a:extLst>
          </p:cNvPr>
          <p:cNvGraphicFramePr/>
          <p:nvPr>
            <p:extLst>
              <p:ext uri="{D42A27DB-BD31-4B8C-83A1-F6EECF244321}">
                <p14:modId xmlns:p14="http://schemas.microsoft.com/office/powerpoint/2010/main" val="4252680854"/>
              </p:ext>
            </p:extLst>
          </p:nvPr>
        </p:nvGraphicFramePr>
        <p:xfrm>
          <a:off x="139700" y="1317625"/>
          <a:ext cx="5486401" cy="18248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568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1000"/>
                                        <p:tgtEl>
                                          <p:spTgt spid="5">
                                            <p:bg/>
                                          </p:spTgt>
                                        </p:tgtEl>
                                      </p:cBhvr>
                                    </p:animEffect>
                                    <p:anim calcmode="lin" valueType="num">
                                      <p:cBhvr>
                                        <p:cTn id="8" dur="1000" fill="hold"/>
                                        <p:tgtEl>
                                          <p:spTgt spid="5">
                                            <p:bg/>
                                          </p:spTgt>
                                        </p:tgtEl>
                                        <p:attrNameLst>
                                          <p:attrName>ppt_x</p:attrName>
                                        </p:attrNameLst>
                                      </p:cBhvr>
                                      <p:tavLst>
                                        <p:tav tm="0">
                                          <p:val>
                                            <p:strVal val="#ppt_x"/>
                                          </p:val>
                                        </p:tav>
                                        <p:tav tm="100000">
                                          <p:val>
                                            <p:strVal val="#ppt_x"/>
                                          </p:val>
                                        </p:tav>
                                      </p:tavLst>
                                    </p:anim>
                                    <p:anim calcmode="lin" valueType="num">
                                      <p:cBhvr>
                                        <p:cTn id="9" dur="1000" fill="hold"/>
                                        <p:tgtEl>
                                          <p:spTgt spid="5">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down)">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Graphic spid="11"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137886" y="631371"/>
            <a:ext cx="5491843" cy="2293389"/>
          </a:xfrm>
        </p:spPr>
        <p:style>
          <a:lnRef idx="1">
            <a:schemeClr val="accent3"/>
          </a:lnRef>
          <a:fillRef idx="2">
            <a:schemeClr val="accent3"/>
          </a:fillRef>
          <a:effectRef idx="1">
            <a:schemeClr val="accent3"/>
          </a:effectRef>
          <a:fontRef idx="minor">
            <a:schemeClr val="dk1"/>
          </a:fontRef>
        </p:style>
        <p:txBody>
          <a:bodyPr/>
          <a:lstStyle/>
          <a:p>
            <a:pPr algn="ctr">
              <a:spcAft>
                <a:spcPts val="600"/>
              </a:spcAft>
            </a:pPr>
            <a:r>
              <a:rPr lang="uz-Latn-UZ" sz="1600" b="1" dirty="0">
                <a:solidFill>
                  <a:schemeClr val="accent4">
                    <a:lumMod val="75000"/>
                  </a:schemeClr>
                </a:solidFill>
              </a:rPr>
              <a:t>Berilgan parchada nutq boyligiga putur yetkazayotgan birliklarni aniqlang.</a:t>
            </a:r>
          </a:p>
          <a:p>
            <a:pPr algn="just"/>
            <a:r>
              <a:rPr lang="uz-Latn-UZ" sz="1600" dirty="0"/>
              <a:t>    Men esa iloji boricha, kuchimning boricha chopib, jinoyatchidan ortda qolmaslikka, uning qorasini ko‘zdan yo‘qotmaslikka tirishaman... Valitov yo‘l ustiga go‘rsillab ag‘anadi, Davletshin chaqqonlik bilan uning ustiga minib oldi... Bor kuchi bilan tipirchilab, oyoqlari bilan tepinib ko‘rsa ham, Valitov uni ustidan irg‘itib tashlay olmadi... Biz yetib kelgan edik. Bor kuchim bilan uning qo‘liga yopishdim.</a:t>
            </a:r>
            <a:endParaRPr lang="ru-RU" sz="1600" dirty="0"/>
          </a:p>
        </p:txBody>
      </p:sp>
      <p:sp>
        <p:nvSpPr>
          <p:cNvPr id="4" name="Заголовок 3">
            <a:extLst>
              <a:ext uri="{FF2B5EF4-FFF2-40B4-BE49-F238E27FC236}">
                <a16:creationId xmlns:a16="http://schemas.microsoft.com/office/drawing/2014/main" id="{BC9E54B9-18DD-4328-8EEA-FE5D4BA7125E}"/>
              </a:ext>
            </a:extLst>
          </p:cNvPr>
          <p:cNvSpPr>
            <a:spLocks noGrp="1"/>
          </p:cNvSpPr>
          <p:nvPr>
            <p:ph type="title"/>
          </p:nvPr>
        </p:nvSpPr>
        <p:spPr>
          <a:xfrm>
            <a:off x="298936" y="66883"/>
            <a:ext cx="5164295" cy="430887"/>
          </a:xfrm>
        </p:spPr>
        <p:txBody>
          <a:bodyPr/>
          <a:lstStyle/>
          <a:p>
            <a:pPr algn="ctr"/>
            <a:r>
              <a:rPr lang="uz-Latn-UZ" sz="2800" b="0" dirty="0"/>
              <a:t>Nutqning boyligi</a:t>
            </a:r>
            <a:endParaRPr lang="ru-RU" sz="2800" b="0" dirty="0"/>
          </a:p>
        </p:txBody>
      </p:sp>
    </p:spTree>
    <p:extLst>
      <p:ext uri="{BB962C8B-B14F-4D97-AF65-F5344CB8AC3E}">
        <p14:creationId xmlns:p14="http://schemas.microsoft.com/office/powerpoint/2010/main" val="2430963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136070" y="705693"/>
            <a:ext cx="5490029" cy="2292935"/>
          </a:xfrm>
        </p:spPr>
        <p:txBody>
          <a:bodyPr/>
          <a:lstStyle/>
          <a:p>
            <a:pPr algn="ctr">
              <a:spcAft>
                <a:spcPts val="600"/>
              </a:spcAft>
            </a:pPr>
            <a:r>
              <a:rPr lang="uz-Latn-UZ" sz="1600" b="1" dirty="0">
                <a:solidFill>
                  <a:schemeClr val="accent4">
                    <a:lumMod val="75000"/>
                  </a:schemeClr>
                </a:solidFill>
              </a:rPr>
              <a:t>Berilgan parchada nutq boyligiga putur yetkazayotgan birliklarni aniqlang.</a:t>
            </a:r>
          </a:p>
          <a:p>
            <a:pPr algn="just"/>
            <a:r>
              <a:rPr lang="uz-Latn-UZ" sz="1600" dirty="0"/>
              <a:t>    Men esa iloji boricha, </a:t>
            </a:r>
            <a:r>
              <a:rPr lang="uz-Latn-UZ" sz="1600" dirty="0">
                <a:solidFill>
                  <a:schemeClr val="tx2">
                    <a:lumMod val="60000"/>
                    <a:lumOff val="40000"/>
                  </a:schemeClr>
                </a:solidFill>
              </a:rPr>
              <a:t>kuchimning boricha </a:t>
            </a:r>
            <a:r>
              <a:rPr lang="uz-Latn-UZ" sz="1600" dirty="0"/>
              <a:t>chopib, jinoyatchidan ortda qolmaslikka, uning qorasini ko‘zdan yo‘qotmaslikka tirishaman... Valitov yo‘l ustiga go‘rsillab ag‘anadi, Davletshin chaqqonlik bilan uning ustiga minib oldi... </a:t>
            </a:r>
            <a:r>
              <a:rPr lang="uz-Latn-UZ" sz="1600" dirty="0">
                <a:solidFill>
                  <a:schemeClr val="tx2">
                    <a:lumMod val="60000"/>
                    <a:lumOff val="40000"/>
                  </a:schemeClr>
                </a:solidFill>
              </a:rPr>
              <a:t>Bor kuchi bilan </a:t>
            </a:r>
            <a:r>
              <a:rPr lang="uz-Latn-UZ" sz="1600" dirty="0"/>
              <a:t>tipirchilab, oyoqlari bilan tepinib ko‘rsa ham, Valitov uni ustidan irg‘itib tashlay olmadi... Biz yetib kelgan edik. </a:t>
            </a:r>
            <a:r>
              <a:rPr lang="uz-Latn-UZ" sz="1600" dirty="0">
                <a:solidFill>
                  <a:schemeClr val="tx2">
                    <a:lumMod val="60000"/>
                    <a:lumOff val="40000"/>
                  </a:schemeClr>
                </a:solidFill>
              </a:rPr>
              <a:t>Bor kuchim bilan </a:t>
            </a:r>
            <a:r>
              <a:rPr lang="uz-Latn-UZ" sz="1600" dirty="0"/>
              <a:t>uning qo‘liga yopishdim.</a:t>
            </a:r>
            <a:endParaRPr lang="ru-RU" sz="1600" dirty="0"/>
          </a:p>
        </p:txBody>
      </p:sp>
      <p:sp>
        <p:nvSpPr>
          <p:cNvPr id="4" name="Заголовок 3">
            <a:extLst>
              <a:ext uri="{FF2B5EF4-FFF2-40B4-BE49-F238E27FC236}">
                <a16:creationId xmlns:a16="http://schemas.microsoft.com/office/drawing/2014/main" id="{BC9E54B9-18DD-4328-8EEA-FE5D4BA7125E}"/>
              </a:ext>
            </a:extLst>
          </p:cNvPr>
          <p:cNvSpPr>
            <a:spLocks noGrp="1"/>
          </p:cNvSpPr>
          <p:nvPr>
            <p:ph type="title"/>
          </p:nvPr>
        </p:nvSpPr>
        <p:spPr>
          <a:xfrm>
            <a:off x="298936" y="66883"/>
            <a:ext cx="5164295" cy="430887"/>
          </a:xfrm>
        </p:spPr>
        <p:txBody>
          <a:bodyPr/>
          <a:lstStyle/>
          <a:p>
            <a:pPr algn="ctr"/>
            <a:r>
              <a:rPr lang="uz-Latn-UZ" sz="2800" b="0" dirty="0"/>
              <a:t>Nutqning boyligi</a:t>
            </a:r>
            <a:endParaRPr lang="ru-RU" sz="2800" b="0" dirty="0"/>
          </a:p>
        </p:txBody>
      </p:sp>
    </p:spTree>
    <p:extLst>
      <p:ext uri="{BB962C8B-B14F-4D97-AF65-F5344CB8AC3E}">
        <p14:creationId xmlns:p14="http://schemas.microsoft.com/office/powerpoint/2010/main" val="2868278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idx="1"/>
          </p:nvPr>
        </p:nvSpPr>
        <p:spPr>
          <a:xfrm>
            <a:off x="215900" y="631825"/>
            <a:ext cx="5410200" cy="2292935"/>
          </a:xfrm>
        </p:spPr>
        <p:style>
          <a:lnRef idx="1">
            <a:schemeClr val="accent5"/>
          </a:lnRef>
          <a:fillRef idx="2">
            <a:schemeClr val="accent5"/>
          </a:fillRef>
          <a:effectRef idx="1">
            <a:schemeClr val="accent5"/>
          </a:effectRef>
          <a:fontRef idx="minor">
            <a:schemeClr val="dk1"/>
          </a:fontRef>
        </p:style>
        <p:txBody>
          <a:bodyPr/>
          <a:lstStyle/>
          <a:p>
            <a:pPr algn="ctr">
              <a:spcAft>
                <a:spcPts val="600"/>
              </a:spcAft>
            </a:pPr>
            <a:r>
              <a:rPr lang="uz-Latn-UZ" sz="1600" b="1" dirty="0"/>
              <a:t>Berilgan matnni o‘qing. Qaysi o‘rinda nutqning jo‘yaliligi buzilganini aniqlang.</a:t>
            </a:r>
          </a:p>
          <a:p>
            <a:pPr indent="360363"/>
            <a:r>
              <a:rPr lang="uz-Latn-UZ" sz="1600" dirty="0">
                <a:solidFill>
                  <a:schemeClr val="tx1"/>
                </a:solidFill>
              </a:rPr>
              <a:t>-Kechirasiz, o‘zingizni tanishtirmadingiz.</a:t>
            </a:r>
          </a:p>
          <a:p>
            <a:pPr indent="360363"/>
            <a:r>
              <a:rPr lang="uz-Latn-UZ" sz="1600" dirty="0">
                <a:solidFill>
                  <a:schemeClr val="tx1"/>
                </a:solidFill>
              </a:rPr>
              <a:t>-Asli farg‘onalikman. Ismim Kamola. Hozirda oilam bilan Toshkentda yashayman.</a:t>
            </a:r>
          </a:p>
          <a:p>
            <a:pPr indent="360363"/>
            <a:r>
              <a:rPr lang="uz-Latn-UZ" sz="1600" dirty="0">
                <a:solidFill>
                  <a:schemeClr val="tx1"/>
                </a:solidFill>
              </a:rPr>
              <a:t>-O‘z tug‘ilgan joyingdan olisda yashashning ham azoblari bor...</a:t>
            </a:r>
          </a:p>
          <a:p>
            <a:pPr indent="360363"/>
            <a:r>
              <a:rPr lang="uz-Latn-UZ" sz="1600" dirty="0">
                <a:solidFill>
                  <a:schemeClr val="tx1"/>
                </a:solidFill>
              </a:rPr>
              <a:t>-Albatta. O‘zga yurtda shoh bo‘lguncha, o‘z yurtingda gado bo‘l deganlari haq ekan. (“Xonadon” gazetasi)</a:t>
            </a:r>
            <a:endParaRPr lang="ru-RU" sz="1600" dirty="0">
              <a:solidFill>
                <a:schemeClr val="tx1"/>
              </a:solidFill>
            </a:endParaRPr>
          </a:p>
        </p:txBody>
      </p:sp>
      <p:sp>
        <p:nvSpPr>
          <p:cNvPr id="5" name="Заголовок 4">
            <a:extLst>
              <a:ext uri="{FF2B5EF4-FFF2-40B4-BE49-F238E27FC236}">
                <a16:creationId xmlns:a16="http://schemas.microsoft.com/office/drawing/2014/main" id="{A70FD7AD-8B13-491A-8B82-9473DE45E305}"/>
              </a:ext>
            </a:extLst>
          </p:cNvPr>
          <p:cNvSpPr>
            <a:spLocks noGrp="1"/>
          </p:cNvSpPr>
          <p:nvPr>
            <p:ph type="title"/>
          </p:nvPr>
        </p:nvSpPr>
        <p:spPr>
          <a:xfrm>
            <a:off x="300752" y="102424"/>
            <a:ext cx="5164295" cy="430887"/>
          </a:xfrm>
        </p:spPr>
        <p:txBody>
          <a:bodyPr/>
          <a:lstStyle/>
          <a:p>
            <a:pPr algn="ctr"/>
            <a:r>
              <a:rPr lang="uz-Latn-UZ" sz="2800" b="0" dirty="0"/>
              <a:t>Nutqning jo‘yaliligi</a:t>
            </a:r>
            <a:endParaRPr lang="ru-RU" sz="2800" b="0" dirty="0"/>
          </a:p>
        </p:txBody>
      </p:sp>
    </p:spTree>
    <p:extLst>
      <p:ext uri="{BB962C8B-B14F-4D97-AF65-F5344CB8AC3E}">
        <p14:creationId xmlns:p14="http://schemas.microsoft.com/office/powerpoint/2010/main" val="12404188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444500" y="631825"/>
            <a:ext cx="4935243" cy="553998"/>
          </a:xfrm>
        </p:spPr>
        <p:style>
          <a:lnRef idx="2">
            <a:schemeClr val="accent1"/>
          </a:lnRef>
          <a:fillRef idx="1">
            <a:schemeClr val="lt1"/>
          </a:fillRef>
          <a:effectRef idx="0">
            <a:schemeClr val="accent1"/>
          </a:effectRef>
          <a:fontRef idx="minor">
            <a:schemeClr val="dk1"/>
          </a:fontRef>
        </p:style>
        <p:txBody>
          <a:bodyPr/>
          <a:lstStyle/>
          <a:p>
            <a:pPr algn="ctr"/>
            <a:r>
              <a:rPr lang="uz-Latn-UZ" sz="1800" b="1" dirty="0"/>
              <a:t>Quyidagi she’rni o‘qing, undagi nutqning ifodaliligini ta’minlayotgan vositani aniqlang.</a:t>
            </a:r>
            <a:endParaRPr lang="ru-RU" sz="1800" b="1" dirty="0"/>
          </a:p>
        </p:txBody>
      </p:sp>
      <p:sp>
        <p:nvSpPr>
          <p:cNvPr id="6" name="TextBox 5"/>
          <p:cNvSpPr txBox="1"/>
          <p:nvPr/>
        </p:nvSpPr>
        <p:spPr>
          <a:xfrm>
            <a:off x="203448" y="1546224"/>
            <a:ext cx="2590800" cy="95410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uz-Latn-UZ" sz="1400" dirty="0">
                <a:latin typeface="Arial" pitchFamily="34" charset="0"/>
                <a:cs typeface="Arial" pitchFamily="34" charset="0"/>
              </a:rPr>
              <a:t>Qaro qoshing, qalam qoshing,</a:t>
            </a:r>
          </a:p>
          <a:p>
            <a:r>
              <a:rPr lang="uz-Latn-UZ" sz="1400" dirty="0">
                <a:latin typeface="Arial" pitchFamily="34" charset="0"/>
                <a:cs typeface="Arial" pitchFamily="34" charset="0"/>
              </a:rPr>
              <a:t>Qiyiq qayrilma qoshing, qiz,</a:t>
            </a:r>
          </a:p>
          <a:p>
            <a:r>
              <a:rPr lang="uz-Latn-UZ" sz="1400" dirty="0">
                <a:latin typeface="Arial" pitchFamily="34" charset="0"/>
                <a:cs typeface="Arial" pitchFamily="34" charset="0"/>
              </a:rPr>
              <a:t>Qilur qatlima qasd qayrab-</a:t>
            </a:r>
          </a:p>
          <a:p>
            <a:r>
              <a:rPr lang="uz-Latn-UZ" sz="1400" dirty="0">
                <a:latin typeface="Arial" pitchFamily="34" charset="0"/>
                <a:cs typeface="Arial" pitchFamily="34" charset="0"/>
              </a:rPr>
              <a:t>Qilich qotil qaroshing, qiz,</a:t>
            </a:r>
            <a:endParaRPr lang="ru-RU" sz="1400" dirty="0">
              <a:latin typeface="Arial" pitchFamily="34" charset="0"/>
              <a:cs typeface="Arial" pitchFamily="34" charset="0"/>
            </a:endParaRPr>
          </a:p>
        </p:txBody>
      </p:sp>
      <p:sp>
        <p:nvSpPr>
          <p:cNvPr id="8" name="TextBox 7"/>
          <p:cNvSpPr txBox="1"/>
          <p:nvPr/>
        </p:nvSpPr>
        <p:spPr>
          <a:xfrm>
            <a:off x="2940711" y="1546224"/>
            <a:ext cx="2715224" cy="95410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uz-Latn-UZ" sz="1400" dirty="0">
                <a:latin typeface="Arial" pitchFamily="34" charset="0"/>
                <a:cs typeface="Arial" pitchFamily="34" charset="0"/>
              </a:rPr>
              <a:t>Qafasda qalb qushin qiynab,</a:t>
            </a:r>
          </a:p>
          <a:p>
            <a:r>
              <a:rPr lang="uz-Latn-UZ" sz="1400" dirty="0">
                <a:latin typeface="Arial" pitchFamily="34" charset="0"/>
                <a:cs typeface="Arial" pitchFamily="34" charset="0"/>
              </a:rPr>
              <a:t>Qanot qoqmoqqa qo‘ymaysan.</a:t>
            </a:r>
          </a:p>
          <a:p>
            <a:r>
              <a:rPr lang="uz-Latn-UZ" sz="1400" dirty="0">
                <a:latin typeface="Arial" pitchFamily="34" charset="0"/>
                <a:cs typeface="Arial" pitchFamily="34" charset="0"/>
              </a:rPr>
              <a:t>Qarab qo‘ygin qiyo,</a:t>
            </a:r>
          </a:p>
          <a:p>
            <a:r>
              <a:rPr lang="uz-Latn-UZ" sz="1400" dirty="0">
                <a:latin typeface="Arial" pitchFamily="34" charset="0"/>
                <a:cs typeface="Arial" pitchFamily="34" charset="0"/>
              </a:rPr>
              <a:t>Qalbim qizdirsin quyoshing, qiz</a:t>
            </a:r>
            <a:endParaRPr lang="ru-RU" sz="1400" dirty="0">
              <a:latin typeface="Arial" pitchFamily="34" charset="0"/>
              <a:cs typeface="Arial" pitchFamily="34" charset="0"/>
            </a:endParaRPr>
          </a:p>
        </p:txBody>
      </p:sp>
      <p:sp>
        <p:nvSpPr>
          <p:cNvPr id="3" name="TextBox 2">
            <a:extLst>
              <a:ext uri="{FF2B5EF4-FFF2-40B4-BE49-F238E27FC236}">
                <a16:creationId xmlns:a16="http://schemas.microsoft.com/office/drawing/2014/main" id="{4787C409-711D-4F13-A468-02D111C7A6FD}"/>
              </a:ext>
            </a:extLst>
          </p:cNvPr>
          <p:cNvSpPr txBox="1"/>
          <p:nvPr/>
        </p:nvSpPr>
        <p:spPr>
          <a:xfrm>
            <a:off x="4254500" y="2613025"/>
            <a:ext cx="992323" cy="307777"/>
          </a:xfrm>
          <a:prstGeom prst="rect">
            <a:avLst/>
          </a:prstGeom>
          <a:noFill/>
        </p:spPr>
        <p:txBody>
          <a:bodyPr wrap="none" rtlCol="0">
            <a:spAutoFit/>
          </a:bodyPr>
          <a:lstStyle/>
          <a:p>
            <a:r>
              <a:rPr lang="uz-Latn-UZ" sz="1400" dirty="0">
                <a:latin typeface="Arial" panose="020B0604020202020204" pitchFamily="34" charset="0"/>
                <a:cs typeface="Arial" panose="020B0604020202020204" pitchFamily="34" charset="0"/>
              </a:rPr>
              <a:t>E.Vohidov</a:t>
            </a:r>
            <a:endParaRPr lang="ru-RU" sz="1400" dirty="0">
              <a:latin typeface="Arial" panose="020B0604020202020204" pitchFamily="34" charset="0"/>
              <a:cs typeface="Arial" panose="020B0604020202020204" pitchFamily="34" charset="0"/>
            </a:endParaRPr>
          </a:p>
        </p:txBody>
      </p:sp>
      <p:sp>
        <p:nvSpPr>
          <p:cNvPr id="7" name="Заголовок 6">
            <a:extLst>
              <a:ext uri="{FF2B5EF4-FFF2-40B4-BE49-F238E27FC236}">
                <a16:creationId xmlns:a16="http://schemas.microsoft.com/office/drawing/2014/main" id="{A6E9F09B-7B2C-48CA-BA5E-E8CC18127F1E}"/>
              </a:ext>
            </a:extLst>
          </p:cNvPr>
          <p:cNvSpPr>
            <a:spLocks noGrp="1"/>
          </p:cNvSpPr>
          <p:nvPr>
            <p:ph type="title"/>
          </p:nvPr>
        </p:nvSpPr>
        <p:spPr>
          <a:xfrm>
            <a:off x="300752" y="102424"/>
            <a:ext cx="5164295" cy="430887"/>
          </a:xfrm>
        </p:spPr>
        <p:txBody>
          <a:bodyPr/>
          <a:lstStyle/>
          <a:p>
            <a:pPr algn="ctr"/>
            <a:r>
              <a:rPr lang="uz-Latn-UZ" sz="2800" b="0" dirty="0"/>
              <a:t>Nutqning ifodaliligi</a:t>
            </a:r>
            <a:endParaRPr lang="ru-RU" sz="2800" b="0" dirty="0"/>
          </a:p>
        </p:txBody>
      </p:sp>
    </p:spTree>
    <p:extLst>
      <p:ext uri="{BB962C8B-B14F-4D97-AF65-F5344CB8AC3E}">
        <p14:creationId xmlns:p14="http://schemas.microsoft.com/office/powerpoint/2010/main" val="3044325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0" y="0"/>
            <a:ext cx="5765800" cy="102107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00"/>
          </a:p>
        </p:txBody>
      </p:sp>
      <p:sp>
        <p:nvSpPr>
          <p:cNvPr id="15" name="object 4">
            <a:extLst>
              <a:ext uri="{FF2B5EF4-FFF2-40B4-BE49-F238E27FC236}">
                <a16:creationId xmlns:a16="http://schemas.microsoft.com/office/drawing/2014/main" id="{96789AA7-9596-4F83-89FD-AEC28EE179F1}"/>
              </a:ext>
            </a:extLst>
          </p:cNvPr>
          <p:cNvSpPr txBox="1"/>
          <p:nvPr/>
        </p:nvSpPr>
        <p:spPr>
          <a:xfrm>
            <a:off x="974033" y="1211778"/>
            <a:ext cx="4330960" cy="383434"/>
          </a:xfrm>
          <a:prstGeom prst="rect">
            <a:avLst/>
          </a:prstGeom>
        </p:spPr>
        <p:txBody>
          <a:bodyPr vert="horz" wrap="square" lIns="0" tIns="13966" rIns="0" bIns="0" rtlCol="0">
            <a:spAutoFit/>
          </a:bodyPr>
          <a:lstStyle/>
          <a:p>
            <a:pPr marL="18415">
              <a:spcAft>
                <a:spcPts val="1200"/>
              </a:spcAft>
            </a:pPr>
            <a:r>
              <a:rPr lang="uz-Latn-UZ" sz="2400" b="1" dirty="0">
                <a:solidFill>
                  <a:srgbClr val="2365C7"/>
                </a:solidFill>
                <a:latin typeface="Arial" panose="020B0604020202020204" pitchFamily="34" charset="0"/>
                <a:cs typeface="Arial" panose="020B0604020202020204" pitchFamily="34" charset="0"/>
              </a:rPr>
              <a:t>Mustahkamlash darsi</a:t>
            </a:r>
            <a:endParaRPr lang="en-US" sz="3200" b="1" dirty="0">
              <a:latin typeface="Arial" panose="020B0604020202020204" pitchFamily="34" charset="0"/>
              <a:cs typeface="Arial" panose="020B0604020202020204" pitchFamily="34" charset="0"/>
            </a:endParaRPr>
          </a:p>
        </p:txBody>
      </p:sp>
      <p:sp>
        <p:nvSpPr>
          <p:cNvPr id="16" name="object 5">
            <a:extLst>
              <a:ext uri="{FF2B5EF4-FFF2-40B4-BE49-F238E27FC236}">
                <a16:creationId xmlns:a16="http://schemas.microsoft.com/office/drawing/2014/main" id="{A8BAE388-D6D2-40E9-8208-E39C1E0E7029}"/>
              </a:ext>
            </a:extLst>
          </p:cNvPr>
          <p:cNvSpPr/>
          <p:nvPr/>
        </p:nvSpPr>
        <p:spPr>
          <a:xfrm>
            <a:off x="210325" y="1235737"/>
            <a:ext cx="344044" cy="680720"/>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00"/>
          </a:p>
        </p:txBody>
      </p:sp>
      <p:sp>
        <p:nvSpPr>
          <p:cNvPr id="17" name="object 6">
            <a:extLst>
              <a:ext uri="{FF2B5EF4-FFF2-40B4-BE49-F238E27FC236}">
                <a16:creationId xmlns:a16="http://schemas.microsoft.com/office/drawing/2014/main" id="{ACB4B4C4-B96E-4D3D-A3B1-019ECDA735A1}"/>
              </a:ext>
            </a:extLst>
          </p:cNvPr>
          <p:cNvSpPr/>
          <p:nvPr/>
        </p:nvSpPr>
        <p:spPr>
          <a:xfrm>
            <a:off x="210325" y="2101724"/>
            <a:ext cx="344044" cy="680720"/>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00"/>
          </a:p>
        </p:txBody>
      </p:sp>
      <p:sp>
        <p:nvSpPr>
          <p:cNvPr id="20" name="object 9">
            <a:extLst>
              <a:ext uri="{FF2B5EF4-FFF2-40B4-BE49-F238E27FC236}">
                <a16:creationId xmlns:a16="http://schemas.microsoft.com/office/drawing/2014/main" id="{F294EAD7-CAB8-401C-B12D-6064AA1177E0}"/>
              </a:ext>
            </a:extLst>
          </p:cNvPr>
          <p:cNvSpPr/>
          <p:nvPr/>
        </p:nvSpPr>
        <p:spPr>
          <a:xfrm>
            <a:off x="4406900" y="228105"/>
            <a:ext cx="898093" cy="603885"/>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00"/>
          </a:p>
        </p:txBody>
      </p:sp>
      <p:sp>
        <p:nvSpPr>
          <p:cNvPr id="21" name="object 10">
            <a:extLst>
              <a:ext uri="{FF2B5EF4-FFF2-40B4-BE49-F238E27FC236}">
                <a16:creationId xmlns:a16="http://schemas.microsoft.com/office/drawing/2014/main" id="{27824596-7DE1-4136-95E4-49A51856B6D3}"/>
              </a:ext>
            </a:extLst>
          </p:cNvPr>
          <p:cNvSpPr/>
          <p:nvPr/>
        </p:nvSpPr>
        <p:spPr>
          <a:xfrm>
            <a:off x="4406900" y="228105"/>
            <a:ext cx="898093" cy="603885"/>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00"/>
          </a:p>
        </p:txBody>
      </p:sp>
      <p:sp>
        <p:nvSpPr>
          <p:cNvPr id="22" name="object 12">
            <a:extLst>
              <a:ext uri="{FF2B5EF4-FFF2-40B4-BE49-F238E27FC236}">
                <a16:creationId xmlns:a16="http://schemas.microsoft.com/office/drawing/2014/main" id="{CAFE6579-511C-4CCB-9A5C-300ACC2F553A}"/>
              </a:ext>
            </a:extLst>
          </p:cNvPr>
          <p:cNvSpPr txBox="1"/>
          <p:nvPr/>
        </p:nvSpPr>
        <p:spPr>
          <a:xfrm>
            <a:off x="4423207" y="327025"/>
            <a:ext cx="898093" cy="323803"/>
          </a:xfrm>
          <a:prstGeom prst="rect">
            <a:avLst/>
          </a:prstGeom>
        </p:spPr>
        <p:txBody>
          <a:bodyPr vert="horz" wrap="square" lIns="0" tIns="15871" rIns="0" bIns="0" rtlCol="0">
            <a:spAutoFit/>
          </a:bodyPr>
          <a:lstStyle/>
          <a:p>
            <a:pPr>
              <a:spcBef>
                <a:spcPts val="125"/>
              </a:spcBef>
            </a:pPr>
            <a:r>
              <a:rPr lang="ru-RU" sz="2000" b="1" spc="10" dirty="0">
                <a:solidFill>
                  <a:srgbClr val="FEFEFE"/>
                </a:solidFill>
                <a:latin typeface="Arial"/>
                <a:cs typeface="Arial"/>
              </a:rPr>
              <a:t>11-</a:t>
            </a:r>
            <a:r>
              <a:rPr lang="en-US" sz="2000" b="1" spc="-5" dirty="0" err="1">
                <a:solidFill>
                  <a:srgbClr val="FEFEFE"/>
                </a:solidFill>
                <a:latin typeface="Arial"/>
                <a:cs typeface="Arial"/>
              </a:rPr>
              <a:t>sinf</a:t>
            </a:r>
            <a:endParaRPr lang="en-US" sz="2000" b="1" dirty="0">
              <a:latin typeface="Arial"/>
              <a:cs typeface="Arial"/>
            </a:endParaRPr>
          </a:p>
        </p:txBody>
      </p:sp>
      <p:sp>
        <p:nvSpPr>
          <p:cNvPr id="40" name="object 12">
            <a:extLst>
              <a:ext uri="{FF2B5EF4-FFF2-40B4-BE49-F238E27FC236}">
                <a16:creationId xmlns:a16="http://schemas.microsoft.com/office/drawing/2014/main" id="{CBB755C7-D145-4CBF-A0CA-DCC15AF34619}"/>
              </a:ext>
            </a:extLst>
          </p:cNvPr>
          <p:cNvSpPr/>
          <p:nvPr/>
        </p:nvSpPr>
        <p:spPr>
          <a:xfrm>
            <a:off x="348287" y="290810"/>
            <a:ext cx="325478" cy="464866"/>
          </a:xfrm>
          <a:custGeom>
            <a:avLst/>
            <a:gdLst/>
            <a:ahLst/>
            <a:cxnLst/>
            <a:rect l="l" t="t" r="r" b="b"/>
            <a:pathLst>
              <a:path w="325120" h="464184">
                <a:moveTo>
                  <a:pt x="301975" y="0"/>
                </a:move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lnTo>
                  <a:pt x="301457" y="463777"/>
                </a:lnTo>
                <a:lnTo>
                  <a:pt x="310484" y="461954"/>
                </a:lnTo>
                <a:lnTo>
                  <a:pt x="317856" y="456985"/>
                </a:lnTo>
                <a:lnTo>
                  <a:pt x="322826" y="449613"/>
                </a:lnTo>
                <a:lnTo>
                  <a:pt x="323087" y="448318"/>
                </a:lnTo>
                <a:lnTo>
                  <a:pt x="18921" y="448318"/>
                </a:lnTo>
                <a:lnTo>
                  <a:pt x="15458" y="444855"/>
                </a:lnTo>
                <a:lnTo>
                  <a:pt x="15458" y="18914"/>
                </a:lnTo>
                <a:lnTo>
                  <a:pt x="18921" y="15454"/>
                </a:lnTo>
                <a:lnTo>
                  <a:pt x="323109" y="15454"/>
                </a:lnTo>
                <a:lnTo>
                  <a:pt x="322873" y="14269"/>
                </a:lnTo>
                <a:lnTo>
                  <a:pt x="318025" y="6956"/>
                </a:lnTo>
                <a:lnTo>
                  <a:pt x="310820" y="1961"/>
                </a:lnTo>
                <a:lnTo>
                  <a:pt x="301975" y="0"/>
                </a:lnTo>
                <a:close/>
              </a:path>
              <a:path w="325120" h="464184">
                <a:moveTo>
                  <a:pt x="321185" y="247345"/>
                </a:moveTo>
                <a:lnTo>
                  <a:pt x="312649" y="247345"/>
                </a:lnTo>
                <a:lnTo>
                  <a:pt x="309190" y="250804"/>
                </a:lnTo>
                <a:lnTo>
                  <a:pt x="309190" y="444855"/>
                </a:lnTo>
                <a:lnTo>
                  <a:pt x="305727" y="448318"/>
                </a:lnTo>
                <a:lnTo>
                  <a:pt x="323087" y="448318"/>
                </a:lnTo>
                <a:lnTo>
                  <a:pt x="324648" y="440585"/>
                </a:lnTo>
                <a:lnTo>
                  <a:pt x="324648" y="250804"/>
                </a:lnTo>
                <a:lnTo>
                  <a:pt x="321185" y="247345"/>
                </a:lnTo>
                <a:close/>
              </a:path>
              <a:path w="325120" h="464184">
                <a:moveTo>
                  <a:pt x="323109" y="15454"/>
                </a:moveTo>
                <a:lnTo>
                  <a:pt x="305727" y="15454"/>
                </a:lnTo>
                <a:lnTo>
                  <a:pt x="309190" y="18914"/>
                </a:lnTo>
                <a:lnTo>
                  <a:pt x="309190" y="73832"/>
                </a:lnTo>
                <a:lnTo>
                  <a:pt x="312649" y="77292"/>
                </a:lnTo>
                <a:lnTo>
                  <a:pt x="321185" y="77292"/>
                </a:lnTo>
                <a:lnTo>
                  <a:pt x="324648" y="73832"/>
                </a:lnTo>
                <a:lnTo>
                  <a:pt x="324648" y="23183"/>
                </a:lnTo>
                <a:lnTo>
                  <a:pt x="323109" y="15454"/>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1" name="object 13">
            <a:extLst>
              <a:ext uri="{FF2B5EF4-FFF2-40B4-BE49-F238E27FC236}">
                <a16:creationId xmlns:a16="http://schemas.microsoft.com/office/drawing/2014/main" id="{A320EC73-1DA7-41B7-A48C-0FE802E7001D}"/>
              </a:ext>
            </a:extLst>
          </p:cNvPr>
          <p:cNvSpPr/>
          <p:nvPr/>
        </p:nvSpPr>
        <p:spPr>
          <a:xfrm>
            <a:off x="348287" y="290810"/>
            <a:ext cx="325478" cy="464866"/>
          </a:xfrm>
          <a:custGeom>
            <a:avLst/>
            <a:gdLst/>
            <a:ahLst/>
            <a:cxnLst/>
            <a:rect l="l" t="t" r="r" b="b"/>
            <a:pathLst>
              <a:path w="325120" h="464184">
                <a:moveTo>
                  <a:pt x="23187" y="463777"/>
                </a:moveTo>
                <a:lnTo>
                  <a:pt x="301457" y="463777"/>
                </a:lnTo>
                <a:lnTo>
                  <a:pt x="310484" y="461954"/>
                </a:lnTo>
                <a:lnTo>
                  <a:pt x="317856" y="456985"/>
                </a:lnTo>
                <a:lnTo>
                  <a:pt x="322826" y="449613"/>
                </a:lnTo>
                <a:lnTo>
                  <a:pt x="324648" y="440585"/>
                </a:lnTo>
                <a:lnTo>
                  <a:pt x="324648" y="255074"/>
                </a:lnTo>
                <a:lnTo>
                  <a:pt x="324648" y="250804"/>
                </a:lnTo>
                <a:lnTo>
                  <a:pt x="321185" y="247345"/>
                </a:lnTo>
                <a:lnTo>
                  <a:pt x="316919" y="247345"/>
                </a:lnTo>
                <a:lnTo>
                  <a:pt x="312649" y="247345"/>
                </a:lnTo>
                <a:lnTo>
                  <a:pt x="309190" y="250804"/>
                </a:lnTo>
                <a:lnTo>
                  <a:pt x="309190" y="255074"/>
                </a:lnTo>
                <a:lnTo>
                  <a:pt x="309190" y="440585"/>
                </a:lnTo>
                <a:lnTo>
                  <a:pt x="309190" y="444855"/>
                </a:lnTo>
                <a:lnTo>
                  <a:pt x="305727" y="448318"/>
                </a:lnTo>
                <a:lnTo>
                  <a:pt x="301457" y="448318"/>
                </a:lnTo>
                <a:lnTo>
                  <a:pt x="23187" y="448318"/>
                </a:lnTo>
                <a:lnTo>
                  <a:pt x="18921" y="448318"/>
                </a:lnTo>
                <a:lnTo>
                  <a:pt x="15458" y="444855"/>
                </a:lnTo>
                <a:lnTo>
                  <a:pt x="15458" y="440585"/>
                </a:lnTo>
                <a:lnTo>
                  <a:pt x="15458" y="23183"/>
                </a:lnTo>
                <a:lnTo>
                  <a:pt x="15458" y="18914"/>
                </a:lnTo>
                <a:lnTo>
                  <a:pt x="18921" y="15454"/>
                </a:lnTo>
                <a:lnTo>
                  <a:pt x="23187" y="15454"/>
                </a:lnTo>
                <a:lnTo>
                  <a:pt x="301457" y="15454"/>
                </a:lnTo>
                <a:lnTo>
                  <a:pt x="305727" y="15454"/>
                </a:lnTo>
                <a:lnTo>
                  <a:pt x="309190" y="18914"/>
                </a:lnTo>
                <a:lnTo>
                  <a:pt x="309190" y="23183"/>
                </a:lnTo>
                <a:lnTo>
                  <a:pt x="309190" y="69562"/>
                </a:lnTo>
                <a:lnTo>
                  <a:pt x="309190" y="73832"/>
                </a:lnTo>
                <a:lnTo>
                  <a:pt x="312649" y="77292"/>
                </a:lnTo>
                <a:lnTo>
                  <a:pt x="316919" y="77292"/>
                </a:lnTo>
                <a:lnTo>
                  <a:pt x="321185" y="77292"/>
                </a:lnTo>
                <a:lnTo>
                  <a:pt x="324648" y="73832"/>
                </a:lnTo>
                <a:lnTo>
                  <a:pt x="324648" y="69562"/>
                </a:lnTo>
                <a:lnTo>
                  <a:pt x="324648" y="23183"/>
                </a:lnTo>
                <a:lnTo>
                  <a:pt x="322873" y="14269"/>
                </a:lnTo>
                <a:lnTo>
                  <a:pt x="318025" y="6956"/>
                </a:lnTo>
                <a:lnTo>
                  <a:pt x="310820" y="1961"/>
                </a:lnTo>
                <a:lnTo>
                  <a:pt x="301975" y="0"/>
                </a:ln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2" name="object 14">
            <a:extLst>
              <a:ext uri="{FF2B5EF4-FFF2-40B4-BE49-F238E27FC236}">
                <a16:creationId xmlns:a16="http://schemas.microsoft.com/office/drawing/2014/main" id="{6F5E0EA3-D2C1-4987-9881-745CA41B84A5}"/>
              </a:ext>
            </a:extLst>
          </p:cNvPr>
          <p:cNvSpPr/>
          <p:nvPr/>
        </p:nvSpPr>
        <p:spPr>
          <a:xfrm>
            <a:off x="394317" y="305768"/>
            <a:ext cx="418926" cy="419080"/>
          </a:xfrm>
          <a:custGeom>
            <a:avLst/>
            <a:gdLst/>
            <a:ahLst/>
            <a:cxnLst/>
            <a:rect l="l" t="t" r="r" b="b"/>
            <a:pathLst>
              <a:path w="418465" h="418465">
                <a:moveTo>
                  <a:pt x="406805" y="11192"/>
                </a:moveTo>
                <a:lnTo>
                  <a:pt x="352473" y="11192"/>
                </a:lnTo>
                <a:lnTo>
                  <a:pt x="35384" y="328280"/>
                </a:lnTo>
                <a:lnTo>
                  <a:pt x="34678" y="329086"/>
                </a:lnTo>
                <a:lnTo>
                  <a:pt x="34182" y="329825"/>
                </a:lnTo>
                <a:lnTo>
                  <a:pt x="33761" y="330761"/>
                </a:lnTo>
                <a:lnTo>
                  <a:pt x="0" y="409531"/>
                </a:lnTo>
                <a:lnTo>
                  <a:pt x="245" y="412274"/>
                </a:lnTo>
                <a:lnTo>
                  <a:pt x="3107" y="416613"/>
                </a:lnTo>
                <a:lnTo>
                  <a:pt x="5529" y="417920"/>
                </a:lnTo>
                <a:lnTo>
                  <a:pt x="9195" y="417920"/>
                </a:lnTo>
                <a:lnTo>
                  <a:pt x="10213" y="417711"/>
                </a:lnTo>
                <a:lnTo>
                  <a:pt x="61990" y="395507"/>
                </a:lnTo>
                <a:lnTo>
                  <a:pt x="22816" y="395507"/>
                </a:lnTo>
                <a:lnTo>
                  <a:pt x="43498" y="347241"/>
                </a:lnTo>
                <a:lnTo>
                  <a:pt x="65430" y="347241"/>
                </a:lnTo>
                <a:lnTo>
                  <a:pt x="51854" y="333665"/>
                </a:lnTo>
                <a:lnTo>
                  <a:pt x="307051" y="78479"/>
                </a:lnTo>
                <a:lnTo>
                  <a:pt x="328910" y="78479"/>
                </a:lnTo>
                <a:lnTo>
                  <a:pt x="317981" y="67549"/>
                </a:lnTo>
                <a:lnTo>
                  <a:pt x="330602" y="54918"/>
                </a:lnTo>
                <a:lnTo>
                  <a:pt x="352438" y="54918"/>
                </a:lnTo>
                <a:lnTo>
                  <a:pt x="341532" y="43988"/>
                </a:lnTo>
                <a:lnTo>
                  <a:pt x="369260" y="16300"/>
                </a:lnTo>
                <a:lnTo>
                  <a:pt x="377798" y="14014"/>
                </a:lnTo>
                <a:lnTo>
                  <a:pt x="408786" y="14014"/>
                </a:lnTo>
                <a:lnTo>
                  <a:pt x="406994" y="11318"/>
                </a:lnTo>
                <a:lnTo>
                  <a:pt x="406805" y="11192"/>
                </a:lnTo>
                <a:close/>
              </a:path>
              <a:path w="418465" h="418465">
                <a:moveTo>
                  <a:pt x="65430" y="347241"/>
                </a:moveTo>
                <a:lnTo>
                  <a:pt x="43498" y="347241"/>
                </a:lnTo>
                <a:lnTo>
                  <a:pt x="71078" y="374821"/>
                </a:lnTo>
                <a:lnTo>
                  <a:pt x="22816" y="395507"/>
                </a:lnTo>
                <a:lnTo>
                  <a:pt x="61990" y="395507"/>
                </a:lnTo>
                <a:lnTo>
                  <a:pt x="88492" y="384141"/>
                </a:lnTo>
                <a:lnTo>
                  <a:pt x="89226" y="383641"/>
                </a:lnTo>
                <a:lnTo>
                  <a:pt x="89932" y="382960"/>
                </a:lnTo>
                <a:lnTo>
                  <a:pt x="106502" y="366465"/>
                </a:lnTo>
                <a:lnTo>
                  <a:pt x="84654" y="366465"/>
                </a:lnTo>
                <a:lnTo>
                  <a:pt x="65430" y="347241"/>
                </a:lnTo>
                <a:close/>
              </a:path>
              <a:path w="418465" h="418465">
                <a:moveTo>
                  <a:pt x="328910" y="78479"/>
                </a:moveTo>
                <a:lnTo>
                  <a:pt x="307051" y="78479"/>
                </a:lnTo>
                <a:lnTo>
                  <a:pt x="339840" y="111268"/>
                </a:lnTo>
                <a:lnTo>
                  <a:pt x="84654" y="366465"/>
                </a:lnTo>
                <a:lnTo>
                  <a:pt x="106502" y="366465"/>
                </a:lnTo>
                <a:lnTo>
                  <a:pt x="372632" y="100338"/>
                </a:lnTo>
                <a:lnTo>
                  <a:pt x="350770" y="100338"/>
                </a:lnTo>
                <a:lnTo>
                  <a:pt x="328910" y="78479"/>
                </a:lnTo>
                <a:close/>
              </a:path>
              <a:path w="418465" h="418465">
                <a:moveTo>
                  <a:pt x="352438" y="54918"/>
                </a:moveTo>
                <a:lnTo>
                  <a:pt x="330602" y="54918"/>
                </a:lnTo>
                <a:lnTo>
                  <a:pt x="363402" y="87713"/>
                </a:lnTo>
                <a:lnTo>
                  <a:pt x="350770" y="100338"/>
                </a:lnTo>
                <a:lnTo>
                  <a:pt x="372632" y="100338"/>
                </a:lnTo>
                <a:lnTo>
                  <a:pt x="396154" y="76817"/>
                </a:lnTo>
                <a:lnTo>
                  <a:pt x="374291" y="76817"/>
                </a:lnTo>
                <a:lnTo>
                  <a:pt x="352438" y="54918"/>
                </a:lnTo>
                <a:close/>
              </a:path>
              <a:path w="418465" h="418465">
                <a:moveTo>
                  <a:pt x="408786" y="14014"/>
                </a:moveTo>
                <a:lnTo>
                  <a:pt x="377798" y="14014"/>
                </a:lnTo>
                <a:lnTo>
                  <a:pt x="393804" y="18301"/>
                </a:lnTo>
                <a:lnTo>
                  <a:pt x="400057" y="24551"/>
                </a:lnTo>
                <a:lnTo>
                  <a:pt x="404345" y="40561"/>
                </a:lnTo>
                <a:lnTo>
                  <a:pt x="402059" y="49100"/>
                </a:lnTo>
                <a:lnTo>
                  <a:pt x="396198" y="54957"/>
                </a:lnTo>
                <a:lnTo>
                  <a:pt x="374291" y="76817"/>
                </a:lnTo>
                <a:lnTo>
                  <a:pt x="396154" y="76817"/>
                </a:lnTo>
                <a:lnTo>
                  <a:pt x="407113" y="65858"/>
                </a:lnTo>
                <a:lnTo>
                  <a:pt x="415530" y="53076"/>
                </a:lnTo>
                <a:lnTo>
                  <a:pt x="418313" y="38563"/>
                </a:lnTo>
                <a:lnTo>
                  <a:pt x="415466" y="24063"/>
                </a:lnTo>
                <a:lnTo>
                  <a:pt x="408786" y="14014"/>
                </a:lnTo>
                <a:close/>
              </a:path>
              <a:path w="418465" h="418465">
                <a:moveTo>
                  <a:pt x="396158" y="54950"/>
                </a:moveTo>
                <a:close/>
              </a:path>
              <a:path w="418465" h="418465">
                <a:moveTo>
                  <a:pt x="379748" y="0"/>
                </a:moveTo>
                <a:lnTo>
                  <a:pt x="365235" y="2783"/>
                </a:lnTo>
                <a:lnTo>
                  <a:pt x="352454" y="11199"/>
                </a:lnTo>
                <a:lnTo>
                  <a:pt x="406805" y="11192"/>
                </a:lnTo>
                <a:lnTo>
                  <a:pt x="394249" y="2846"/>
                </a:lnTo>
                <a:lnTo>
                  <a:pt x="379748" y="0"/>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3" name="object 15">
            <a:extLst>
              <a:ext uri="{FF2B5EF4-FFF2-40B4-BE49-F238E27FC236}">
                <a16:creationId xmlns:a16="http://schemas.microsoft.com/office/drawing/2014/main" id="{0ABB8709-86F6-46CA-8C30-4777699EAB4C}"/>
              </a:ext>
            </a:extLst>
          </p:cNvPr>
          <p:cNvSpPr/>
          <p:nvPr/>
        </p:nvSpPr>
        <p:spPr>
          <a:xfrm>
            <a:off x="734852" y="318430"/>
            <a:ext cx="65628" cy="65641"/>
          </a:xfrm>
          <a:prstGeom prst="rect">
            <a:avLst/>
          </a:prstGeom>
          <a:blipFill>
            <a:blip r:embed="rId2" cstate="print"/>
            <a:stretch>
              <a:fillRect/>
            </a:stretch>
          </a:blipFill>
        </p:spPr>
        <p:txBody>
          <a:bodyPr wrap="square" lIns="0" tIns="0" rIns="0" bIns="0" rtlCol="0"/>
          <a:lstStyle/>
          <a:p>
            <a:pPr defTabSz="915497"/>
            <a:endParaRPr>
              <a:solidFill>
                <a:prstClr val="black"/>
              </a:solidFill>
              <a:latin typeface="Calibri"/>
            </a:endParaRPr>
          </a:p>
        </p:txBody>
      </p:sp>
      <p:sp>
        <p:nvSpPr>
          <p:cNvPr id="44" name="object 16">
            <a:extLst>
              <a:ext uri="{FF2B5EF4-FFF2-40B4-BE49-F238E27FC236}">
                <a16:creationId xmlns:a16="http://schemas.microsoft.com/office/drawing/2014/main" id="{06354F10-528C-411E-AECE-792AA79C15FD}"/>
              </a:ext>
            </a:extLst>
          </p:cNvPr>
          <p:cNvSpPr/>
          <p:nvPr/>
        </p:nvSpPr>
        <p:spPr>
          <a:xfrm>
            <a:off x="417159" y="653520"/>
            <a:ext cx="48313" cy="48331"/>
          </a:xfrm>
          <a:custGeom>
            <a:avLst/>
            <a:gdLst/>
            <a:ahLst/>
            <a:cxnLst/>
            <a:rect l="l" t="t" r="r" b="b"/>
            <a:pathLst>
              <a:path w="48259" h="48259">
                <a:moveTo>
                  <a:pt x="0" y="48265"/>
                </a:moveTo>
                <a:lnTo>
                  <a:pt x="20681" y="0"/>
                </a:lnTo>
                <a:lnTo>
                  <a:pt x="48261" y="27579"/>
                </a:lnTo>
                <a:lnTo>
                  <a:pt x="0" y="48265"/>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5" name="object 17">
            <a:extLst>
              <a:ext uri="{FF2B5EF4-FFF2-40B4-BE49-F238E27FC236}">
                <a16:creationId xmlns:a16="http://schemas.microsoft.com/office/drawing/2014/main" id="{ABFF23E1-C735-4C78-94D0-05E248A54E8A}"/>
              </a:ext>
            </a:extLst>
          </p:cNvPr>
          <p:cNvSpPr/>
          <p:nvPr/>
        </p:nvSpPr>
        <p:spPr>
          <a:xfrm>
            <a:off x="446227" y="384363"/>
            <a:ext cx="288608" cy="288714"/>
          </a:xfrm>
          <a:custGeom>
            <a:avLst/>
            <a:gdLst/>
            <a:ahLst/>
            <a:cxnLst/>
            <a:rect l="l" t="t" r="r" b="b"/>
            <a:pathLst>
              <a:path w="288290" h="288290">
                <a:moveTo>
                  <a:pt x="255197" y="0"/>
                </a:moveTo>
                <a:lnTo>
                  <a:pt x="287986" y="32788"/>
                </a:lnTo>
                <a:lnTo>
                  <a:pt x="32800" y="287986"/>
                </a:lnTo>
                <a:lnTo>
                  <a:pt x="0" y="255186"/>
                </a:lnTo>
                <a:lnTo>
                  <a:pt x="255197"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6" name="object 18">
            <a:extLst>
              <a:ext uri="{FF2B5EF4-FFF2-40B4-BE49-F238E27FC236}">
                <a16:creationId xmlns:a16="http://schemas.microsoft.com/office/drawing/2014/main" id="{349ECD76-B28B-45A9-AA8C-8C168BF29136}"/>
              </a:ext>
            </a:extLst>
          </p:cNvPr>
          <p:cNvSpPr/>
          <p:nvPr/>
        </p:nvSpPr>
        <p:spPr>
          <a:xfrm>
            <a:off x="712649" y="360768"/>
            <a:ext cx="45770" cy="45787"/>
          </a:xfrm>
          <a:custGeom>
            <a:avLst/>
            <a:gdLst/>
            <a:ahLst/>
            <a:cxnLst/>
            <a:rect l="l" t="t" r="r" b="b"/>
            <a:pathLst>
              <a:path w="45720" h="45720">
                <a:moveTo>
                  <a:pt x="32788" y="45420"/>
                </a:moveTo>
                <a:lnTo>
                  <a:pt x="0" y="12631"/>
                </a:lnTo>
                <a:lnTo>
                  <a:pt x="12621" y="0"/>
                </a:lnTo>
                <a:lnTo>
                  <a:pt x="45421" y="32795"/>
                </a:lnTo>
                <a:lnTo>
                  <a:pt x="32788" y="4542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7" name="object 19">
            <a:extLst>
              <a:ext uri="{FF2B5EF4-FFF2-40B4-BE49-F238E27FC236}">
                <a16:creationId xmlns:a16="http://schemas.microsoft.com/office/drawing/2014/main" id="{895C7C7C-2970-4E77-BAA2-3030D8DC862C}"/>
              </a:ext>
            </a:extLst>
          </p:cNvPr>
          <p:cNvSpPr/>
          <p:nvPr/>
        </p:nvSpPr>
        <p:spPr>
          <a:xfrm>
            <a:off x="394317" y="305768"/>
            <a:ext cx="418926" cy="419080"/>
          </a:xfrm>
          <a:custGeom>
            <a:avLst/>
            <a:gdLst/>
            <a:ahLst/>
            <a:cxnLst/>
            <a:rect l="l" t="t" r="r" b="b"/>
            <a:pathLst>
              <a:path w="418465" h="418465">
                <a:moveTo>
                  <a:pt x="352473" y="11192"/>
                </a:moveTo>
                <a:lnTo>
                  <a:pt x="301579" y="62078"/>
                </a:lnTo>
                <a:lnTo>
                  <a:pt x="35460" y="328208"/>
                </a:lnTo>
                <a:lnTo>
                  <a:pt x="35359" y="328381"/>
                </a:lnTo>
                <a:lnTo>
                  <a:pt x="34678" y="329086"/>
                </a:lnTo>
                <a:lnTo>
                  <a:pt x="34182" y="329825"/>
                </a:lnTo>
                <a:lnTo>
                  <a:pt x="33822" y="330631"/>
                </a:lnTo>
                <a:lnTo>
                  <a:pt x="33761" y="330761"/>
                </a:lnTo>
                <a:lnTo>
                  <a:pt x="1026" y="407145"/>
                </a:lnTo>
                <a:lnTo>
                  <a:pt x="0" y="409531"/>
                </a:lnTo>
                <a:lnTo>
                  <a:pt x="245" y="412274"/>
                </a:lnTo>
                <a:lnTo>
                  <a:pt x="1677" y="414446"/>
                </a:lnTo>
                <a:lnTo>
                  <a:pt x="3107" y="416613"/>
                </a:lnTo>
                <a:lnTo>
                  <a:pt x="5529" y="417920"/>
                </a:lnTo>
                <a:lnTo>
                  <a:pt x="8129" y="417920"/>
                </a:lnTo>
                <a:lnTo>
                  <a:pt x="9177" y="417923"/>
                </a:lnTo>
                <a:lnTo>
                  <a:pt x="10213" y="417711"/>
                </a:lnTo>
                <a:lnTo>
                  <a:pt x="11174" y="417293"/>
                </a:lnTo>
                <a:lnTo>
                  <a:pt x="87552" y="384559"/>
                </a:lnTo>
                <a:lnTo>
                  <a:pt x="87682" y="384497"/>
                </a:lnTo>
                <a:lnTo>
                  <a:pt x="88492" y="384141"/>
                </a:lnTo>
                <a:lnTo>
                  <a:pt x="89226" y="383641"/>
                </a:lnTo>
                <a:lnTo>
                  <a:pt x="89863" y="383029"/>
                </a:lnTo>
                <a:lnTo>
                  <a:pt x="90032" y="382935"/>
                </a:lnTo>
                <a:lnTo>
                  <a:pt x="356227" y="116748"/>
                </a:lnTo>
                <a:lnTo>
                  <a:pt x="407113" y="65858"/>
                </a:lnTo>
                <a:lnTo>
                  <a:pt x="415530" y="53076"/>
                </a:lnTo>
                <a:lnTo>
                  <a:pt x="418313" y="38563"/>
                </a:lnTo>
                <a:lnTo>
                  <a:pt x="415466" y="24063"/>
                </a:lnTo>
                <a:lnTo>
                  <a:pt x="406994" y="11318"/>
                </a:lnTo>
                <a:lnTo>
                  <a:pt x="394249" y="2846"/>
                </a:lnTo>
                <a:lnTo>
                  <a:pt x="379748" y="0"/>
                </a:lnTo>
                <a:lnTo>
                  <a:pt x="365235" y="2783"/>
                </a:lnTo>
                <a:lnTo>
                  <a:pt x="352454" y="11199"/>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8" name="object 20">
            <a:extLst>
              <a:ext uri="{FF2B5EF4-FFF2-40B4-BE49-F238E27FC236}">
                <a16:creationId xmlns:a16="http://schemas.microsoft.com/office/drawing/2014/main" id="{C131B292-257F-4A7B-A11F-1F0B7801BBD2}"/>
              </a:ext>
            </a:extLst>
          </p:cNvPr>
          <p:cNvSpPr/>
          <p:nvPr/>
        </p:nvSpPr>
        <p:spPr>
          <a:xfrm>
            <a:off x="410173" y="368352"/>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49" name="object 21">
            <a:extLst>
              <a:ext uri="{FF2B5EF4-FFF2-40B4-BE49-F238E27FC236}">
                <a16:creationId xmlns:a16="http://schemas.microsoft.com/office/drawing/2014/main" id="{A3188B50-45BA-4B67-8828-724D3FB814B6}"/>
              </a:ext>
            </a:extLst>
          </p:cNvPr>
          <p:cNvSpPr/>
          <p:nvPr/>
        </p:nvSpPr>
        <p:spPr>
          <a:xfrm>
            <a:off x="410173" y="360612"/>
            <a:ext cx="201517" cy="15898"/>
          </a:xfrm>
          <a:custGeom>
            <a:avLst/>
            <a:gdLst/>
            <a:ahLst/>
            <a:cxnLst/>
            <a:rect l="l" t="t" r="r" b="b"/>
            <a:pathLst>
              <a:path w="201295" h="15875">
                <a:moveTo>
                  <a:pt x="193235" y="0"/>
                </a:move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lnTo>
                  <a:pt x="200964" y="3459"/>
                </a:lnTo>
                <a:lnTo>
                  <a:pt x="197501" y="0"/>
                </a:lnTo>
                <a:lnTo>
                  <a:pt x="193235"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0" name="object 22">
            <a:extLst>
              <a:ext uri="{FF2B5EF4-FFF2-40B4-BE49-F238E27FC236}">
                <a16:creationId xmlns:a16="http://schemas.microsoft.com/office/drawing/2014/main" id="{6A6888D2-7ACE-4E45-8E8F-5C2603158F99}"/>
              </a:ext>
            </a:extLst>
          </p:cNvPr>
          <p:cNvSpPr/>
          <p:nvPr/>
        </p:nvSpPr>
        <p:spPr>
          <a:xfrm>
            <a:off x="410173" y="414796"/>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51" name="object 23">
            <a:extLst>
              <a:ext uri="{FF2B5EF4-FFF2-40B4-BE49-F238E27FC236}">
                <a16:creationId xmlns:a16="http://schemas.microsoft.com/office/drawing/2014/main" id="{02BA5A4F-953F-4F1E-89AF-C36D044FA8D5}"/>
              </a:ext>
            </a:extLst>
          </p:cNvPr>
          <p:cNvSpPr/>
          <p:nvPr/>
        </p:nvSpPr>
        <p:spPr>
          <a:xfrm>
            <a:off x="410173" y="407056"/>
            <a:ext cx="201517" cy="15898"/>
          </a:xfrm>
          <a:custGeom>
            <a:avLst/>
            <a:gdLst/>
            <a:ahLst/>
            <a:cxnLst/>
            <a:rect l="l" t="t" r="r" b="b"/>
            <a:pathLst>
              <a:path w="201295" h="15875">
                <a:moveTo>
                  <a:pt x="200964" y="7728"/>
                </a:moveTo>
                <a:lnTo>
                  <a:pt x="200964" y="3459"/>
                </a:lnTo>
                <a:lnTo>
                  <a:pt x="197501" y="0"/>
                </a:lnTo>
                <a:lnTo>
                  <a:pt x="193235" y="0"/>
                </a:ln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2" name="object 24">
            <a:extLst>
              <a:ext uri="{FF2B5EF4-FFF2-40B4-BE49-F238E27FC236}">
                <a16:creationId xmlns:a16="http://schemas.microsoft.com/office/drawing/2014/main" id="{AB643593-D789-40B0-966A-78146405CC2F}"/>
              </a:ext>
            </a:extLst>
          </p:cNvPr>
          <p:cNvSpPr/>
          <p:nvPr/>
        </p:nvSpPr>
        <p:spPr>
          <a:xfrm>
            <a:off x="410173" y="461239"/>
            <a:ext cx="155111" cy="0"/>
          </a:xfrm>
          <a:custGeom>
            <a:avLst/>
            <a:gdLst/>
            <a:ahLst/>
            <a:cxnLst/>
            <a:rect l="l" t="t" r="r" b="b"/>
            <a:pathLst>
              <a:path w="154940">
                <a:moveTo>
                  <a:pt x="0" y="0"/>
                </a:moveTo>
                <a:lnTo>
                  <a:pt x="154587" y="0"/>
                </a:lnTo>
              </a:path>
            </a:pathLst>
          </a:custGeom>
          <a:ln w="15461">
            <a:solidFill>
              <a:srgbClr val="00AEEF"/>
            </a:solidFill>
          </a:ln>
        </p:spPr>
        <p:txBody>
          <a:bodyPr wrap="square" lIns="0" tIns="0" rIns="0" bIns="0" rtlCol="0"/>
          <a:lstStyle/>
          <a:p>
            <a:pPr defTabSz="915497"/>
            <a:endParaRPr>
              <a:solidFill>
                <a:prstClr val="black"/>
              </a:solidFill>
              <a:latin typeface="Calibri"/>
            </a:endParaRPr>
          </a:p>
        </p:txBody>
      </p:sp>
      <p:sp>
        <p:nvSpPr>
          <p:cNvPr id="53" name="object 25">
            <a:extLst>
              <a:ext uri="{FF2B5EF4-FFF2-40B4-BE49-F238E27FC236}">
                <a16:creationId xmlns:a16="http://schemas.microsoft.com/office/drawing/2014/main" id="{8F53C781-98B4-4F4A-BF71-0E4979E2750B}"/>
              </a:ext>
            </a:extLst>
          </p:cNvPr>
          <p:cNvSpPr/>
          <p:nvPr/>
        </p:nvSpPr>
        <p:spPr>
          <a:xfrm>
            <a:off x="410173" y="453497"/>
            <a:ext cx="155111" cy="15898"/>
          </a:xfrm>
          <a:custGeom>
            <a:avLst/>
            <a:gdLst/>
            <a:ahLst/>
            <a:cxnLst/>
            <a:rect l="l" t="t" r="r" b="b"/>
            <a:pathLst>
              <a:path w="154940" h="15875">
                <a:moveTo>
                  <a:pt x="7728" y="0"/>
                </a:moveTo>
                <a:lnTo>
                  <a:pt x="3459" y="0"/>
                </a:lnTo>
                <a:lnTo>
                  <a:pt x="0" y="3463"/>
                </a:lnTo>
                <a:lnTo>
                  <a:pt x="0" y="7732"/>
                </a:lnTo>
                <a:lnTo>
                  <a:pt x="0" y="11998"/>
                </a:lnTo>
                <a:lnTo>
                  <a:pt x="3459" y="15461"/>
                </a:lnTo>
                <a:lnTo>
                  <a:pt x="7728" y="15461"/>
                </a:lnTo>
                <a:lnTo>
                  <a:pt x="146858" y="15461"/>
                </a:lnTo>
                <a:lnTo>
                  <a:pt x="151124" y="15461"/>
                </a:lnTo>
                <a:lnTo>
                  <a:pt x="154587" y="11998"/>
                </a:lnTo>
                <a:lnTo>
                  <a:pt x="154587" y="7732"/>
                </a:lnTo>
                <a:lnTo>
                  <a:pt x="154587" y="3463"/>
                </a:lnTo>
                <a:lnTo>
                  <a:pt x="151124" y="0"/>
                </a:lnTo>
                <a:lnTo>
                  <a:pt x="146858" y="0"/>
                </a:lnTo>
                <a:lnTo>
                  <a:pt x="7728"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26" name="object 3"/>
          <p:cNvSpPr txBox="1">
            <a:spLocks noGrp="1"/>
          </p:cNvSpPr>
          <p:nvPr>
            <p:ph type="title"/>
          </p:nvPr>
        </p:nvSpPr>
        <p:spPr>
          <a:xfrm>
            <a:off x="967816" y="222930"/>
            <a:ext cx="3553385" cy="630300"/>
          </a:xfrm>
          <a:prstGeom prst="rect">
            <a:avLst/>
          </a:prstGeom>
        </p:spPr>
        <p:txBody>
          <a:bodyPr vert="horz" wrap="square" lIns="0" tIns="14604" rIns="0" bIns="0" rtlCol="0">
            <a:spAutoFit/>
          </a:bodyPr>
          <a:lstStyle/>
          <a:p>
            <a:pPr marL="12700" algn="ctr">
              <a:lnSpc>
                <a:spcPct val="100000"/>
              </a:lnSpc>
              <a:spcBef>
                <a:spcPts val="114"/>
              </a:spcBef>
            </a:pPr>
            <a:r>
              <a:rPr lang="uz-Latn-UZ" sz="4000" spc="10" dirty="0">
                <a:latin typeface="Arial Black" pitchFamily="34" charset="0"/>
                <a:cs typeface="Times New Roman" pitchFamily="18" charset="0"/>
              </a:rPr>
              <a:t>ONA TILI</a:t>
            </a:r>
            <a:endParaRPr sz="4000" dirty="0">
              <a:latin typeface="Arial Black" pitchFamily="34" charset="0"/>
              <a:cs typeface="Times New Roman" pitchFamily="18" charset="0"/>
            </a:endParaRPr>
          </a:p>
        </p:txBody>
      </p:sp>
      <p:pic>
        <p:nvPicPr>
          <p:cNvPr id="4" name="Рисунок 3">
            <a:extLst>
              <a:ext uri="{FF2B5EF4-FFF2-40B4-BE49-F238E27FC236}">
                <a16:creationId xmlns:a16="http://schemas.microsoft.com/office/drawing/2014/main" id="{1E688753-AF40-4DF9-B254-59E0CD93E74F}"/>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7344" r="7344"/>
          <a:stretch>
            <a:fillRect/>
          </a:stretch>
        </p:blipFill>
        <p:spPr>
          <a:xfrm>
            <a:off x="2044700" y="1747516"/>
            <a:ext cx="1574800" cy="1034928"/>
          </a:xfrm>
        </p:spPr>
      </p:pic>
    </p:spTree>
    <p:extLst>
      <p:ext uri="{BB962C8B-B14F-4D97-AF65-F5344CB8AC3E}">
        <p14:creationId xmlns:p14="http://schemas.microsoft.com/office/powerpoint/2010/main" val="2974573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A6DB3E-5F5C-4FF0-83F7-92220CD427EB}"/>
              </a:ext>
            </a:extLst>
          </p:cNvPr>
          <p:cNvSpPr>
            <a:spLocks noGrp="1"/>
          </p:cNvSpPr>
          <p:nvPr>
            <p:ph type="title"/>
          </p:nvPr>
        </p:nvSpPr>
        <p:spPr>
          <a:xfrm>
            <a:off x="300752" y="102424"/>
            <a:ext cx="5164295" cy="430887"/>
          </a:xfrm>
        </p:spPr>
        <p:txBody>
          <a:bodyPr/>
          <a:lstStyle/>
          <a:p>
            <a:pPr algn="ctr"/>
            <a:r>
              <a:rPr lang="uz-Latn-UZ" sz="2800" b="0" dirty="0"/>
              <a:t>Ko‘chimlarning turlari</a:t>
            </a:r>
            <a:endParaRPr lang="ru-RU" sz="2800" b="0" dirty="0"/>
          </a:p>
        </p:txBody>
      </p:sp>
      <p:sp>
        <p:nvSpPr>
          <p:cNvPr id="4" name="Облако 3">
            <a:extLst>
              <a:ext uri="{FF2B5EF4-FFF2-40B4-BE49-F238E27FC236}">
                <a16:creationId xmlns:a16="http://schemas.microsoft.com/office/drawing/2014/main" id="{0A1209DC-3142-4437-9456-CAF6FA39F82A}"/>
              </a:ext>
            </a:extLst>
          </p:cNvPr>
          <p:cNvSpPr/>
          <p:nvPr/>
        </p:nvSpPr>
        <p:spPr>
          <a:xfrm>
            <a:off x="300752" y="1885942"/>
            <a:ext cx="1972548" cy="116123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dirty="0">
                <a:latin typeface="Arial" panose="020B0604020202020204" pitchFamily="34" charset="0"/>
                <a:cs typeface="Arial" panose="020B0604020202020204" pitchFamily="34" charset="0"/>
              </a:rPr>
              <a:t>Metafora</a:t>
            </a:r>
            <a:endParaRPr lang="ru-RU" dirty="0">
              <a:latin typeface="Arial" panose="020B0604020202020204" pitchFamily="34" charset="0"/>
              <a:cs typeface="Arial" panose="020B0604020202020204" pitchFamily="34" charset="0"/>
            </a:endParaRPr>
          </a:p>
        </p:txBody>
      </p:sp>
      <p:sp>
        <p:nvSpPr>
          <p:cNvPr id="5" name="Облако 4">
            <a:extLst>
              <a:ext uri="{FF2B5EF4-FFF2-40B4-BE49-F238E27FC236}">
                <a16:creationId xmlns:a16="http://schemas.microsoft.com/office/drawing/2014/main" id="{6728C98A-4041-4E5D-B66D-1737234AFEF3}"/>
              </a:ext>
            </a:extLst>
          </p:cNvPr>
          <p:cNvSpPr/>
          <p:nvPr/>
        </p:nvSpPr>
        <p:spPr>
          <a:xfrm>
            <a:off x="1968500" y="593340"/>
            <a:ext cx="2133600" cy="120544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dirty="0">
                <a:latin typeface="Arial" panose="020B0604020202020204" pitchFamily="34" charset="0"/>
                <a:cs typeface="Arial" panose="020B0604020202020204" pitchFamily="34" charset="0"/>
              </a:rPr>
              <a:t>Metonimiya</a:t>
            </a:r>
            <a:endParaRPr lang="ru-RU" dirty="0">
              <a:latin typeface="Arial" panose="020B0604020202020204" pitchFamily="34" charset="0"/>
              <a:cs typeface="Arial" panose="020B0604020202020204" pitchFamily="34" charset="0"/>
            </a:endParaRPr>
          </a:p>
        </p:txBody>
      </p:sp>
      <p:sp>
        <p:nvSpPr>
          <p:cNvPr id="6" name="Облако 5">
            <a:extLst>
              <a:ext uri="{FF2B5EF4-FFF2-40B4-BE49-F238E27FC236}">
                <a16:creationId xmlns:a16="http://schemas.microsoft.com/office/drawing/2014/main" id="{96CA2908-3DCF-4847-9A29-19C5E8AEE242}"/>
              </a:ext>
            </a:extLst>
          </p:cNvPr>
          <p:cNvSpPr/>
          <p:nvPr/>
        </p:nvSpPr>
        <p:spPr>
          <a:xfrm>
            <a:off x="3340101" y="1722268"/>
            <a:ext cx="2235198" cy="1292587"/>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dirty="0">
                <a:latin typeface="Arial" pitchFamily="34" charset="0"/>
                <a:cs typeface="Arial" pitchFamily="34" charset="0"/>
              </a:rPr>
              <a:t>Sinekdoxa</a:t>
            </a:r>
            <a:endParaRPr lang="ru-RU" dirty="0">
              <a:latin typeface="Arial" pitchFamily="34" charset="0"/>
              <a:cs typeface="Arial" pitchFamily="34" charset="0"/>
            </a:endParaRPr>
          </a:p>
        </p:txBody>
      </p:sp>
    </p:spTree>
    <p:extLst>
      <p:ext uri="{BB962C8B-B14F-4D97-AF65-F5344CB8AC3E}">
        <p14:creationId xmlns:p14="http://schemas.microsoft.com/office/powerpoint/2010/main" val="2960930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430887"/>
          </a:xfrm>
        </p:spPr>
        <p:txBody>
          <a:bodyPr/>
          <a:lstStyle/>
          <a:p>
            <a:pPr algn="ctr"/>
            <a:r>
              <a:rPr lang="uz-Latn-UZ" sz="2800" b="0" dirty="0"/>
              <a:t>95-mashq</a:t>
            </a:r>
            <a:endParaRPr lang="ru-RU" sz="2800" b="0" dirty="0"/>
          </a:p>
        </p:txBody>
      </p:sp>
      <p:sp>
        <p:nvSpPr>
          <p:cNvPr id="3" name="Текст 2"/>
          <p:cNvSpPr>
            <a:spLocks noGrp="1"/>
          </p:cNvSpPr>
          <p:nvPr>
            <p:ph type="body" idx="1"/>
          </p:nvPr>
        </p:nvSpPr>
        <p:spPr>
          <a:xfrm>
            <a:off x="139700" y="555625"/>
            <a:ext cx="5486400" cy="2077492"/>
          </a:xfrm>
        </p:spPr>
        <p:txBody>
          <a:bodyPr/>
          <a:lstStyle/>
          <a:p>
            <a:pPr algn="ctr"/>
            <a:r>
              <a:rPr lang="uz-Latn-UZ" sz="1500" b="1" dirty="0"/>
              <a:t>Atirgul</a:t>
            </a:r>
          </a:p>
          <a:p>
            <a:pPr indent="360363"/>
            <a:r>
              <a:rPr lang="uz-Latn-UZ" sz="1500" dirty="0"/>
              <a:t>Gullar oqshom chog‘ida </a:t>
            </a:r>
            <a:r>
              <a:rPr lang="uz-Latn-UZ" sz="1500" dirty="0">
                <a:solidFill>
                  <a:schemeClr val="tx2"/>
                </a:solidFill>
              </a:rPr>
              <a:t>o‘yga tolar </a:t>
            </a:r>
            <a:r>
              <a:rPr lang="uz-Latn-UZ" sz="1500" dirty="0"/>
              <a:t>emishlar,</a:t>
            </a:r>
          </a:p>
          <a:p>
            <a:pPr indent="360363"/>
            <a:r>
              <a:rPr lang="uz-Latn-UZ" sz="1500" dirty="0"/>
              <a:t>Quyosh botgan tarafga, </a:t>
            </a:r>
            <a:r>
              <a:rPr lang="uz-Latn-UZ" sz="1500" dirty="0">
                <a:solidFill>
                  <a:schemeClr val="tx2"/>
                </a:solidFill>
              </a:rPr>
              <a:t>qarab qolar </a:t>
            </a:r>
            <a:r>
              <a:rPr lang="uz-Latn-UZ" sz="1500" dirty="0"/>
              <a:t>emishlar.</a:t>
            </a:r>
          </a:p>
          <a:p>
            <a:pPr indent="360363"/>
            <a:r>
              <a:rPr lang="uz-Latn-UZ" sz="1500" dirty="0"/>
              <a:t>So‘ng barchasi subhidam sal </a:t>
            </a:r>
            <a:r>
              <a:rPr lang="uz-Latn-UZ" sz="1500" dirty="0">
                <a:solidFill>
                  <a:schemeClr val="tx2"/>
                </a:solidFill>
              </a:rPr>
              <a:t>iymanib, nozlanib</a:t>
            </a:r>
            <a:r>
              <a:rPr lang="uz-Latn-UZ" sz="1500" dirty="0"/>
              <a:t>,</a:t>
            </a:r>
          </a:p>
          <a:p>
            <a:pPr indent="360363"/>
            <a:r>
              <a:rPr lang="uz-Latn-UZ" sz="1500" dirty="0"/>
              <a:t>Quyoshni </a:t>
            </a:r>
            <a:r>
              <a:rPr lang="uz-Latn-UZ" sz="1500" dirty="0">
                <a:solidFill>
                  <a:schemeClr val="tx2"/>
                </a:solidFill>
              </a:rPr>
              <a:t>kutar emish</a:t>
            </a:r>
            <a:r>
              <a:rPr lang="uz-Latn-UZ" sz="1500" dirty="0"/>
              <a:t>, sharq tomonga </a:t>
            </a:r>
            <a:r>
              <a:rPr lang="uz-Latn-UZ" sz="1500" dirty="0">
                <a:solidFill>
                  <a:schemeClr val="tx2"/>
                </a:solidFill>
              </a:rPr>
              <a:t>yuzlanib</a:t>
            </a:r>
            <a:r>
              <a:rPr lang="uz-Latn-UZ" sz="1500" dirty="0"/>
              <a:t>.</a:t>
            </a:r>
          </a:p>
          <a:p>
            <a:pPr indent="360363"/>
            <a:r>
              <a:rPr lang="uz-Latn-UZ" sz="1500" dirty="0"/>
              <a:t>Faqatgina atirgul, </a:t>
            </a:r>
            <a:r>
              <a:rPr lang="uz-Latn-UZ" sz="1500" dirty="0">
                <a:solidFill>
                  <a:schemeClr val="tx2"/>
                </a:solidFill>
              </a:rPr>
              <a:t>sog‘inch dog‘lab ko‘ksini,</a:t>
            </a:r>
          </a:p>
          <a:p>
            <a:pPr indent="360363"/>
            <a:r>
              <a:rPr lang="uz-Latn-UZ" sz="1500" dirty="0"/>
              <a:t>Quyoshi ketgan yo‘ldan </a:t>
            </a:r>
            <a:r>
              <a:rPr lang="uz-Latn-UZ" sz="1500" dirty="0">
                <a:solidFill>
                  <a:schemeClr val="tx2"/>
                </a:solidFill>
              </a:rPr>
              <a:t>olmas emish ko‘zini</a:t>
            </a:r>
            <a:r>
              <a:rPr lang="uz-Latn-UZ" sz="1500" dirty="0"/>
              <a:t>.</a:t>
            </a:r>
          </a:p>
          <a:p>
            <a:pPr indent="360363"/>
            <a:r>
              <a:rPr lang="uz-Latn-UZ" sz="1500" dirty="0"/>
              <a:t>Ters tomondan kun chiqqach, to‘lib shabnam- </a:t>
            </a:r>
            <a:r>
              <a:rPr lang="uz-Latn-UZ" sz="1500" dirty="0">
                <a:solidFill>
                  <a:schemeClr val="tx2"/>
                </a:solidFill>
              </a:rPr>
              <a:t>ko‘z yoshga</a:t>
            </a:r>
            <a:r>
              <a:rPr lang="uz-Latn-UZ" sz="1500" dirty="0"/>
              <a:t>,</a:t>
            </a:r>
          </a:p>
          <a:p>
            <a:pPr indent="360363" algn="l"/>
            <a:r>
              <a:rPr lang="uz-Latn-UZ" sz="1500" dirty="0">
                <a:solidFill>
                  <a:schemeClr val="tx2"/>
                </a:solidFill>
              </a:rPr>
              <a:t>Hayrat-u araz bilan qayrilarmish </a:t>
            </a:r>
            <a:r>
              <a:rPr lang="uz-Latn-UZ" sz="1500" dirty="0"/>
              <a:t>quyoshga.                           </a:t>
            </a:r>
            <a:r>
              <a:rPr lang="en-US" sz="1500" dirty="0"/>
              <a:t>   </a:t>
            </a:r>
            <a:endParaRPr lang="uz-Latn-UZ" sz="1500" dirty="0"/>
          </a:p>
        </p:txBody>
      </p:sp>
      <p:pic>
        <p:nvPicPr>
          <p:cNvPr id="4" name="Picture 10"/>
          <p:cNvPicPr>
            <a:picLocks noChangeAspect="1" noChangeArrowheads="1"/>
          </p:cNvPicPr>
          <p:nvPr/>
        </p:nvPicPr>
        <p:blipFill>
          <a:blip r:embed="rId2"/>
          <a:srcRect/>
          <a:stretch>
            <a:fillRect/>
          </a:stretch>
        </p:blipFill>
        <p:spPr bwMode="auto">
          <a:xfrm>
            <a:off x="4449763" y="555625"/>
            <a:ext cx="1341437" cy="1329512"/>
          </a:xfrm>
          <a:prstGeom prst="rect">
            <a:avLst/>
          </a:prstGeom>
          <a:noFill/>
          <a:ln w="9525">
            <a:noFill/>
            <a:miter lim="800000"/>
            <a:headEnd/>
            <a:tailEnd/>
          </a:ln>
        </p:spPr>
      </p:pic>
      <p:sp>
        <p:nvSpPr>
          <p:cNvPr id="5" name="Прямоугольник 4"/>
          <p:cNvSpPr/>
          <p:nvPr/>
        </p:nvSpPr>
        <p:spPr>
          <a:xfrm>
            <a:off x="3418756" y="2771557"/>
            <a:ext cx="2141035" cy="369332"/>
          </a:xfrm>
          <a:prstGeom prst="rect">
            <a:avLst/>
          </a:prstGeom>
        </p:spPr>
        <p:txBody>
          <a:bodyPr wrap="none">
            <a:spAutoFit/>
          </a:bodyPr>
          <a:lstStyle/>
          <a:p>
            <a:pPr indent="360363"/>
            <a:r>
              <a:rPr lang="uz-Latn-UZ" dirty="0"/>
              <a:t>(Mirzo Kenjabek)</a:t>
            </a:r>
          </a:p>
        </p:txBody>
      </p:sp>
    </p:spTree>
    <p:extLst>
      <p:ext uri="{BB962C8B-B14F-4D97-AF65-F5344CB8AC3E}">
        <p14:creationId xmlns:p14="http://schemas.microsoft.com/office/powerpoint/2010/main" val="2636141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EA6341-978A-4738-809D-280E3857371D}"/>
              </a:ext>
            </a:extLst>
          </p:cNvPr>
          <p:cNvSpPr>
            <a:spLocks noGrp="1"/>
          </p:cNvSpPr>
          <p:nvPr>
            <p:ph type="title"/>
          </p:nvPr>
        </p:nvSpPr>
        <p:spPr>
          <a:xfrm>
            <a:off x="300752" y="102424"/>
            <a:ext cx="5164295" cy="369332"/>
          </a:xfrm>
        </p:spPr>
        <p:txBody>
          <a:bodyPr/>
          <a:lstStyle/>
          <a:p>
            <a:pPr algn="ctr"/>
            <a:r>
              <a:rPr lang="uz-Latn-UZ" sz="2400" b="0" dirty="0"/>
              <a:t>She’rda qo‘llangan metaforalar</a:t>
            </a:r>
            <a:endParaRPr lang="ru-RU" sz="2400" b="0" dirty="0"/>
          </a:p>
        </p:txBody>
      </p:sp>
      <p:sp>
        <p:nvSpPr>
          <p:cNvPr id="3" name="Текст 2">
            <a:extLst>
              <a:ext uri="{FF2B5EF4-FFF2-40B4-BE49-F238E27FC236}">
                <a16:creationId xmlns:a16="http://schemas.microsoft.com/office/drawing/2014/main" id="{4B160255-C467-4EFF-AE5D-071297C279F8}"/>
              </a:ext>
            </a:extLst>
          </p:cNvPr>
          <p:cNvSpPr>
            <a:spLocks noGrp="1"/>
          </p:cNvSpPr>
          <p:nvPr>
            <p:ph type="body" idx="1"/>
          </p:nvPr>
        </p:nvSpPr>
        <p:spPr>
          <a:xfrm>
            <a:off x="63499" y="555625"/>
            <a:ext cx="5638799" cy="2794611"/>
          </a:xfrm>
        </p:spPr>
        <p:txBody>
          <a:bodyPr/>
          <a:lstStyle/>
          <a:p>
            <a:pPr marL="342900" lvl="0" indent="-342900" algn="just">
              <a:lnSpc>
                <a:spcPct val="115000"/>
              </a:lnSpc>
              <a:spcAft>
                <a:spcPts val="0"/>
              </a:spcAft>
              <a:buFont typeface="Wingdings" panose="05000000000000000000" pitchFamily="2" charset="2"/>
              <a:buChar char=""/>
            </a:pP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gullar</a:t>
            </a:r>
            <a:r>
              <a:rPr lang="en-US" sz="1600"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oʻyga</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tolar</a:t>
            </a:r>
            <a:r>
              <a:rPr lang="en-US" sz="1600"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emishlar</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ru-RU" sz="16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Wingdings" panose="05000000000000000000" pitchFamily="2" charset="2"/>
              <a:buChar char=""/>
            </a:pP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gullar</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Quyosh</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botgan</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tarafga</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qarab</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qolar</a:t>
            </a:r>
            <a:r>
              <a:rPr lang="en-US" sz="1600"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emishlar</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ru-RU" sz="16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Wingdings" panose="05000000000000000000" pitchFamily="2" charset="2"/>
              <a:buChar char=""/>
            </a:pP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barchasi</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gullar</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sal</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iymanib</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nozlanib</a:t>
            </a:r>
            <a:r>
              <a:rPr lang="en-US" sz="1600" b="1" i="1" u="sng"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ru-RU" sz="16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Wingdings" panose="05000000000000000000" pitchFamily="2" charset="2"/>
              <a:buChar char=""/>
            </a:pP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barchasi</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gullar</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Quyoshni</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kutar</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emish</a:t>
            </a:r>
            <a:r>
              <a:rPr lang="en-US" sz="1600" b="1" i="1"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sharq</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tomonga</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yuzlanib</a:t>
            </a:r>
            <a:r>
              <a:rPr lang="en-US" sz="1600" b="1" i="1" u="sng"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ru-RU" sz="16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Wingdings" panose="05000000000000000000" pitchFamily="2" charset="2"/>
              <a:buChar char=""/>
            </a:pP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faqatgina</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atirgul</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sogʻinch</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dogʻlab</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koʻksini</a:t>
            </a:r>
            <a:r>
              <a:rPr lang="en-US" sz="1600" b="1" i="1" u="sng"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ru-RU" sz="16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Wingdings" panose="05000000000000000000" pitchFamily="2" charset="2"/>
              <a:buChar char=""/>
            </a:pP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quyoshi</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ketgan</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yoʻldan</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olmas</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emish</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koʻzini</a:t>
            </a:r>
            <a:r>
              <a:rPr lang="en-US" sz="1600" b="1" i="1" u="sng"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ru-RU" sz="16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Wingdings" panose="05000000000000000000" pitchFamily="2" charset="2"/>
              <a:buChar char=""/>
            </a:pPr>
            <a:r>
              <a:rPr lang="en-US" sz="1600" dirty="0" err="1">
                <a:solidFill>
                  <a:srgbClr val="00B0F0"/>
                </a:solidFill>
                <a:latin typeface="Arial" panose="020B0604020202020204" pitchFamily="34" charset="0"/>
                <a:ea typeface="Calibri" panose="020F0502020204030204" pitchFamily="34" charset="0"/>
                <a:cs typeface="Arial" panose="020B0604020202020204" pitchFamily="34" charset="0"/>
              </a:rPr>
              <a:t>toʻlib</a:t>
            </a:r>
            <a:r>
              <a:rPr lang="en-US" sz="1600"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B0F0"/>
                </a:solidFill>
                <a:latin typeface="Arial" panose="020B0604020202020204" pitchFamily="34" charset="0"/>
                <a:ea typeface="Calibri" panose="020F0502020204030204" pitchFamily="34" charset="0"/>
                <a:cs typeface="Arial" panose="020B0604020202020204" pitchFamily="34" charset="0"/>
              </a:rPr>
              <a:t>shabnam</a:t>
            </a:r>
            <a:r>
              <a:rPr lang="uz-Latn-UZ" sz="1600" dirty="0">
                <a:solidFill>
                  <a:srgbClr val="00B0F0"/>
                </a:solidFill>
                <a:latin typeface="Arial" panose="020B0604020202020204" pitchFamily="34" charset="0"/>
                <a:ea typeface="Calibri" panose="020F0502020204030204" pitchFamily="34" charset="0"/>
                <a:cs typeface="Arial" panose="020B0604020202020204" pitchFamily="34" charset="0"/>
              </a:rPr>
              <a:t> –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koʻz</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yoshga</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a:t>
            </a:r>
            <a:endParaRPr lang="ru-RU" sz="1600" dirty="0">
              <a:solidFill>
                <a:srgbClr val="00B0F0"/>
              </a:solidFill>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15000"/>
              </a:lnSpc>
              <a:spcAft>
                <a:spcPts val="0"/>
              </a:spcAft>
              <a:buFont typeface="Wingdings" panose="05000000000000000000" pitchFamily="2" charset="2"/>
              <a:buChar char=""/>
            </a:pP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Hayrat</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-u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araz</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bilan</a:t>
            </a:r>
            <a:r>
              <a:rPr lang="en-US" sz="1600" b="1" i="1" u="sng"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b="1" i="1" u="sng" dirty="0" err="1">
                <a:solidFill>
                  <a:srgbClr val="00B0F0"/>
                </a:solidFill>
                <a:latin typeface="Arial" panose="020B0604020202020204" pitchFamily="34" charset="0"/>
                <a:ea typeface="Calibri" panose="020F0502020204030204" pitchFamily="34" charset="0"/>
                <a:cs typeface="Arial" panose="020B0604020202020204" pitchFamily="34" charset="0"/>
              </a:rPr>
              <a:t>qayrilarmish</a:t>
            </a:r>
            <a:r>
              <a:rPr lang="en-US" sz="1600" dirty="0">
                <a:solidFill>
                  <a:srgbClr val="00B0F0"/>
                </a:solidFill>
                <a:latin typeface="Arial" panose="020B0604020202020204" pitchFamily="34" charset="0"/>
                <a:ea typeface="Calibri" panose="020F0502020204030204" pitchFamily="34" charset="0"/>
                <a:cs typeface="Arial" panose="020B0604020202020204" pitchFamily="34" charset="0"/>
              </a:rPr>
              <a:t> </a:t>
            </a:r>
            <a:r>
              <a:rPr lang="en-US" sz="1600" dirty="0" err="1">
                <a:solidFill>
                  <a:srgbClr val="000000"/>
                </a:solidFill>
                <a:latin typeface="Arial" panose="020B0604020202020204" pitchFamily="34" charset="0"/>
                <a:ea typeface="Calibri" panose="020F0502020204030204" pitchFamily="34" charset="0"/>
                <a:cs typeface="Arial" panose="020B0604020202020204" pitchFamily="34" charset="0"/>
              </a:rPr>
              <a:t>quyoshga</a:t>
            </a:r>
            <a:r>
              <a:rPr 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ru-RU" sz="1600" dirty="0">
              <a:latin typeface="Arial" panose="020B0604020202020204" pitchFamily="34" charset="0"/>
              <a:ea typeface="Calibri" panose="020F0502020204030204" pitchFamily="34" charset="0"/>
              <a:cs typeface="Arial" panose="020B0604020202020204" pitchFamily="34" charset="0"/>
            </a:endParaRPr>
          </a:p>
          <a:p>
            <a:endParaRPr lang="ru-RU" sz="1600" dirty="0"/>
          </a:p>
        </p:txBody>
      </p:sp>
      <p:pic>
        <p:nvPicPr>
          <p:cNvPr id="4" name="Picture 7" descr="glad08">
            <a:extLst>
              <a:ext uri="{FF2B5EF4-FFF2-40B4-BE49-F238E27FC236}">
                <a16:creationId xmlns:a16="http://schemas.microsoft.com/office/drawing/2014/main" id="{234468CF-1B17-4E39-8DF3-9E3F810F5494}"/>
              </a:ext>
            </a:extLst>
          </p:cNvPr>
          <p:cNvPicPr>
            <a:picLocks noChangeAspect="1" noChangeArrowheads="1"/>
          </p:cNvPicPr>
          <p:nvPr/>
        </p:nvPicPr>
        <p:blipFill>
          <a:blip r:embed="rId3">
            <a:lum contrast="-6000"/>
          </a:blip>
          <a:srcRect/>
          <a:stretch>
            <a:fillRect/>
          </a:stretch>
        </p:blipFill>
        <p:spPr bwMode="auto">
          <a:xfrm>
            <a:off x="4864100" y="2163535"/>
            <a:ext cx="774700" cy="978891"/>
          </a:xfrm>
          <a:prstGeom prst="rect">
            <a:avLst/>
          </a:prstGeom>
          <a:noFill/>
          <a:ln w="9525">
            <a:noFill/>
            <a:miter lim="800000"/>
            <a:headEnd/>
            <a:tailEnd/>
          </a:ln>
        </p:spPr>
      </p:pic>
    </p:spTree>
    <p:extLst>
      <p:ext uri="{BB962C8B-B14F-4D97-AF65-F5344CB8AC3E}">
        <p14:creationId xmlns:p14="http://schemas.microsoft.com/office/powerpoint/2010/main" val="39193143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69332"/>
          </a:xfrm>
        </p:spPr>
        <p:txBody>
          <a:bodyPr/>
          <a:lstStyle/>
          <a:p>
            <a:pPr algn="ctr"/>
            <a:r>
              <a:rPr lang="uz-Latn-UZ" sz="2400" b="0" dirty="0"/>
              <a:t>Mustaqil bajarish uchun topshiriq</a:t>
            </a:r>
            <a:endParaRPr lang="ru-RU" sz="2400" b="0" dirty="0"/>
          </a:p>
        </p:txBody>
      </p:sp>
      <p:sp>
        <p:nvSpPr>
          <p:cNvPr id="3" name="Текст 2"/>
          <p:cNvSpPr>
            <a:spLocks noGrp="1"/>
          </p:cNvSpPr>
          <p:nvPr>
            <p:ph type="body" idx="1"/>
          </p:nvPr>
        </p:nvSpPr>
        <p:spPr>
          <a:xfrm>
            <a:off x="1968500" y="708025"/>
            <a:ext cx="3479408" cy="1477328"/>
          </a:xfrm>
        </p:spPr>
        <p:style>
          <a:lnRef idx="1">
            <a:schemeClr val="accent5"/>
          </a:lnRef>
          <a:fillRef idx="2">
            <a:schemeClr val="accent5"/>
          </a:fillRef>
          <a:effectRef idx="1">
            <a:schemeClr val="accent5"/>
          </a:effectRef>
          <a:fontRef idx="minor">
            <a:schemeClr val="dk1"/>
          </a:fontRef>
        </p:style>
        <p:txBody>
          <a:bodyPr/>
          <a:lstStyle/>
          <a:p>
            <a:pPr algn="just"/>
            <a:r>
              <a:rPr lang="uz-Latn-UZ" sz="1600" dirty="0"/>
              <a:t>       </a:t>
            </a:r>
            <a:endParaRPr lang="uz-Latn-UZ" sz="1600" dirty="0">
              <a:solidFill>
                <a:schemeClr val="tx2"/>
              </a:solidFill>
            </a:endParaRPr>
          </a:p>
          <a:p>
            <a:pPr algn="just"/>
            <a:r>
              <a:rPr lang="uz-Latn-UZ" sz="1600" dirty="0"/>
              <a:t>      O‘zingiz o‘qiyotgan badiiy asardan kinoyaviy qo‘llangan so‘z va iboralarga misollar toping. Ularni gap ichida daftaringizga ko‘chiring.</a:t>
            </a:r>
          </a:p>
          <a:p>
            <a:pPr algn="just"/>
            <a:endParaRPr lang="ru-RU" sz="1600" dirty="0"/>
          </a:p>
        </p:txBody>
      </p:sp>
      <p:pic>
        <p:nvPicPr>
          <p:cNvPr id="4" name="Picture 2" descr="C:\Users\Lenovo\Desktop\Новая папка\IMG_20201101_174218_748.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900" y="1031113"/>
            <a:ext cx="1543050" cy="1419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175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15298"/>
            <a:ext cx="5164295" cy="430887"/>
          </a:xfrm>
        </p:spPr>
        <p:txBody>
          <a:bodyPr/>
          <a:lstStyle/>
          <a:p>
            <a:pPr algn="ctr"/>
            <a:r>
              <a:rPr lang="uz-Latn-UZ" sz="2800" b="0" dirty="0"/>
              <a:t>Kommunikativ sifatlar</a:t>
            </a:r>
            <a:endParaRPr lang="ru-RU" sz="2800" b="0" dirty="0"/>
          </a:p>
        </p:txBody>
      </p:sp>
      <p:sp>
        <p:nvSpPr>
          <p:cNvPr id="8" name="Облако 7">
            <a:extLst>
              <a:ext uri="{FF2B5EF4-FFF2-40B4-BE49-F238E27FC236}">
                <a16:creationId xmlns:a16="http://schemas.microsoft.com/office/drawing/2014/main" id="{5734A78F-168F-40EA-96D7-618C2C651757}"/>
              </a:ext>
            </a:extLst>
          </p:cNvPr>
          <p:cNvSpPr/>
          <p:nvPr/>
        </p:nvSpPr>
        <p:spPr>
          <a:xfrm>
            <a:off x="182789" y="932382"/>
            <a:ext cx="1419678" cy="91864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anose="020B0604020202020204" pitchFamily="34" charset="0"/>
                <a:cs typeface="Arial" panose="020B0604020202020204" pitchFamily="34" charset="0"/>
              </a:rPr>
              <a:t>To‘g‘rilik</a:t>
            </a:r>
            <a:endParaRPr lang="ru-RU" sz="1600" dirty="0">
              <a:latin typeface="Arial" panose="020B0604020202020204" pitchFamily="34" charset="0"/>
              <a:cs typeface="Arial" panose="020B0604020202020204" pitchFamily="34" charset="0"/>
            </a:endParaRPr>
          </a:p>
        </p:txBody>
      </p:sp>
      <p:sp>
        <p:nvSpPr>
          <p:cNvPr id="9" name="Облако 8">
            <a:extLst>
              <a:ext uri="{FF2B5EF4-FFF2-40B4-BE49-F238E27FC236}">
                <a16:creationId xmlns:a16="http://schemas.microsoft.com/office/drawing/2014/main" id="{BBF111B8-C403-429B-8611-AABAEA5F92B2}"/>
              </a:ext>
            </a:extLst>
          </p:cNvPr>
          <p:cNvSpPr/>
          <p:nvPr/>
        </p:nvSpPr>
        <p:spPr>
          <a:xfrm>
            <a:off x="1635578" y="624115"/>
            <a:ext cx="1285422" cy="85968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anose="020B0604020202020204" pitchFamily="34" charset="0"/>
                <a:cs typeface="Arial" panose="020B0604020202020204" pitchFamily="34" charset="0"/>
              </a:rPr>
              <a:t>Aniqlik</a:t>
            </a:r>
            <a:endParaRPr lang="ru-RU" sz="1600" dirty="0">
              <a:latin typeface="Arial" panose="020B0604020202020204" pitchFamily="34" charset="0"/>
              <a:cs typeface="Arial" panose="020B0604020202020204" pitchFamily="34" charset="0"/>
            </a:endParaRPr>
          </a:p>
        </p:txBody>
      </p:sp>
      <p:sp>
        <p:nvSpPr>
          <p:cNvPr id="12" name="Облако 11">
            <a:extLst>
              <a:ext uri="{FF2B5EF4-FFF2-40B4-BE49-F238E27FC236}">
                <a16:creationId xmlns:a16="http://schemas.microsoft.com/office/drawing/2014/main" id="{DC320206-4456-4E76-BC6B-32045CE08988}"/>
              </a:ext>
            </a:extLst>
          </p:cNvPr>
          <p:cNvSpPr/>
          <p:nvPr/>
        </p:nvSpPr>
        <p:spPr>
          <a:xfrm>
            <a:off x="3178175" y="2205556"/>
            <a:ext cx="1524000" cy="91864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anose="020B0604020202020204" pitchFamily="34" charset="0"/>
                <a:cs typeface="Arial" panose="020B0604020202020204" pitchFamily="34" charset="0"/>
              </a:rPr>
              <a:t>Jo‘yalilik</a:t>
            </a:r>
            <a:endParaRPr lang="ru-RU" sz="1600" dirty="0">
              <a:latin typeface="Arial" panose="020B0604020202020204" pitchFamily="34" charset="0"/>
              <a:cs typeface="Arial" panose="020B0604020202020204" pitchFamily="34" charset="0"/>
            </a:endParaRPr>
          </a:p>
        </p:txBody>
      </p:sp>
      <p:sp>
        <p:nvSpPr>
          <p:cNvPr id="14" name="Облако 13">
            <a:extLst>
              <a:ext uri="{FF2B5EF4-FFF2-40B4-BE49-F238E27FC236}">
                <a16:creationId xmlns:a16="http://schemas.microsoft.com/office/drawing/2014/main" id="{B5E6CE2C-31E2-47FB-8E0C-353E1246FCF4}"/>
              </a:ext>
            </a:extLst>
          </p:cNvPr>
          <p:cNvSpPr/>
          <p:nvPr/>
        </p:nvSpPr>
        <p:spPr>
          <a:xfrm>
            <a:off x="4182381" y="1320427"/>
            <a:ext cx="1419678" cy="978807"/>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anose="020B0604020202020204" pitchFamily="34" charset="0"/>
                <a:cs typeface="Arial" panose="020B0604020202020204" pitchFamily="34" charset="0"/>
              </a:rPr>
              <a:t>Ifodalilik</a:t>
            </a:r>
            <a:endParaRPr lang="ru-RU" sz="1600" dirty="0">
              <a:latin typeface="Arial" panose="020B0604020202020204" pitchFamily="34" charset="0"/>
              <a:cs typeface="Arial" panose="020B0604020202020204" pitchFamily="34" charset="0"/>
            </a:endParaRPr>
          </a:p>
        </p:txBody>
      </p:sp>
      <p:sp>
        <p:nvSpPr>
          <p:cNvPr id="15" name="Облако 14">
            <a:extLst>
              <a:ext uri="{FF2B5EF4-FFF2-40B4-BE49-F238E27FC236}">
                <a16:creationId xmlns:a16="http://schemas.microsoft.com/office/drawing/2014/main" id="{7C26AB3E-59F6-45FA-8E5A-9ECB6BB1D029}"/>
              </a:ext>
            </a:extLst>
          </p:cNvPr>
          <p:cNvSpPr/>
          <p:nvPr/>
        </p:nvSpPr>
        <p:spPr>
          <a:xfrm>
            <a:off x="292100" y="2003425"/>
            <a:ext cx="1143000" cy="914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anose="020B0604020202020204" pitchFamily="34" charset="0"/>
                <a:cs typeface="Arial" panose="020B0604020202020204" pitchFamily="34" charset="0"/>
              </a:rPr>
              <a:t>Boylik</a:t>
            </a:r>
            <a:endParaRPr lang="ru-RU" sz="1600" dirty="0">
              <a:latin typeface="Arial" panose="020B0604020202020204" pitchFamily="34" charset="0"/>
              <a:cs typeface="Arial" panose="020B0604020202020204" pitchFamily="34" charset="0"/>
            </a:endParaRPr>
          </a:p>
        </p:txBody>
      </p:sp>
      <p:sp>
        <p:nvSpPr>
          <p:cNvPr id="16" name="Облако 15">
            <a:extLst>
              <a:ext uri="{FF2B5EF4-FFF2-40B4-BE49-F238E27FC236}">
                <a16:creationId xmlns:a16="http://schemas.microsoft.com/office/drawing/2014/main" id="{61FF3F89-9A9E-4791-9899-5C8E23AEA88B}"/>
              </a:ext>
            </a:extLst>
          </p:cNvPr>
          <p:cNvSpPr/>
          <p:nvPr/>
        </p:nvSpPr>
        <p:spPr>
          <a:xfrm>
            <a:off x="1648278" y="2103590"/>
            <a:ext cx="1285422" cy="978807"/>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1600" dirty="0">
                <a:latin typeface="Arial" panose="020B0604020202020204" pitchFamily="34" charset="0"/>
                <a:cs typeface="Arial" panose="020B0604020202020204" pitchFamily="34" charset="0"/>
              </a:rPr>
              <a:t>Soflik</a:t>
            </a:r>
            <a:endParaRPr lang="ru-RU" sz="1600" dirty="0">
              <a:latin typeface="Arial" panose="020B0604020202020204" pitchFamily="34" charset="0"/>
              <a:cs typeface="Arial" panose="020B0604020202020204" pitchFamily="34" charset="0"/>
            </a:endParaRPr>
          </a:p>
        </p:txBody>
      </p:sp>
      <p:sp>
        <p:nvSpPr>
          <p:cNvPr id="17" name="Текст 16">
            <a:extLst>
              <a:ext uri="{FF2B5EF4-FFF2-40B4-BE49-F238E27FC236}">
                <a16:creationId xmlns:a16="http://schemas.microsoft.com/office/drawing/2014/main" id="{BBF111B8-C403-429B-8611-AABAEA5F92B2}"/>
              </a:ext>
            </a:extLst>
          </p:cNvPr>
          <p:cNvSpPr>
            <a:spLocks noGrp="1"/>
          </p:cNvSpPr>
          <p:nvPr>
            <p:ph type="body" idx="1"/>
          </p:nvPr>
        </p:nvSpPr>
        <p:spPr>
          <a:xfrm>
            <a:off x="3035300" y="557929"/>
            <a:ext cx="1666875" cy="112442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a:p>
            <a:pPr algn="ctr"/>
            <a:r>
              <a:rPr lang="en-US" sz="1600" dirty="0" err="1">
                <a:solidFill>
                  <a:schemeClr val="bg1"/>
                </a:solidFill>
                <a:latin typeface="Arial" panose="020B0604020202020204" pitchFamily="34" charset="0"/>
                <a:cs typeface="Arial" panose="020B0604020202020204" pitchFamily="34" charset="0"/>
              </a:rPr>
              <a:t>Mantiqiylik</a:t>
            </a:r>
            <a:endParaRPr lang="ru-RU" sz="1600" dirty="0">
              <a:solidFill>
                <a:schemeClr val="bg1"/>
              </a:solidFill>
              <a:latin typeface="Arial" panose="020B0604020202020204" pitchFamily="34" charset="0"/>
              <a:cs typeface="Arial" panose="020B0604020202020204" pitchFamily="34" charset="0"/>
            </a:endParaRPr>
          </a:p>
          <a:p>
            <a:pPr algn="ctr"/>
            <a:endParaRPr lang="ru-RU"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972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down)">
                                      <p:cBhvr>
                                        <p:cTn id="25" dur="580">
                                          <p:stCondLst>
                                            <p:cond delay="0"/>
                                          </p:stCondLst>
                                        </p:cTn>
                                        <p:tgtEl>
                                          <p:spTgt spid="9"/>
                                        </p:tgtEl>
                                      </p:cBhvr>
                                    </p:animEffect>
                                    <p:anim calcmode="lin" valueType="num">
                                      <p:cBhvr>
                                        <p:cTn id="26"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1" dur="26">
                                          <p:stCondLst>
                                            <p:cond delay="650"/>
                                          </p:stCondLst>
                                        </p:cTn>
                                        <p:tgtEl>
                                          <p:spTgt spid="9"/>
                                        </p:tgtEl>
                                      </p:cBhvr>
                                      <p:to x="100000" y="60000"/>
                                    </p:animScale>
                                    <p:animScale>
                                      <p:cBhvr>
                                        <p:cTn id="32" dur="166" decel="50000">
                                          <p:stCondLst>
                                            <p:cond delay="676"/>
                                          </p:stCondLst>
                                        </p:cTn>
                                        <p:tgtEl>
                                          <p:spTgt spid="9"/>
                                        </p:tgtEl>
                                      </p:cBhvr>
                                      <p:to x="100000" y="100000"/>
                                    </p:animScale>
                                    <p:animScale>
                                      <p:cBhvr>
                                        <p:cTn id="33" dur="26">
                                          <p:stCondLst>
                                            <p:cond delay="1312"/>
                                          </p:stCondLst>
                                        </p:cTn>
                                        <p:tgtEl>
                                          <p:spTgt spid="9"/>
                                        </p:tgtEl>
                                      </p:cBhvr>
                                      <p:to x="100000" y="80000"/>
                                    </p:animScale>
                                    <p:animScale>
                                      <p:cBhvr>
                                        <p:cTn id="34" dur="166" decel="50000">
                                          <p:stCondLst>
                                            <p:cond delay="1338"/>
                                          </p:stCondLst>
                                        </p:cTn>
                                        <p:tgtEl>
                                          <p:spTgt spid="9"/>
                                        </p:tgtEl>
                                      </p:cBhvr>
                                      <p:to x="100000" y="100000"/>
                                    </p:animScale>
                                    <p:animScale>
                                      <p:cBhvr>
                                        <p:cTn id="35" dur="26">
                                          <p:stCondLst>
                                            <p:cond delay="1642"/>
                                          </p:stCondLst>
                                        </p:cTn>
                                        <p:tgtEl>
                                          <p:spTgt spid="9"/>
                                        </p:tgtEl>
                                      </p:cBhvr>
                                      <p:to x="100000" y="90000"/>
                                    </p:animScale>
                                    <p:animScale>
                                      <p:cBhvr>
                                        <p:cTn id="36" dur="166" decel="50000">
                                          <p:stCondLst>
                                            <p:cond delay="1668"/>
                                          </p:stCondLst>
                                        </p:cTn>
                                        <p:tgtEl>
                                          <p:spTgt spid="9"/>
                                        </p:tgtEl>
                                      </p:cBhvr>
                                      <p:to x="100000" y="100000"/>
                                    </p:animScale>
                                    <p:animScale>
                                      <p:cBhvr>
                                        <p:cTn id="37" dur="26">
                                          <p:stCondLst>
                                            <p:cond delay="1808"/>
                                          </p:stCondLst>
                                        </p:cTn>
                                        <p:tgtEl>
                                          <p:spTgt spid="9"/>
                                        </p:tgtEl>
                                      </p:cBhvr>
                                      <p:to x="100000" y="95000"/>
                                    </p:animScale>
                                    <p:animScale>
                                      <p:cBhvr>
                                        <p:cTn id="38" dur="166" decel="50000">
                                          <p:stCondLst>
                                            <p:cond delay="1834"/>
                                          </p:stCondLst>
                                        </p:cTn>
                                        <p:tgtEl>
                                          <p:spTgt spid="9"/>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wipe(down)">
                                      <p:cBhvr>
                                        <p:cTn id="43" dur="580">
                                          <p:stCondLst>
                                            <p:cond delay="0"/>
                                          </p:stCondLst>
                                        </p:cTn>
                                        <p:tgtEl>
                                          <p:spTgt spid="15"/>
                                        </p:tgtEl>
                                      </p:cBhvr>
                                    </p:animEffect>
                                    <p:anim calcmode="lin" valueType="num">
                                      <p:cBhvr>
                                        <p:cTn id="44"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49" dur="26">
                                          <p:stCondLst>
                                            <p:cond delay="650"/>
                                          </p:stCondLst>
                                        </p:cTn>
                                        <p:tgtEl>
                                          <p:spTgt spid="15"/>
                                        </p:tgtEl>
                                      </p:cBhvr>
                                      <p:to x="100000" y="60000"/>
                                    </p:animScale>
                                    <p:animScale>
                                      <p:cBhvr>
                                        <p:cTn id="50" dur="166" decel="50000">
                                          <p:stCondLst>
                                            <p:cond delay="676"/>
                                          </p:stCondLst>
                                        </p:cTn>
                                        <p:tgtEl>
                                          <p:spTgt spid="15"/>
                                        </p:tgtEl>
                                      </p:cBhvr>
                                      <p:to x="100000" y="100000"/>
                                    </p:animScale>
                                    <p:animScale>
                                      <p:cBhvr>
                                        <p:cTn id="51" dur="26">
                                          <p:stCondLst>
                                            <p:cond delay="1312"/>
                                          </p:stCondLst>
                                        </p:cTn>
                                        <p:tgtEl>
                                          <p:spTgt spid="15"/>
                                        </p:tgtEl>
                                      </p:cBhvr>
                                      <p:to x="100000" y="80000"/>
                                    </p:animScale>
                                    <p:animScale>
                                      <p:cBhvr>
                                        <p:cTn id="52" dur="166" decel="50000">
                                          <p:stCondLst>
                                            <p:cond delay="1338"/>
                                          </p:stCondLst>
                                        </p:cTn>
                                        <p:tgtEl>
                                          <p:spTgt spid="15"/>
                                        </p:tgtEl>
                                      </p:cBhvr>
                                      <p:to x="100000" y="100000"/>
                                    </p:animScale>
                                    <p:animScale>
                                      <p:cBhvr>
                                        <p:cTn id="53" dur="26">
                                          <p:stCondLst>
                                            <p:cond delay="1642"/>
                                          </p:stCondLst>
                                        </p:cTn>
                                        <p:tgtEl>
                                          <p:spTgt spid="15"/>
                                        </p:tgtEl>
                                      </p:cBhvr>
                                      <p:to x="100000" y="90000"/>
                                    </p:animScale>
                                    <p:animScale>
                                      <p:cBhvr>
                                        <p:cTn id="54" dur="166" decel="50000">
                                          <p:stCondLst>
                                            <p:cond delay="1668"/>
                                          </p:stCondLst>
                                        </p:cTn>
                                        <p:tgtEl>
                                          <p:spTgt spid="15"/>
                                        </p:tgtEl>
                                      </p:cBhvr>
                                      <p:to x="100000" y="100000"/>
                                    </p:animScale>
                                    <p:animScale>
                                      <p:cBhvr>
                                        <p:cTn id="55" dur="26">
                                          <p:stCondLst>
                                            <p:cond delay="1808"/>
                                          </p:stCondLst>
                                        </p:cTn>
                                        <p:tgtEl>
                                          <p:spTgt spid="15"/>
                                        </p:tgtEl>
                                      </p:cBhvr>
                                      <p:to x="100000" y="95000"/>
                                    </p:animScale>
                                    <p:animScale>
                                      <p:cBhvr>
                                        <p:cTn id="56" dur="166" decel="50000">
                                          <p:stCondLst>
                                            <p:cond delay="1834"/>
                                          </p:stCondLst>
                                        </p:cTn>
                                        <p:tgtEl>
                                          <p:spTgt spid="15"/>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wipe(down)">
                                      <p:cBhvr>
                                        <p:cTn id="61" dur="580">
                                          <p:stCondLst>
                                            <p:cond delay="0"/>
                                          </p:stCondLst>
                                        </p:cTn>
                                        <p:tgtEl>
                                          <p:spTgt spid="16"/>
                                        </p:tgtEl>
                                      </p:cBhvr>
                                    </p:animEffect>
                                    <p:anim calcmode="lin" valueType="num">
                                      <p:cBhvr>
                                        <p:cTn id="6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67" dur="26">
                                          <p:stCondLst>
                                            <p:cond delay="650"/>
                                          </p:stCondLst>
                                        </p:cTn>
                                        <p:tgtEl>
                                          <p:spTgt spid="16"/>
                                        </p:tgtEl>
                                      </p:cBhvr>
                                      <p:to x="100000" y="60000"/>
                                    </p:animScale>
                                    <p:animScale>
                                      <p:cBhvr>
                                        <p:cTn id="68" dur="166" decel="50000">
                                          <p:stCondLst>
                                            <p:cond delay="676"/>
                                          </p:stCondLst>
                                        </p:cTn>
                                        <p:tgtEl>
                                          <p:spTgt spid="16"/>
                                        </p:tgtEl>
                                      </p:cBhvr>
                                      <p:to x="100000" y="100000"/>
                                    </p:animScale>
                                    <p:animScale>
                                      <p:cBhvr>
                                        <p:cTn id="69" dur="26">
                                          <p:stCondLst>
                                            <p:cond delay="1312"/>
                                          </p:stCondLst>
                                        </p:cTn>
                                        <p:tgtEl>
                                          <p:spTgt spid="16"/>
                                        </p:tgtEl>
                                      </p:cBhvr>
                                      <p:to x="100000" y="80000"/>
                                    </p:animScale>
                                    <p:animScale>
                                      <p:cBhvr>
                                        <p:cTn id="70" dur="166" decel="50000">
                                          <p:stCondLst>
                                            <p:cond delay="1338"/>
                                          </p:stCondLst>
                                        </p:cTn>
                                        <p:tgtEl>
                                          <p:spTgt spid="16"/>
                                        </p:tgtEl>
                                      </p:cBhvr>
                                      <p:to x="100000" y="100000"/>
                                    </p:animScale>
                                    <p:animScale>
                                      <p:cBhvr>
                                        <p:cTn id="71" dur="26">
                                          <p:stCondLst>
                                            <p:cond delay="1642"/>
                                          </p:stCondLst>
                                        </p:cTn>
                                        <p:tgtEl>
                                          <p:spTgt spid="16"/>
                                        </p:tgtEl>
                                      </p:cBhvr>
                                      <p:to x="100000" y="90000"/>
                                    </p:animScale>
                                    <p:animScale>
                                      <p:cBhvr>
                                        <p:cTn id="72" dur="166" decel="50000">
                                          <p:stCondLst>
                                            <p:cond delay="1668"/>
                                          </p:stCondLst>
                                        </p:cTn>
                                        <p:tgtEl>
                                          <p:spTgt spid="16"/>
                                        </p:tgtEl>
                                      </p:cBhvr>
                                      <p:to x="100000" y="100000"/>
                                    </p:animScale>
                                    <p:animScale>
                                      <p:cBhvr>
                                        <p:cTn id="73" dur="26">
                                          <p:stCondLst>
                                            <p:cond delay="1808"/>
                                          </p:stCondLst>
                                        </p:cTn>
                                        <p:tgtEl>
                                          <p:spTgt spid="16"/>
                                        </p:tgtEl>
                                      </p:cBhvr>
                                      <p:to x="100000" y="95000"/>
                                    </p:animScale>
                                    <p:animScale>
                                      <p:cBhvr>
                                        <p:cTn id="74" dur="166" decel="50000">
                                          <p:stCondLst>
                                            <p:cond delay="1834"/>
                                          </p:stCondLst>
                                        </p:cTn>
                                        <p:tgtEl>
                                          <p:spTgt spid="16"/>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12"/>
                                        </p:tgtEl>
                                        <p:attrNameLst>
                                          <p:attrName>style.visibility</p:attrName>
                                        </p:attrNameLst>
                                      </p:cBhvr>
                                      <p:to>
                                        <p:strVal val="visible"/>
                                      </p:to>
                                    </p:set>
                                    <p:animEffect transition="in" filter="wipe(down)">
                                      <p:cBhvr>
                                        <p:cTn id="79" dur="580">
                                          <p:stCondLst>
                                            <p:cond delay="0"/>
                                          </p:stCondLst>
                                        </p:cTn>
                                        <p:tgtEl>
                                          <p:spTgt spid="12"/>
                                        </p:tgtEl>
                                      </p:cBhvr>
                                    </p:animEffect>
                                    <p:anim calcmode="lin" valueType="num">
                                      <p:cBhvr>
                                        <p:cTn id="80"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85" dur="26">
                                          <p:stCondLst>
                                            <p:cond delay="650"/>
                                          </p:stCondLst>
                                        </p:cTn>
                                        <p:tgtEl>
                                          <p:spTgt spid="12"/>
                                        </p:tgtEl>
                                      </p:cBhvr>
                                      <p:to x="100000" y="60000"/>
                                    </p:animScale>
                                    <p:animScale>
                                      <p:cBhvr>
                                        <p:cTn id="86" dur="166" decel="50000">
                                          <p:stCondLst>
                                            <p:cond delay="676"/>
                                          </p:stCondLst>
                                        </p:cTn>
                                        <p:tgtEl>
                                          <p:spTgt spid="12"/>
                                        </p:tgtEl>
                                      </p:cBhvr>
                                      <p:to x="100000" y="100000"/>
                                    </p:animScale>
                                    <p:animScale>
                                      <p:cBhvr>
                                        <p:cTn id="87" dur="26">
                                          <p:stCondLst>
                                            <p:cond delay="1312"/>
                                          </p:stCondLst>
                                        </p:cTn>
                                        <p:tgtEl>
                                          <p:spTgt spid="12"/>
                                        </p:tgtEl>
                                      </p:cBhvr>
                                      <p:to x="100000" y="80000"/>
                                    </p:animScale>
                                    <p:animScale>
                                      <p:cBhvr>
                                        <p:cTn id="88" dur="166" decel="50000">
                                          <p:stCondLst>
                                            <p:cond delay="1338"/>
                                          </p:stCondLst>
                                        </p:cTn>
                                        <p:tgtEl>
                                          <p:spTgt spid="12"/>
                                        </p:tgtEl>
                                      </p:cBhvr>
                                      <p:to x="100000" y="100000"/>
                                    </p:animScale>
                                    <p:animScale>
                                      <p:cBhvr>
                                        <p:cTn id="89" dur="26">
                                          <p:stCondLst>
                                            <p:cond delay="1642"/>
                                          </p:stCondLst>
                                        </p:cTn>
                                        <p:tgtEl>
                                          <p:spTgt spid="12"/>
                                        </p:tgtEl>
                                      </p:cBhvr>
                                      <p:to x="100000" y="90000"/>
                                    </p:animScale>
                                    <p:animScale>
                                      <p:cBhvr>
                                        <p:cTn id="90" dur="166" decel="50000">
                                          <p:stCondLst>
                                            <p:cond delay="1668"/>
                                          </p:stCondLst>
                                        </p:cTn>
                                        <p:tgtEl>
                                          <p:spTgt spid="12"/>
                                        </p:tgtEl>
                                      </p:cBhvr>
                                      <p:to x="100000" y="100000"/>
                                    </p:animScale>
                                    <p:animScale>
                                      <p:cBhvr>
                                        <p:cTn id="91" dur="26">
                                          <p:stCondLst>
                                            <p:cond delay="1808"/>
                                          </p:stCondLst>
                                        </p:cTn>
                                        <p:tgtEl>
                                          <p:spTgt spid="12"/>
                                        </p:tgtEl>
                                      </p:cBhvr>
                                      <p:to x="100000" y="95000"/>
                                    </p:animScale>
                                    <p:animScale>
                                      <p:cBhvr>
                                        <p:cTn id="92" dur="166" decel="50000">
                                          <p:stCondLst>
                                            <p:cond delay="1834"/>
                                          </p:stCondLst>
                                        </p:cTn>
                                        <p:tgtEl>
                                          <p:spTgt spid="12"/>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14"/>
                                        </p:tgtEl>
                                        <p:attrNameLst>
                                          <p:attrName>style.visibility</p:attrName>
                                        </p:attrNameLst>
                                      </p:cBhvr>
                                      <p:to>
                                        <p:strVal val="visible"/>
                                      </p:to>
                                    </p:set>
                                    <p:animEffect transition="in" filter="wipe(down)">
                                      <p:cBhvr>
                                        <p:cTn id="97" dur="580">
                                          <p:stCondLst>
                                            <p:cond delay="0"/>
                                          </p:stCondLst>
                                        </p:cTn>
                                        <p:tgtEl>
                                          <p:spTgt spid="14"/>
                                        </p:tgtEl>
                                      </p:cBhvr>
                                    </p:animEffect>
                                    <p:anim calcmode="lin" valueType="num">
                                      <p:cBhvr>
                                        <p:cTn id="9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03" dur="26">
                                          <p:stCondLst>
                                            <p:cond delay="650"/>
                                          </p:stCondLst>
                                        </p:cTn>
                                        <p:tgtEl>
                                          <p:spTgt spid="14"/>
                                        </p:tgtEl>
                                      </p:cBhvr>
                                      <p:to x="100000" y="60000"/>
                                    </p:animScale>
                                    <p:animScale>
                                      <p:cBhvr>
                                        <p:cTn id="104" dur="166" decel="50000">
                                          <p:stCondLst>
                                            <p:cond delay="676"/>
                                          </p:stCondLst>
                                        </p:cTn>
                                        <p:tgtEl>
                                          <p:spTgt spid="14"/>
                                        </p:tgtEl>
                                      </p:cBhvr>
                                      <p:to x="100000" y="100000"/>
                                    </p:animScale>
                                    <p:animScale>
                                      <p:cBhvr>
                                        <p:cTn id="105" dur="26">
                                          <p:stCondLst>
                                            <p:cond delay="1312"/>
                                          </p:stCondLst>
                                        </p:cTn>
                                        <p:tgtEl>
                                          <p:spTgt spid="14"/>
                                        </p:tgtEl>
                                      </p:cBhvr>
                                      <p:to x="100000" y="80000"/>
                                    </p:animScale>
                                    <p:animScale>
                                      <p:cBhvr>
                                        <p:cTn id="106" dur="166" decel="50000">
                                          <p:stCondLst>
                                            <p:cond delay="1338"/>
                                          </p:stCondLst>
                                        </p:cTn>
                                        <p:tgtEl>
                                          <p:spTgt spid="14"/>
                                        </p:tgtEl>
                                      </p:cBhvr>
                                      <p:to x="100000" y="100000"/>
                                    </p:animScale>
                                    <p:animScale>
                                      <p:cBhvr>
                                        <p:cTn id="107" dur="26">
                                          <p:stCondLst>
                                            <p:cond delay="1642"/>
                                          </p:stCondLst>
                                        </p:cTn>
                                        <p:tgtEl>
                                          <p:spTgt spid="14"/>
                                        </p:tgtEl>
                                      </p:cBhvr>
                                      <p:to x="100000" y="90000"/>
                                    </p:animScale>
                                    <p:animScale>
                                      <p:cBhvr>
                                        <p:cTn id="108" dur="166" decel="50000">
                                          <p:stCondLst>
                                            <p:cond delay="1668"/>
                                          </p:stCondLst>
                                        </p:cTn>
                                        <p:tgtEl>
                                          <p:spTgt spid="14"/>
                                        </p:tgtEl>
                                      </p:cBhvr>
                                      <p:to x="100000" y="100000"/>
                                    </p:animScale>
                                    <p:animScale>
                                      <p:cBhvr>
                                        <p:cTn id="109" dur="26">
                                          <p:stCondLst>
                                            <p:cond delay="1808"/>
                                          </p:stCondLst>
                                        </p:cTn>
                                        <p:tgtEl>
                                          <p:spTgt spid="14"/>
                                        </p:tgtEl>
                                      </p:cBhvr>
                                      <p:to x="100000" y="95000"/>
                                    </p:animScale>
                                    <p:animScale>
                                      <p:cBhvr>
                                        <p:cTn id="110" dur="166" decel="50000">
                                          <p:stCondLst>
                                            <p:cond delay="1834"/>
                                          </p:stCondLst>
                                        </p:cTn>
                                        <p:tgtEl>
                                          <p:spTgt spid="14"/>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17"/>
                                        </p:tgtEl>
                                        <p:attrNameLst>
                                          <p:attrName>style.visibility</p:attrName>
                                        </p:attrNameLst>
                                      </p:cBhvr>
                                      <p:to>
                                        <p:strVal val="visible"/>
                                      </p:to>
                                    </p:set>
                                    <p:animEffect transition="in" filter="wipe(down)">
                                      <p:cBhvr>
                                        <p:cTn id="115" dur="580">
                                          <p:stCondLst>
                                            <p:cond delay="0"/>
                                          </p:stCondLst>
                                        </p:cTn>
                                        <p:tgtEl>
                                          <p:spTgt spid="17"/>
                                        </p:tgtEl>
                                      </p:cBhvr>
                                    </p:animEffect>
                                    <p:anim calcmode="lin" valueType="num">
                                      <p:cBhvr>
                                        <p:cTn id="116"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21" dur="26">
                                          <p:stCondLst>
                                            <p:cond delay="650"/>
                                          </p:stCondLst>
                                        </p:cTn>
                                        <p:tgtEl>
                                          <p:spTgt spid="17"/>
                                        </p:tgtEl>
                                      </p:cBhvr>
                                      <p:to x="100000" y="60000"/>
                                    </p:animScale>
                                    <p:animScale>
                                      <p:cBhvr>
                                        <p:cTn id="122" dur="166" decel="50000">
                                          <p:stCondLst>
                                            <p:cond delay="676"/>
                                          </p:stCondLst>
                                        </p:cTn>
                                        <p:tgtEl>
                                          <p:spTgt spid="17"/>
                                        </p:tgtEl>
                                      </p:cBhvr>
                                      <p:to x="100000" y="100000"/>
                                    </p:animScale>
                                    <p:animScale>
                                      <p:cBhvr>
                                        <p:cTn id="123" dur="26">
                                          <p:stCondLst>
                                            <p:cond delay="1312"/>
                                          </p:stCondLst>
                                        </p:cTn>
                                        <p:tgtEl>
                                          <p:spTgt spid="17"/>
                                        </p:tgtEl>
                                      </p:cBhvr>
                                      <p:to x="100000" y="80000"/>
                                    </p:animScale>
                                    <p:animScale>
                                      <p:cBhvr>
                                        <p:cTn id="124" dur="166" decel="50000">
                                          <p:stCondLst>
                                            <p:cond delay="1338"/>
                                          </p:stCondLst>
                                        </p:cTn>
                                        <p:tgtEl>
                                          <p:spTgt spid="17"/>
                                        </p:tgtEl>
                                      </p:cBhvr>
                                      <p:to x="100000" y="100000"/>
                                    </p:animScale>
                                    <p:animScale>
                                      <p:cBhvr>
                                        <p:cTn id="125" dur="26">
                                          <p:stCondLst>
                                            <p:cond delay="1642"/>
                                          </p:stCondLst>
                                        </p:cTn>
                                        <p:tgtEl>
                                          <p:spTgt spid="17"/>
                                        </p:tgtEl>
                                      </p:cBhvr>
                                      <p:to x="100000" y="90000"/>
                                    </p:animScale>
                                    <p:animScale>
                                      <p:cBhvr>
                                        <p:cTn id="126" dur="166" decel="50000">
                                          <p:stCondLst>
                                            <p:cond delay="1668"/>
                                          </p:stCondLst>
                                        </p:cTn>
                                        <p:tgtEl>
                                          <p:spTgt spid="17"/>
                                        </p:tgtEl>
                                      </p:cBhvr>
                                      <p:to x="100000" y="100000"/>
                                    </p:animScale>
                                    <p:animScale>
                                      <p:cBhvr>
                                        <p:cTn id="127" dur="26">
                                          <p:stCondLst>
                                            <p:cond delay="1808"/>
                                          </p:stCondLst>
                                        </p:cTn>
                                        <p:tgtEl>
                                          <p:spTgt spid="17"/>
                                        </p:tgtEl>
                                      </p:cBhvr>
                                      <p:to x="100000" y="95000"/>
                                    </p:animScale>
                                    <p:animScale>
                                      <p:cBhvr>
                                        <p:cTn id="128"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2" grpId="0" animBg="1"/>
      <p:bldP spid="14" grpId="0" animBg="1"/>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0700" y="22225"/>
            <a:ext cx="4648200" cy="492443"/>
          </a:xfrm>
        </p:spPr>
        <p:txBody>
          <a:bodyPr/>
          <a:lstStyle/>
          <a:p>
            <a:pPr algn="ctr"/>
            <a:r>
              <a:rPr lang="uz-Latn-UZ" sz="3200" b="0" dirty="0">
                <a:latin typeface="Arial" panose="020B0604020202020204" pitchFamily="34" charset="0"/>
                <a:cs typeface="Arial" panose="020B0604020202020204" pitchFamily="34" charset="0"/>
              </a:rPr>
              <a:t>Esda saqlang!</a:t>
            </a:r>
            <a:endParaRPr lang="ru-RU" sz="3200" b="0" dirty="0">
              <a:latin typeface="Arial" panose="020B0604020202020204" pitchFamily="34" charset="0"/>
              <a:cs typeface="Arial" panose="020B0604020202020204" pitchFamily="34" charset="0"/>
            </a:endParaRPr>
          </a:p>
        </p:txBody>
      </p:sp>
      <p:sp>
        <p:nvSpPr>
          <p:cNvPr id="6" name="Текст 2"/>
          <p:cNvSpPr>
            <a:spLocks noGrp="1"/>
          </p:cNvSpPr>
          <p:nvPr>
            <p:ph type="body" idx="1"/>
          </p:nvPr>
        </p:nvSpPr>
        <p:spPr>
          <a:xfrm>
            <a:off x="2425700" y="708025"/>
            <a:ext cx="3048000" cy="1107996"/>
          </a:xfrm>
        </p:spPr>
        <p:txBody>
          <a:bodyPr/>
          <a:lstStyle/>
          <a:p>
            <a:pPr algn="r"/>
            <a:r>
              <a:rPr lang="uz-Latn-UZ" sz="1800" dirty="0">
                <a:solidFill>
                  <a:schemeClr val="tx1"/>
                </a:solidFill>
                <a:latin typeface="Arial" pitchFamily="34" charset="0"/>
                <a:cs typeface="Arial" pitchFamily="34" charset="0"/>
              </a:rPr>
              <a:t>Kommunikativ sifatlarning barchasini o‘zida</a:t>
            </a:r>
            <a:r>
              <a:rPr lang="en-US" sz="1800" dirty="0">
                <a:solidFill>
                  <a:schemeClr val="tx1"/>
                </a:solidFill>
                <a:latin typeface="Arial" pitchFamily="34" charset="0"/>
                <a:cs typeface="Arial" pitchFamily="34" charset="0"/>
              </a:rPr>
              <a:t> </a:t>
            </a:r>
            <a:r>
              <a:rPr lang="uz-Latn-UZ" sz="1800" dirty="0">
                <a:solidFill>
                  <a:schemeClr val="tx1"/>
                </a:solidFill>
                <a:latin typeface="Arial" pitchFamily="34" charset="0"/>
                <a:cs typeface="Arial" pitchFamily="34" charset="0"/>
              </a:rPr>
              <a:t>mujassamlashtirgan nutq </a:t>
            </a:r>
            <a:r>
              <a:rPr lang="uz-Latn-UZ" sz="1800" dirty="0">
                <a:solidFill>
                  <a:schemeClr val="tx2"/>
                </a:solidFill>
                <a:latin typeface="Arial" pitchFamily="34" charset="0"/>
                <a:cs typeface="Arial" pitchFamily="34" charset="0"/>
              </a:rPr>
              <a:t>MADANIY NUTQ </a:t>
            </a:r>
            <a:r>
              <a:rPr lang="uz-Latn-UZ" sz="1800" dirty="0">
                <a:solidFill>
                  <a:schemeClr val="tx1"/>
                </a:solidFill>
                <a:latin typeface="Arial" pitchFamily="34" charset="0"/>
                <a:cs typeface="Arial" pitchFamily="34" charset="0"/>
              </a:rPr>
              <a:t>hisoblanadi.</a:t>
            </a:r>
            <a:endParaRPr lang="ru-RU" sz="1800" dirty="0">
              <a:solidFill>
                <a:schemeClr val="tx1"/>
              </a:solidFill>
              <a:latin typeface="Arial" pitchFamily="34" charset="0"/>
              <a:cs typeface="Arial" pitchFamily="34" charset="0"/>
            </a:endParaRPr>
          </a:p>
        </p:txBody>
      </p:sp>
      <p:pic>
        <p:nvPicPr>
          <p:cNvPr id="4" name="Рисунок 3">
            <a:extLst>
              <a:ext uri="{FF2B5EF4-FFF2-40B4-BE49-F238E27FC236}">
                <a16:creationId xmlns:a16="http://schemas.microsoft.com/office/drawing/2014/main" id="{71C5BE50-B0FE-4C60-ACF3-6B9B2057A6A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700" y="631825"/>
            <a:ext cx="2139043" cy="2139043"/>
          </a:xfrm>
          <a:prstGeom prst="rect">
            <a:avLst/>
          </a:prstGeom>
        </p:spPr>
      </p:pic>
    </p:spTree>
    <p:extLst>
      <p:ext uri="{BB962C8B-B14F-4D97-AF65-F5344CB8AC3E}">
        <p14:creationId xmlns:p14="http://schemas.microsoft.com/office/powerpoint/2010/main" val="2378266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a:extLst>
              <a:ext uri="{FF2B5EF4-FFF2-40B4-BE49-F238E27FC236}">
                <a16:creationId xmlns:a16="http://schemas.microsoft.com/office/drawing/2014/main" id="{9175A0D5-2B80-48EA-B546-116A4EF5028C}"/>
              </a:ext>
            </a:extLst>
          </p:cNvPr>
          <p:cNvSpPr>
            <a:spLocks noGrp="1"/>
          </p:cNvSpPr>
          <p:nvPr>
            <p:ph type="title"/>
          </p:nvPr>
        </p:nvSpPr>
        <p:spPr>
          <a:xfrm>
            <a:off x="300752" y="102424"/>
            <a:ext cx="5164295" cy="430887"/>
          </a:xfrm>
        </p:spPr>
        <p:txBody>
          <a:bodyPr/>
          <a:lstStyle/>
          <a:p>
            <a:pPr algn="ctr"/>
            <a:r>
              <a:rPr lang="uz-Latn-UZ" sz="2800" b="0" dirty="0"/>
              <a:t>O‘z o‘rniga qo‘y!</a:t>
            </a:r>
            <a:endParaRPr lang="ru-RU" sz="2800" b="0" dirty="0"/>
          </a:p>
        </p:txBody>
      </p:sp>
      <p:graphicFrame>
        <p:nvGraphicFramePr>
          <p:cNvPr id="9" name="Схема 8">
            <a:extLst>
              <a:ext uri="{FF2B5EF4-FFF2-40B4-BE49-F238E27FC236}">
                <a16:creationId xmlns:a16="http://schemas.microsoft.com/office/drawing/2014/main" id="{8370EE6E-51BE-4CB8-B796-1247731B7497}"/>
              </a:ext>
            </a:extLst>
          </p:cNvPr>
          <p:cNvGraphicFramePr/>
          <p:nvPr>
            <p:extLst>
              <p:ext uri="{D42A27DB-BD31-4B8C-83A1-F6EECF244321}">
                <p14:modId xmlns:p14="http://schemas.microsoft.com/office/powerpoint/2010/main" val="2488350838"/>
              </p:ext>
            </p:extLst>
          </p:nvPr>
        </p:nvGraphicFramePr>
        <p:xfrm>
          <a:off x="215900" y="631824"/>
          <a:ext cx="5410200" cy="22718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4844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a:extLst>
              <a:ext uri="{FF2B5EF4-FFF2-40B4-BE49-F238E27FC236}">
                <a16:creationId xmlns:a16="http://schemas.microsoft.com/office/drawing/2014/main" id="{9175A0D5-2B80-48EA-B546-116A4EF5028C}"/>
              </a:ext>
            </a:extLst>
          </p:cNvPr>
          <p:cNvSpPr>
            <a:spLocks noGrp="1"/>
          </p:cNvSpPr>
          <p:nvPr>
            <p:ph type="title"/>
          </p:nvPr>
        </p:nvSpPr>
        <p:spPr>
          <a:xfrm>
            <a:off x="300752" y="102424"/>
            <a:ext cx="5164295" cy="430887"/>
          </a:xfrm>
        </p:spPr>
        <p:txBody>
          <a:bodyPr/>
          <a:lstStyle/>
          <a:p>
            <a:pPr algn="ctr"/>
            <a:r>
              <a:rPr lang="uz-Latn-UZ" sz="2800" b="0" dirty="0"/>
              <a:t>O‘z o‘rniga qo‘y!</a:t>
            </a:r>
            <a:endParaRPr lang="ru-RU" sz="2800" b="0" dirty="0"/>
          </a:p>
        </p:txBody>
      </p:sp>
      <p:graphicFrame>
        <p:nvGraphicFramePr>
          <p:cNvPr id="9" name="Схема 8">
            <a:extLst>
              <a:ext uri="{FF2B5EF4-FFF2-40B4-BE49-F238E27FC236}">
                <a16:creationId xmlns:a16="http://schemas.microsoft.com/office/drawing/2014/main" id="{8370EE6E-51BE-4CB8-B796-1247731B7497}"/>
              </a:ext>
            </a:extLst>
          </p:cNvPr>
          <p:cNvGraphicFramePr/>
          <p:nvPr>
            <p:extLst>
              <p:ext uri="{D42A27DB-BD31-4B8C-83A1-F6EECF244321}">
                <p14:modId xmlns:p14="http://schemas.microsoft.com/office/powerpoint/2010/main" val="1443155639"/>
              </p:ext>
            </p:extLst>
          </p:nvPr>
        </p:nvGraphicFramePr>
        <p:xfrm>
          <a:off x="215900" y="631824"/>
          <a:ext cx="5410200" cy="22718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1091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1F2C18-A2D7-4310-A3F4-2C798DDD6D43}"/>
              </a:ext>
            </a:extLst>
          </p:cNvPr>
          <p:cNvSpPr>
            <a:spLocks noGrp="1"/>
          </p:cNvSpPr>
          <p:nvPr>
            <p:ph type="title"/>
          </p:nvPr>
        </p:nvSpPr>
        <p:spPr>
          <a:xfrm>
            <a:off x="300752" y="102424"/>
            <a:ext cx="5164295" cy="430887"/>
          </a:xfrm>
        </p:spPr>
        <p:txBody>
          <a:bodyPr/>
          <a:lstStyle/>
          <a:p>
            <a:pPr algn="ctr"/>
            <a:r>
              <a:rPr lang="uz-Latn-UZ" sz="2800" b="0" dirty="0"/>
              <a:t>Markaziy masala</a:t>
            </a:r>
            <a:endParaRPr lang="ru-RU" sz="2800" b="0" dirty="0"/>
          </a:p>
        </p:txBody>
      </p:sp>
      <p:graphicFrame>
        <p:nvGraphicFramePr>
          <p:cNvPr id="4" name="Схема 3">
            <a:extLst>
              <a:ext uri="{FF2B5EF4-FFF2-40B4-BE49-F238E27FC236}">
                <a16:creationId xmlns:a16="http://schemas.microsoft.com/office/drawing/2014/main" id="{5B9095A2-C7AF-4E3A-B32A-1345301FC5B0}"/>
              </a:ext>
            </a:extLst>
          </p:cNvPr>
          <p:cNvGraphicFramePr/>
          <p:nvPr>
            <p:extLst>
              <p:ext uri="{D42A27DB-BD31-4B8C-83A1-F6EECF244321}">
                <p14:modId xmlns:p14="http://schemas.microsoft.com/office/powerpoint/2010/main" val="2102820463"/>
              </p:ext>
            </p:extLst>
          </p:nvPr>
        </p:nvGraphicFramePr>
        <p:xfrm>
          <a:off x="300752" y="555624"/>
          <a:ext cx="5325347" cy="25868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6617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39700" y="555625"/>
            <a:ext cx="5210821" cy="369332"/>
          </a:xfrm>
        </p:spPr>
        <p:txBody>
          <a:bodyPr/>
          <a:lstStyle/>
          <a:p>
            <a:pPr lvl="0"/>
            <a:endParaRPr lang="ru-RU" dirty="0"/>
          </a:p>
          <a:p>
            <a:endParaRPr lang="ru-RU" dirty="0"/>
          </a:p>
        </p:txBody>
      </p:sp>
      <p:sp>
        <p:nvSpPr>
          <p:cNvPr id="5" name="Заголовок 4">
            <a:extLst>
              <a:ext uri="{FF2B5EF4-FFF2-40B4-BE49-F238E27FC236}">
                <a16:creationId xmlns:a16="http://schemas.microsoft.com/office/drawing/2014/main" id="{1C069301-9991-46F0-85CC-A1259B669863}"/>
              </a:ext>
            </a:extLst>
          </p:cNvPr>
          <p:cNvSpPr>
            <a:spLocks noGrp="1"/>
          </p:cNvSpPr>
          <p:nvPr>
            <p:ph type="title"/>
          </p:nvPr>
        </p:nvSpPr>
        <p:spPr/>
        <p:txBody>
          <a:bodyPr/>
          <a:lstStyle/>
          <a:p>
            <a:endParaRPr lang="ru-RU"/>
          </a:p>
        </p:txBody>
      </p:sp>
      <p:graphicFrame>
        <p:nvGraphicFramePr>
          <p:cNvPr id="7" name="Схема 6">
            <a:extLst>
              <a:ext uri="{FF2B5EF4-FFF2-40B4-BE49-F238E27FC236}">
                <a16:creationId xmlns:a16="http://schemas.microsoft.com/office/drawing/2014/main" id="{F0050380-7C06-49E8-8331-C8D9EDBD9A60}"/>
              </a:ext>
            </a:extLst>
          </p:cNvPr>
          <p:cNvGraphicFramePr/>
          <p:nvPr>
            <p:extLst>
              <p:ext uri="{D42A27DB-BD31-4B8C-83A1-F6EECF244321}">
                <p14:modId xmlns:p14="http://schemas.microsoft.com/office/powerpoint/2010/main" val="279989336"/>
              </p:ext>
            </p:extLst>
          </p:nvPr>
        </p:nvGraphicFramePr>
        <p:xfrm>
          <a:off x="139700" y="631825"/>
          <a:ext cx="5486400" cy="2510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5106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9700" y="98425"/>
            <a:ext cx="5486400" cy="369332"/>
          </a:xfrm>
        </p:spPr>
        <p:txBody>
          <a:bodyPr/>
          <a:lstStyle/>
          <a:p>
            <a:pPr algn="ctr"/>
            <a:r>
              <a:rPr lang="uz-Latn-UZ" sz="2400" b="0" dirty="0">
                <a:latin typeface="Arial" panose="020B0604020202020204" pitchFamily="34" charset="0"/>
                <a:cs typeface="Arial" panose="020B0604020202020204" pitchFamily="34" charset="0"/>
              </a:rPr>
              <a:t>Nutq madaniyatining ikki bosqichi:</a:t>
            </a:r>
            <a:endParaRPr lang="ru-RU" sz="2400" b="0" dirty="0">
              <a:latin typeface="Arial" panose="020B0604020202020204" pitchFamily="34" charset="0"/>
              <a:cs typeface="Arial" panose="020B0604020202020204" pitchFamily="34" charset="0"/>
            </a:endParaRPr>
          </a:p>
        </p:txBody>
      </p:sp>
      <p:pic>
        <p:nvPicPr>
          <p:cNvPr id="4" name="Picture 4" descr="матем3"/>
          <p:cNvPicPr>
            <a:picLocks noChangeAspect="1" noChangeArrowheads="1"/>
          </p:cNvPicPr>
          <p:nvPr/>
        </p:nvPicPr>
        <p:blipFill>
          <a:blip r:embed="rId3"/>
          <a:srcRect/>
          <a:stretch>
            <a:fillRect/>
          </a:stretch>
        </p:blipFill>
        <p:spPr bwMode="auto">
          <a:xfrm>
            <a:off x="215900" y="936625"/>
            <a:ext cx="2133600" cy="1904999"/>
          </a:xfrm>
          <a:prstGeom prst="rect">
            <a:avLst/>
          </a:prstGeom>
          <a:noFill/>
          <a:ln w="9525">
            <a:noFill/>
            <a:miter lim="800000"/>
            <a:headEnd/>
            <a:tailEnd/>
          </a:ln>
        </p:spPr>
      </p:pic>
      <p:sp>
        <p:nvSpPr>
          <p:cNvPr id="8" name="Текст 2"/>
          <p:cNvSpPr>
            <a:spLocks noGrp="1"/>
          </p:cNvSpPr>
          <p:nvPr>
            <p:ph type="body" idx="1"/>
          </p:nvPr>
        </p:nvSpPr>
        <p:spPr>
          <a:xfrm>
            <a:off x="2578100" y="935404"/>
            <a:ext cx="2971800" cy="1661993"/>
          </a:xfrm>
        </p:spPr>
        <p:txBody>
          <a:bodyPr/>
          <a:lstStyle/>
          <a:p>
            <a:pPr algn="just"/>
            <a:r>
              <a:rPr lang="uz-Latn-UZ" sz="1600" b="1" dirty="0">
                <a:latin typeface="Arial" pitchFamily="34" charset="0"/>
                <a:cs typeface="Arial" pitchFamily="34" charset="0"/>
              </a:rPr>
              <a:t>   </a:t>
            </a:r>
            <a:r>
              <a:rPr lang="uz-Latn-UZ" sz="1800" dirty="0">
                <a:solidFill>
                  <a:schemeClr val="tx1"/>
                </a:solidFill>
                <a:latin typeface="Arial" pitchFamily="34" charset="0"/>
                <a:cs typeface="Arial" pitchFamily="34" charset="0"/>
              </a:rPr>
              <a:t>Nutqda to‘g‘rilik</a:t>
            </a:r>
            <a:r>
              <a:rPr lang="en-US" sz="1800" dirty="0">
                <a:solidFill>
                  <a:schemeClr val="tx1"/>
                </a:solidFill>
                <a:latin typeface="Arial" pitchFamily="34" charset="0"/>
                <a:cs typeface="Arial" pitchFamily="34" charset="0"/>
              </a:rPr>
              <a:t> </a:t>
            </a:r>
            <a:r>
              <a:rPr lang="uz-Latn-UZ" sz="1800" dirty="0">
                <a:solidFill>
                  <a:schemeClr val="tx1"/>
                </a:solidFill>
                <a:latin typeface="Arial" pitchFamily="34" charset="0"/>
                <a:cs typeface="Arial" pitchFamily="34" charset="0"/>
              </a:rPr>
              <a:t>sifatining mavjudligi birinchi bosqichi hisoblansa, nutqda qolgan boshqa sifatlarni ham mujassamlashtirish ikkinchi – oliy bosqichi </a:t>
            </a:r>
            <a:r>
              <a:rPr lang="en-US" sz="1800" dirty="0">
                <a:solidFill>
                  <a:schemeClr val="tx1"/>
                </a:solidFill>
                <a:latin typeface="Arial" pitchFamily="34" charset="0"/>
                <a:cs typeface="Arial" pitchFamily="34" charset="0"/>
              </a:rPr>
              <a:t>h</a:t>
            </a:r>
            <a:r>
              <a:rPr lang="uz-Latn-UZ" sz="1800" dirty="0">
                <a:solidFill>
                  <a:schemeClr val="tx1"/>
                </a:solidFill>
                <a:latin typeface="Arial" pitchFamily="34" charset="0"/>
                <a:cs typeface="Arial" pitchFamily="34" charset="0"/>
              </a:rPr>
              <a:t>isoblanadi.</a:t>
            </a:r>
            <a:endParaRPr lang="ru-RU" sz="1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5245228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8f831a3c1cdbce13dd7dd4ab442522346322cb"/>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8020</TotalTime>
  <Words>1060</Words>
  <Application>Microsoft Office PowerPoint</Application>
  <PresentationFormat>Произвольный</PresentationFormat>
  <Paragraphs>123</Paragraphs>
  <Slides>23</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23</vt:i4>
      </vt:variant>
    </vt:vector>
  </HeadingPairs>
  <TitlesOfParts>
    <vt:vector size="28" baseType="lpstr">
      <vt:lpstr>Arial</vt:lpstr>
      <vt:lpstr>Arial Black</vt:lpstr>
      <vt:lpstr>Calibri</vt:lpstr>
      <vt:lpstr>Wingdings</vt:lpstr>
      <vt:lpstr>Office Theme</vt:lpstr>
      <vt:lpstr>11-sinf ona tili</vt:lpstr>
      <vt:lpstr>ONA TILI</vt:lpstr>
      <vt:lpstr>Kommunikativ sifatlar</vt:lpstr>
      <vt:lpstr>Esda saqlang!</vt:lpstr>
      <vt:lpstr>O‘z o‘rniga qo‘y!</vt:lpstr>
      <vt:lpstr>O‘z o‘rniga qo‘y!</vt:lpstr>
      <vt:lpstr>Markaziy masala</vt:lpstr>
      <vt:lpstr>Презентация PowerPoint</vt:lpstr>
      <vt:lpstr>Nutq madaniyatining ikki bosqichi:</vt:lpstr>
      <vt:lpstr>O‘ylab top!</vt:lpstr>
      <vt:lpstr>Unutmang!</vt:lpstr>
      <vt:lpstr>Fikr kimniki?</vt:lpstr>
      <vt:lpstr> Bog‘lilikning uch jihati</vt:lpstr>
      <vt:lpstr>Adabiy nutqning sofligiga putur yetkazuvchi unsurlar</vt:lpstr>
      <vt:lpstr>Презентация PowerPoint</vt:lpstr>
      <vt:lpstr>Nutqning boyligi</vt:lpstr>
      <vt:lpstr>Nutqning boyligi</vt:lpstr>
      <vt:lpstr>Nutqning jo‘yaliligi</vt:lpstr>
      <vt:lpstr>Nutqning ifodaliligi</vt:lpstr>
      <vt:lpstr>Ko‘chimlarning turlari</vt:lpstr>
      <vt:lpstr>95-mashq</vt:lpstr>
      <vt:lpstr>She’rda qo‘llangan metaforalar</vt:lpstr>
      <vt:lpstr>Mustaqil bajarish uchun topshiriq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Ona tili</dc:title>
  <dc:creator>ARM</dc:creator>
  <cp:lastModifiedBy>Пользователь</cp:lastModifiedBy>
  <cp:revision>487</cp:revision>
  <dcterms:created xsi:type="dcterms:W3CDTF">2020-04-13T08:06:06Z</dcterms:created>
  <dcterms:modified xsi:type="dcterms:W3CDTF">2021-02-18T10:43:04Z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