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18"/>
  </p:notesMasterIdLst>
  <p:sldIdLst>
    <p:sldId id="1359" r:id="rId2"/>
    <p:sldId id="1377" r:id="rId3"/>
    <p:sldId id="1378" r:id="rId4"/>
    <p:sldId id="1382" r:id="rId5"/>
    <p:sldId id="1380" r:id="rId6"/>
    <p:sldId id="1381" r:id="rId7"/>
    <p:sldId id="1383" r:id="rId8"/>
    <p:sldId id="1384" r:id="rId9"/>
    <p:sldId id="1385" r:id="rId10"/>
    <p:sldId id="1386" r:id="rId11"/>
    <p:sldId id="1387" r:id="rId12"/>
    <p:sldId id="1388" r:id="rId13"/>
    <p:sldId id="1389" r:id="rId14"/>
    <p:sldId id="1391" r:id="rId15"/>
    <p:sldId id="1393" r:id="rId16"/>
    <p:sldId id="1392" r:id="rId17"/>
  </p:sldIdLst>
  <p:sldSz cx="5759450" cy="3240088"/>
  <p:notesSz cx="6858000" cy="9144000"/>
  <p:defaultTextStyle>
    <a:defPPr>
      <a:defRPr lang="en-US"/>
    </a:defPPr>
    <a:lvl1pPr marL="0" algn="l" defTabSz="575895" rtl="0" eaLnBrk="1" latinLnBrk="0" hangingPunct="1">
      <a:defRPr sz="1134" kern="1200">
        <a:solidFill>
          <a:schemeClr val="tx1"/>
        </a:solidFill>
        <a:latin typeface="+mn-lt"/>
        <a:ea typeface="+mn-ea"/>
        <a:cs typeface="+mn-cs"/>
      </a:defRPr>
    </a:lvl1pPr>
    <a:lvl2pPr marL="287948" algn="l" defTabSz="575895" rtl="0" eaLnBrk="1" latinLnBrk="0" hangingPunct="1">
      <a:defRPr sz="1134" kern="1200">
        <a:solidFill>
          <a:schemeClr val="tx1"/>
        </a:solidFill>
        <a:latin typeface="+mn-lt"/>
        <a:ea typeface="+mn-ea"/>
        <a:cs typeface="+mn-cs"/>
      </a:defRPr>
    </a:lvl2pPr>
    <a:lvl3pPr marL="575895" algn="l" defTabSz="575895" rtl="0" eaLnBrk="1" latinLnBrk="0" hangingPunct="1">
      <a:defRPr sz="1134" kern="1200">
        <a:solidFill>
          <a:schemeClr val="tx1"/>
        </a:solidFill>
        <a:latin typeface="+mn-lt"/>
        <a:ea typeface="+mn-ea"/>
        <a:cs typeface="+mn-cs"/>
      </a:defRPr>
    </a:lvl3pPr>
    <a:lvl4pPr marL="863842" algn="l" defTabSz="575895" rtl="0" eaLnBrk="1" latinLnBrk="0" hangingPunct="1">
      <a:defRPr sz="1134" kern="1200">
        <a:solidFill>
          <a:schemeClr val="tx1"/>
        </a:solidFill>
        <a:latin typeface="+mn-lt"/>
        <a:ea typeface="+mn-ea"/>
        <a:cs typeface="+mn-cs"/>
      </a:defRPr>
    </a:lvl4pPr>
    <a:lvl5pPr marL="1151789" algn="l" defTabSz="575895" rtl="0" eaLnBrk="1" latinLnBrk="0" hangingPunct="1">
      <a:defRPr sz="1134" kern="1200">
        <a:solidFill>
          <a:schemeClr val="tx1"/>
        </a:solidFill>
        <a:latin typeface="+mn-lt"/>
        <a:ea typeface="+mn-ea"/>
        <a:cs typeface="+mn-cs"/>
      </a:defRPr>
    </a:lvl5pPr>
    <a:lvl6pPr marL="1439737" algn="l" defTabSz="575895" rtl="0" eaLnBrk="1" latinLnBrk="0" hangingPunct="1">
      <a:defRPr sz="1134" kern="1200">
        <a:solidFill>
          <a:schemeClr val="tx1"/>
        </a:solidFill>
        <a:latin typeface="+mn-lt"/>
        <a:ea typeface="+mn-ea"/>
        <a:cs typeface="+mn-cs"/>
      </a:defRPr>
    </a:lvl6pPr>
    <a:lvl7pPr marL="1727684" algn="l" defTabSz="575895" rtl="0" eaLnBrk="1" latinLnBrk="0" hangingPunct="1">
      <a:defRPr sz="1134" kern="1200">
        <a:solidFill>
          <a:schemeClr val="tx1"/>
        </a:solidFill>
        <a:latin typeface="+mn-lt"/>
        <a:ea typeface="+mn-ea"/>
        <a:cs typeface="+mn-cs"/>
      </a:defRPr>
    </a:lvl7pPr>
    <a:lvl8pPr marL="2015632" algn="l" defTabSz="575895" rtl="0" eaLnBrk="1" latinLnBrk="0" hangingPunct="1">
      <a:defRPr sz="1134" kern="1200">
        <a:solidFill>
          <a:schemeClr val="tx1"/>
        </a:solidFill>
        <a:latin typeface="+mn-lt"/>
        <a:ea typeface="+mn-ea"/>
        <a:cs typeface="+mn-cs"/>
      </a:defRPr>
    </a:lvl8pPr>
    <a:lvl9pPr marL="2303580" algn="l" defTabSz="575895" rtl="0" eaLnBrk="1" latinLnBrk="0" hangingPunct="1">
      <a:defRPr sz="1134" kern="1200">
        <a:solidFill>
          <a:schemeClr val="tx1"/>
        </a:solidFill>
        <a:latin typeface="+mn-lt"/>
        <a:ea typeface="+mn-ea"/>
        <a:cs typeface="+mn-cs"/>
      </a:defRPr>
    </a:lvl9pPr>
  </p:defaultTextStyle>
  <p:extLst>
    <p:ext uri="{521415D9-36F7-43E2-AB2F-B90AF26B5E84}">
      <p14:sectionLst xmlns:p14="http://schemas.microsoft.com/office/powerpoint/2010/main">
        <p14:section name="Font" id="{01319F16-3CEB-44B1-837A-5DFE664B1540}">
          <p14:sldIdLst>
            <p14:sldId id="1359"/>
            <p14:sldId id="1377"/>
            <p14:sldId id="1378"/>
            <p14:sldId id="1382"/>
            <p14:sldId id="1380"/>
            <p14:sldId id="1381"/>
            <p14:sldId id="1383"/>
            <p14:sldId id="1384"/>
            <p14:sldId id="1385"/>
            <p14:sldId id="1386"/>
            <p14:sldId id="1387"/>
            <p14:sldId id="1388"/>
            <p14:sldId id="1389"/>
            <p14:sldId id="1391"/>
            <p14:sldId id="1393"/>
            <p14:sldId id="1392"/>
          </p14:sldIdLst>
        </p14:section>
      </p14:sectionLst>
    </p:ext>
    <p:ext uri="{EFAFB233-063F-42B5-8137-9DF3F51BA10A}">
      <p15:sldGuideLst xmlns:p15="http://schemas.microsoft.com/office/powerpoint/2012/main">
        <p15:guide id="1" orient="horz" pos="742" userDrawn="1">
          <p15:clr>
            <a:srgbClr val="A4A3A4"/>
          </p15:clr>
        </p15:guide>
        <p15:guide id="2" pos="1882" userDrawn="1">
          <p15:clr>
            <a:srgbClr val="A4A3A4"/>
          </p15:clr>
        </p15:guide>
        <p15:guide id="3" orient="horz" pos="517" userDrawn="1">
          <p15:clr>
            <a:srgbClr val="A4A3A4"/>
          </p15:clr>
        </p15:guide>
        <p15:guide id="4" pos="156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Анвар Фархадович" initials="АФ" lastIdx="1" clrIdx="0">
    <p:extLst>
      <p:ext uri="{19B8F6BF-5375-455C-9EA6-DF929625EA0E}">
        <p15:presenceInfo xmlns:p15="http://schemas.microsoft.com/office/powerpoint/2012/main" userId="b45d8b19bf4079a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DDDDD"/>
    <a:srgbClr val="B2B2B2"/>
    <a:srgbClr val="FFFFFF"/>
    <a:srgbClr val="808080"/>
    <a:srgbClr val="5F5F5F"/>
    <a:srgbClr val="C0C0C0"/>
    <a:srgbClr val="7F7F7F"/>
    <a:srgbClr val="328682"/>
    <a:srgbClr val="3278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4" autoAdjust="0"/>
    <p:restoredTop sz="95491" autoAdjust="0"/>
  </p:normalViewPr>
  <p:slideViewPr>
    <p:cSldViewPr snapToObjects="1">
      <p:cViewPr varScale="1">
        <p:scale>
          <a:sx n="137" d="100"/>
          <a:sy n="137" d="100"/>
        </p:scale>
        <p:origin x="846" y="108"/>
      </p:cViewPr>
      <p:guideLst>
        <p:guide orient="horz" pos="742"/>
        <p:guide pos="1882"/>
        <p:guide orient="horz" pos="517"/>
        <p:guide pos="1568"/>
      </p:guideLst>
    </p:cSldViewPr>
  </p:slideViewPr>
  <p:notesTextViewPr>
    <p:cViewPr>
      <p:scale>
        <a:sx n="1" d="1"/>
        <a:sy n="1" d="1"/>
      </p:scale>
      <p:origin x="0" y="0"/>
    </p:cViewPr>
  </p:notesTextViewPr>
  <p:sorterViewPr>
    <p:cViewPr>
      <p:scale>
        <a:sx n="33" d="100"/>
        <a:sy n="33" d="100"/>
      </p:scale>
      <p:origin x="0" y="-35886"/>
    </p:cViewPr>
  </p:sorterViewPr>
  <p:notesViewPr>
    <p:cSldViewPr snapToObjects="1">
      <p:cViewPr varScale="1">
        <p:scale>
          <a:sx n="73" d="100"/>
          <a:sy n="73" d="100"/>
        </p:scale>
        <p:origin x="-3792" y="-112"/>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3/1/2021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287948" rtl="0" eaLnBrk="1" latinLnBrk="0" hangingPunct="1">
      <a:defRPr sz="756" kern="1200">
        <a:solidFill>
          <a:schemeClr val="tx1"/>
        </a:solidFill>
        <a:latin typeface="+mn-lt"/>
        <a:ea typeface="+mn-ea"/>
        <a:cs typeface="+mn-cs"/>
      </a:defRPr>
    </a:lvl1pPr>
    <a:lvl2pPr marL="287948" algn="l" defTabSz="287948" rtl="0" eaLnBrk="1" latinLnBrk="0" hangingPunct="1">
      <a:defRPr sz="756" kern="1200">
        <a:solidFill>
          <a:schemeClr val="tx1"/>
        </a:solidFill>
        <a:latin typeface="+mn-lt"/>
        <a:ea typeface="+mn-ea"/>
        <a:cs typeface="+mn-cs"/>
      </a:defRPr>
    </a:lvl2pPr>
    <a:lvl3pPr marL="575895" algn="l" defTabSz="287948" rtl="0" eaLnBrk="1" latinLnBrk="0" hangingPunct="1">
      <a:defRPr sz="756" kern="1200">
        <a:solidFill>
          <a:schemeClr val="tx1"/>
        </a:solidFill>
        <a:latin typeface="+mn-lt"/>
        <a:ea typeface="+mn-ea"/>
        <a:cs typeface="+mn-cs"/>
      </a:defRPr>
    </a:lvl3pPr>
    <a:lvl4pPr marL="863842" algn="l" defTabSz="287948" rtl="0" eaLnBrk="1" latinLnBrk="0" hangingPunct="1">
      <a:defRPr sz="756" kern="1200">
        <a:solidFill>
          <a:schemeClr val="tx1"/>
        </a:solidFill>
        <a:latin typeface="+mn-lt"/>
        <a:ea typeface="+mn-ea"/>
        <a:cs typeface="+mn-cs"/>
      </a:defRPr>
    </a:lvl4pPr>
    <a:lvl5pPr marL="1151789" algn="l" defTabSz="287948" rtl="0" eaLnBrk="1" latinLnBrk="0" hangingPunct="1">
      <a:defRPr sz="756" kern="1200">
        <a:solidFill>
          <a:schemeClr val="tx1"/>
        </a:solidFill>
        <a:latin typeface="+mn-lt"/>
        <a:ea typeface="+mn-ea"/>
        <a:cs typeface="+mn-cs"/>
      </a:defRPr>
    </a:lvl5pPr>
    <a:lvl6pPr marL="1439737" algn="l" defTabSz="287948" rtl="0" eaLnBrk="1" latinLnBrk="0" hangingPunct="1">
      <a:defRPr sz="756" kern="1200">
        <a:solidFill>
          <a:schemeClr val="tx1"/>
        </a:solidFill>
        <a:latin typeface="+mn-lt"/>
        <a:ea typeface="+mn-ea"/>
        <a:cs typeface="+mn-cs"/>
      </a:defRPr>
    </a:lvl6pPr>
    <a:lvl7pPr marL="1727684" algn="l" defTabSz="287948" rtl="0" eaLnBrk="1" latinLnBrk="0" hangingPunct="1">
      <a:defRPr sz="756" kern="1200">
        <a:solidFill>
          <a:schemeClr val="tx1"/>
        </a:solidFill>
        <a:latin typeface="+mn-lt"/>
        <a:ea typeface="+mn-ea"/>
        <a:cs typeface="+mn-cs"/>
      </a:defRPr>
    </a:lvl7pPr>
    <a:lvl8pPr marL="2015632" algn="l" defTabSz="287948" rtl="0" eaLnBrk="1" latinLnBrk="0" hangingPunct="1">
      <a:defRPr sz="756" kern="1200">
        <a:solidFill>
          <a:schemeClr val="tx1"/>
        </a:solidFill>
        <a:latin typeface="+mn-lt"/>
        <a:ea typeface="+mn-ea"/>
        <a:cs typeface="+mn-cs"/>
      </a:defRPr>
    </a:lvl8pPr>
    <a:lvl9pPr marL="2303580" algn="l" defTabSz="287948" rtl="0" eaLnBrk="1" latinLnBrk="0" hangingPunct="1">
      <a:defRPr sz="75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1960" y="1006529"/>
            <a:ext cx="4895533" cy="694519"/>
          </a:xfrm>
        </p:spPr>
        <p:txBody>
          <a:bodyPr>
            <a:normAutofit/>
          </a:bodyPr>
          <a:lstStyle>
            <a:lvl1pPr>
              <a:defRPr sz="1701"/>
            </a:lvl1pPr>
          </a:lstStyle>
          <a:p>
            <a:r>
              <a:rPr lang="en-US" dirty="0"/>
              <a:t>Click to edit Master title style</a:t>
            </a:r>
          </a:p>
        </p:txBody>
      </p:sp>
      <p:sp>
        <p:nvSpPr>
          <p:cNvPr id="3" name="Subtitle 2"/>
          <p:cNvSpPr>
            <a:spLocks noGrp="1"/>
          </p:cNvSpPr>
          <p:nvPr>
            <p:ph type="subTitle" idx="1"/>
          </p:nvPr>
        </p:nvSpPr>
        <p:spPr>
          <a:xfrm>
            <a:off x="863918" y="1836050"/>
            <a:ext cx="4031615" cy="828022"/>
          </a:xfrm>
        </p:spPr>
        <p:txBody>
          <a:bodyPr/>
          <a:lstStyle>
            <a:lvl1pPr marL="0" indent="0" algn="ctr">
              <a:buNone/>
              <a:defRPr>
                <a:solidFill>
                  <a:schemeClr val="tx1">
                    <a:tint val="75000"/>
                  </a:schemeClr>
                </a:solidFill>
              </a:defRPr>
            </a:lvl1pPr>
            <a:lvl2pPr marL="287968" indent="0" algn="ctr">
              <a:buNone/>
              <a:defRPr>
                <a:solidFill>
                  <a:schemeClr val="tx1">
                    <a:tint val="75000"/>
                  </a:schemeClr>
                </a:solidFill>
              </a:defRPr>
            </a:lvl2pPr>
            <a:lvl3pPr marL="575936" indent="0" algn="ctr">
              <a:buNone/>
              <a:defRPr>
                <a:solidFill>
                  <a:schemeClr val="tx1">
                    <a:tint val="75000"/>
                  </a:schemeClr>
                </a:solidFill>
              </a:defRPr>
            </a:lvl3pPr>
            <a:lvl4pPr marL="863903" indent="0" algn="ctr">
              <a:buNone/>
              <a:defRPr>
                <a:solidFill>
                  <a:schemeClr val="tx1">
                    <a:tint val="75000"/>
                  </a:schemeClr>
                </a:solidFill>
              </a:defRPr>
            </a:lvl4pPr>
            <a:lvl5pPr marL="1151871" indent="0" algn="ctr">
              <a:buNone/>
              <a:defRPr>
                <a:solidFill>
                  <a:schemeClr val="tx1">
                    <a:tint val="75000"/>
                  </a:schemeClr>
                </a:solidFill>
              </a:defRPr>
            </a:lvl5pPr>
            <a:lvl6pPr marL="1439839" indent="0" algn="ctr">
              <a:buNone/>
              <a:defRPr>
                <a:solidFill>
                  <a:schemeClr val="tx1">
                    <a:tint val="75000"/>
                  </a:schemeClr>
                </a:solidFill>
              </a:defRPr>
            </a:lvl6pPr>
            <a:lvl7pPr marL="1727807" indent="0" algn="ctr">
              <a:buNone/>
              <a:defRPr>
                <a:solidFill>
                  <a:schemeClr val="tx1">
                    <a:tint val="75000"/>
                  </a:schemeClr>
                </a:solidFill>
              </a:defRPr>
            </a:lvl7pPr>
            <a:lvl8pPr marL="2015775" indent="0" algn="ctr">
              <a:buNone/>
              <a:defRPr>
                <a:solidFill>
                  <a:schemeClr val="tx1">
                    <a:tint val="75000"/>
                  </a:schemeClr>
                </a:solidFill>
              </a:defRPr>
            </a:lvl8pPr>
            <a:lvl9pPr marL="2303743"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4153280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12305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591754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Utterly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1880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Eight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447062" cy="1624364"/>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1440342" y="0"/>
            <a:ext cx="1447062" cy="1624364"/>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880685" y="0"/>
            <a:ext cx="1447062" cy="1624364"/>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4321027" y="0"/>
            <a:ext cx="1447062" cy="1624364"/>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615724"/>
            <a:ext cx="1447062" cy="1624364"/>
          </a:xfrm>
        </p:spPr>
        <p:txBody>
          <a:bodyPr lIns="182880" tIns="91440" rIns="182880" bIns="91440"/>
          <a:lstStyle>
            <a:lvl1pPr marL="0" indent="0">
              <a:buFontTx/>
              <a:buNone/>
              <a:defRPr/>
            </a:lvl1pPr>
          </a:lstStyle>
          <a:p>
            <a:endParaRPr lang="en-US"/>
          </a:p>
        </p:txBody>
      </p:sp>
      <p:sp>
        <p:nvSpPr>
          <p:cNvPr id="16" name="Picture Placeholder 3"/>
          <p:cNvSpPr>
            <a:spLocks noGrp="1"/>
          </p:cNvSpPr>
          <p:nvPr>
            <p:ph type="pic" sz="quarter" idx="16"/>
          </p:nvPr>
        </p:nvSpPr>
        <p:spPr>
          <a:xfrm>
            <a:off x="1440342" y="1615724"/>
            <a:ext cx="1447062" cy="1624364"/>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880685" y="1615724"/>
            <a:ext cx="1447062" cy="1624364"/>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4321027" y="1615724"/>
            <a:ext cx="1447062" cy="1624364"/>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3017609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ifteen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1"/>
            <a:ext cx="1153330" cy="1084349"/>
          </a:xfrm>
        </p:spPr>
        <p:txBody>
          <a:bodyPr lIns="182880" tIns="91440" rIns="182880" bIns="91440"/>
          <a:lstStyle>
            <a:lvl1pPr marL="0" indent="0">
              <a:buFontTx/>
              <a:buNone/>
              <a:defRPr/>
            </a:lvl1pPr>
          </a:lstStyle>
          <a:p>
            <a:endParaRPr lang="en-US" dirty="0"/>
          </a:p>
        </p:txBody>
      </p:sp>
      <p:sp>
        <p:nvSpPr>
          <p:cNvPr id="7" name="Picture Placeholder 3"/>
          <p:cNvSpPr>
            <a:spLocks noGrp="1"/>
          </p:cNvSpPr>
          <p:nvPr>
            <p:ph type="pic" sz="quarter" idx="11"/>
          </p:nvPr>
        </p:nvSpPr>
        <p:spPr>
          <a:xfrm>
            <a:off x="1151530" y="1"/>
            <a:ext cx="1153330" cy="1084349"/>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2303060" y="1"/>
            <a:ext cx="1153330" cy="1084349"/>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3454590" y="1"/>
            <a:ext cx="1153330" cy="1084349"/>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606120" y="1"/>
            <a:ext cx="1153330" cy="1084349"/>
          </a:xfrm>
        </p:spPr>
        <p:txBody>
          <a:bodyPr lIns="182880" tIns="91440" rIns="182880" bIns="91440"/>
          <a:lstStyle>
            <a:lvl1pPr marL="0" indent="0">
              <a:buFontTx/>
              <a:buNone/>
              <a:defRPr/>
            </a:lvl1pPr>
          </a:lstStyle>
          <a:p>
            <a:endParaRPr lang="en-US"/>
          </a:p>
        </p:txBody>
      </p:sp>
      <p:sp>
        <p:nvSpPr>
          <p:cNvPr id="15" name="Picture Placeholder 3"/>
          <p:cNvSpPr>
            <a:spLocks noGrp="1"/>
          </p:cNvSpPr>
          <p:nvPr>
            <p:ph type="pic" sz="quarter" idx="15"/>
          </p:nvPr>
        </p:nvSpPr>
        <p:spPr>
          <a:xfrm>
            <a:off x="0" y="1077871"/>
            <a:ext cx="1153330" cy="1084349"/>
          </a:xfrm>
        </p:spPr>
        <p:txBody>
          <a:bodyPr lIns="182880" tIns="91440" rIns="182880" bIns="91440"/>
          <a:lstStyle>
            <a:lvl1pPr marL="0" indent="0">
              <a:buFontTx/>
              <a:buNone/>
              <a:defRPr/>
            </a:lvl1pPr>
          </a:lstStyle>
          <a:p>
            <a:endParaRPr lang="en-US" dirty="0"/>
          </a:p>
        </p:txBody>
      </p:sp>
      <p:sp>
        <p:nvSpPr>
          <p:cNvPr id="16" name="Picture Placeholder 3"/>
          <p:cNvSpPr>
            <a:spLocks noGrp="1"/>
          </p:cNvSpPr>
          <p:nvPr>
            <p:ph type="pic" sz="quarter" idx="16"/>
          </p:nvPr>
        </p:nvSpPr>
        <p:spPr>
          <a:xfrm>
            <a:off x="1151530" y="1077871"/>
            <a:ext cx="1153330" cy="1084349"/>
          </a:xfrm>
        </p:spPr>
        <p:txBody>
          <a:bodyPr lIns="182880" tIns="91440" rIns="182880" bIns="91440"/>
          <a:lstStyle>
            <a:lvl1pPr marL="0" indent="0">
              <a:buFontTx/>
              <a:buNone/>
              <a:defRPr/>
            </a:lvl1pPr>
          </a:lstStyle>
          <a:p>
            <a:endParaRPr lang="en-US"/>
          </a:p>
        </p:txBody>
      </p:sp>
      <p:sp>
        <p:nvSpPr>
          <p:cNvPr id="17" name="Picture Placeholder 3"/>
          <p:cNvSpPr>
            <a:spLocks noGrp="1"/>
          </p:cNvSpPr>
          <p:nvPr>
            <p:ph type="pic" sz="quarter" idx="17"/>
          </p:nvPr>
        </p:nvSpPr>
        <p:spPr>
          <a:xfrm>
            <a:off x="2303060" y="1077871"/>
            <a:ext cx="1153330" cy="1084349"/>
          </a:xfrm>
        </p:spPr>
        <p:txBody>
          <a:bodyPr lIns="182880" tIns="91440" rIns="182880" bIns="91440"/>
          <a:lstStyle>
            <a:lvl1pPr marL="0" indent="0">
              <a:buFontTx/>
              <a:buNone/>
              <a:defRPr/>
            </a:lvl1pPr>
          </a:lstStyle>
          <a:p>
            <a:endParaRPr lang="en-US"/>
          </a:p>
        </p:txBody>
      </p:sp>
      <p:sp>
        <p:nvSpPr>
          <p:cNvPr id="18" name="Picture Placeholder 3"/>
          <p:cNvSpPr>
            <a:spLocks noGrp="1"/>
          </p:cNvSpPr>
          <p:nvPr>
            <p:ph type="pic" sz="quarter" idx="18"/>
          </p:nvPr>
        </p:nvSpPr>
        <p:spPr>
          <a:xfrm>
            <a:off x="3454590" y="1077871"/>
            <a:ext cx="1153330" cy="1084349"/>
          </a:xfrm>
        </p:spPr>
        <p:txBody>
          <a:bodyPr lIns="182880" tIns="91440" rIns="182880" bIns="91440"/>
          <a:lstStyle>
            <a:lvl1pPr marL="0" indent="0">
              <a:buFontTx/>
              <a:buNone/>
              <a:defRPr/>
            </a:lvl1pPr>
          </a:lstStyle>
          <a:p>
            <a:endParaRPr lang="en-US"/>
          </a:p>
        </p:txBody>
      </p:sp>
      <p:sp>
        <p:nvSpPr>
          <p:cNvPr id="19" name="Picture Placeholder 3"/>
          <p:cNvSpPr>
            <a:spLocks noGrp="1"/>
          </p:cNvSpPr>
          <p:nvPr>
            <p:ph type="pic" sz="quarter" idx="19"/>
          </p:nvPr>
        </p:nvSpPr>
        <p:spPr>
          <a:xfrm>
            <a:off x="4606120" y="1077871"/>
            <a:ext cx="1153330" cy="1084349"/>
          </a:xfrm>
        </p:spPr>
        <p:txBody>
          <a:bodyPr lIns="182880" tIns="91440" rIns="182880" bIns="91440"/>
          <a:lstStyle>
            <a:lvl1pPr marL="0" indent="0">
              <a:buFontTx/>
              <a:buNone/>
              <a:defRPr/>
            </a:lvl1pPr>
          </a:lstStyle>
          <a:p>
            <a:endParaRPr lang="en-US"/>
          </a:p>
        </p:txBody>
      </p:sp>
      <p:sp>
        <p:nvSpPr>
          <p:cNvPr id="20" name="Picture Placeholder 3"/>
          <p:cNvSpPr>
            <a:spLocks noGrp="1"/>
          </p:cNvSpPr>
          <p:nvPr>
            <p:ph type="pic" sz="quarter" idx="20"/>
          </p:nvPr>
        </p:nvSpPr>
        <p:spPr>
          <a:xfrm>
            <a:off x="0" y="2155740"/>
            <a:ext cx="1153330" cy="1084349"/>
          </a:xfrm>
        </p:spPr>
        <p:txBody>
          <a:bodyPr lIns="182880" tIns="91440" rIns="182880" bIns="91440"/>
          <a:lstStyle>
            <a:lvl1pPr marL="0" indent="0">
              <a:buFontTx/>
              <a:buNone/>
              <a:defRPr/>
            </a:lvl1pPr>
          </a:lstStyle>
          <a:p>
            <a:endParaRPr lang="en-US"/>
          </a:p>
        </p:txBody>
      </p:sp>
      <p:sp>
        <p:nvSpPr>
          <p:cNvPr id="21" name="Picture Placeholder 3"/>
          <p:cNvSpPr>
            <a:spLocks noGrp="1"/>
          </p:cNvSpPr>
          <p:nvPr>
            <p:ph type="pic" sz="quarter" idx="21"/>
          </p:nvPr>
        </p:nvSpPr>
        <p:spPr>
          <a:xfrm>
            <a:off x="1151530" y="2155740"/>
            <a:ext cx="1153330" cy="1084349"/>
          </a:xfrm>
        </p:spPr>
        <p:txBody>
          <a:bodyPr lIns="182880" tIns="91440" rIns="182880" bIns="91440"/>
          <a:lstStyle>
            <a:lvl1pPr marL="0" indent="0">
              <a:buFontTx/>
              <a:buNone/>
              <a:defRPr/>
            </a:lvl1pPr>
          </a:lstStyle>
          <a:p>
            <a:endParaRPr lang="en-US"/>
          </a:p>
        </p:txBody>
      </p:sp>
      <p:sp>
        <p:nvSpPr>
          <p:cNvPr id="22" name="Picture Placeholder 3"/>
          <p:cNvSpPr>
            <a:spLocks noGrp="1"/>
          </p:cNvSpPr>
          <p:nvPr>
            <p:ph type="pic" sz="quarter" idx="22"/>
          </p:nvPr>
        </p:nvSpPr>
        <p:spPr>
          <a:xfrm>
            <a:off x="2303060" y="2155740"/>
            <a:ext cx="1153330" cy="1084349"/>
          </a:xfrm>
        </p:spPr>
        <p:txBody>
          <a:bodyPr lIns="182880" tIns="91440" rIns="182880" bIns="91440"/>
          <a:lstStyle>
            <a:lvl1pPr marL="0" indent="0">
              <a:buFontTx/>
              <a:buNone/>
              <a:defRPr/>
            </a:lvl1pPr>
          </a:lstStyle>
          <a:p>
            <a:endParaRPr lang="en-US"/>
          </a:p>
        </p:txBody>
      </p:sp>
      <p:sp>
        <p:nvSpPr>
          <p:cNvPr id="23" name="Picture Placeholder 3"/>
          <p:cNvSpPr>
            <a:spLocks noGrp="1"/>
          </p:cNvSpPr>
          <p:nvPr>
            <p:ph type="pic" sz="quarter" idx="23"/>
          </p:nvPr>
        </p:nvSpPr>
        <p:spPr>
          <a:xfrm>
            <a:off x="3454590" y="2155740"/>
            <a:ext cx="1153330" cy="1084349"/>
          </a:xfrm>
        </p:spPr>
        <p:txBody>
          <a:bodyPr lIns="182880" tIns="91440" rIns="182880" bIns="91440"/>
          <a:lstStyle>
            <a:lvl1pPr marL="0" indent="0">
              <a:buFontTx/>
              <a:buNone/>
              <a:defRPr/>
            </a:lvl1pPr>
          </a:lstStyle>
          <a:p>
            <a:endParaRPr lang="en-US"/>
          </a:p>
        </p:txBody>
      </p:sp>
      <p:sp>
        <p:nvSpPr>
          <p:cNvPr id="24" name="Picture Placeholder 3"/>
          <p:cNvSpPr>
            <a:spLocks noGrp="1"/>
          </p:cNvSpPr>
          <p:nvPr>
            <p:ph type="pic" sz="quarter" idx="24"/>
          </p:nvPr>
        </p:nvSpPr>
        <p:spPr>
          <a:xfrm>
            <a:off x="4606120" y="2155740"/>
            <a:ext cx="1153330" cy="1084349"/>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3345484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24 Grid">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67588" cy="816502"/>
          </a:xfrm>
        </p:spPr>
        <p:txBody>
          <a:bodyPr lIns="182880" tIns="91440" rIns="182880" bIns="91440"/>
          <a:lstStyle>
            <a:lvl1pPr marL="0" indent="0">
              <a:buFontTx/>
              <a:buNone/>
              <a:defRPr/>
            </a:lvl1pPr>
          </a:lstStyle>
          <a:p>
            <a:endParaRPr lang="en-US"/>
          </a:p>
        </p:txBody>
      </p:sp>
      <p:sp>
        <p:nvSpPr>
          <p:cNvPr id="7" name="Picture Placeholder 3"/>
          <p:cNvSpPr>
            <a:spLocks noGrp="1"/>
          </p:cNvSpPr>
          <p:nvPr>
            <p:ph type="pic" sz="quarter" idx="11"/>
          </p:nvPr>
        </p:nvSpPr>
        <p:spPr>
          <a:xfrm>
            <a:off x="958372" y="0"/>
            <a:ext cx="967588" cy="816502"/>
          </a:xfrm>
        </p:spPr>
        <p:txBody>
          <a:bodyPr lIns="182880" tIns="91440" rIns="182880" bIns="91440"/>
          <a:lstStyle>
            <a:lvl1pPr marL="0" indent="0">
              <a:buFontTx/>
              <a:buNone/>
              <a:defRPr/>
            </a:lvl1pPr>
          </a:lstStyle>
          <a:p>
            <a:endParaRPr lang="en-US"/>
          </a:p>
        </p:txBody>
      </p:sp>
      <p:sp>
        <p:nvSpPr>
          <p:cNvPr id="12" name="Picture Placeholder 3"/>
          <p:cNvSpPr>
            <a:spLocks noGrp="1"/>
          </p:cNvSpPr>
          <p:nvPr>
            <p:ph type="pic" sz="quarter" idx="12"/>
          </p:nvPr>
        </p:nvSpPr>
        <p:spPr>
          <a:xfrm>
            <a:off x="1916745" y="0"/>
            <a:ext cx="967588" cy="816502"/>
          </a:xfrm>
        </p:spPr>
        <p:txBody>
          <a:bodyPr lIns="182880" tIns="91440" rIns="182880" bIns="91440"/>
          <a:lstStyle>
            <a:lvl1pPr marL="0" indent="0">
              <a:buFontTx/>
              <a:buNone/>
              <a:defRPr/>
            </a:lvl1pPr>
          </a:lstStyle>
          <a:p>
            <a:endParaRPr lang="en-US"/>
          </a:p>
        </p:txBody>
      </p:sp>
      <p:sp>
        <p:nvSpPr>
          <p:cNvPr id="13" name="Picture Placeholder 3"/>
          <p:cNvSpPr>
            <a:spLocks noGrp="1"/>
          </p:cNvSpPr>
          <p:nvPr>
            <p:ph type="pic" sz="quarter" idx="13"/>
          </p:nvPr>
        </p:nvSpPr>
        <p:spPr>
          <a:xfrm>
            <a:off x="2875118" y="0"/>
            <a:ext cx="967588" cy="816502"/>
          </a:xfrm>
        </p:spPr>
        <p:txBody>
          <a:bodyPr lIns="182880" tIns="91440" rIns="182880" bIns="91440"/>
          <a:lstStyle>
            <a:lvl1pPr marL="0" indent="0">
              <a:buFontTx/>
              <a:buNone/>
              <a:defRPr/>
            </a:lvl1pPr>
          </a:lstStyle>
          <a:p>
            <a:endParaRPr lang="en-US"/>
          </a:p>
        </p:txBody>
      </p:sp>
      <p:sp>
        <p:nvSpPr>
          <p:cNvPr id="14" name="Picture Placeholder 3"/>
          <p:cNvSpPr>
            <a:spLocks noGrp="1"/>
          </p:cNvSpPr>
          <p:nvPr>
            <p:ph type="pic" sz="quarter" idx="14"/>
          </p:nvPr>
        </p:nvSpPr>
        <p:spPr>
          <a:xfrm>
            <a:off x="4791862" y="0"/>
            <a:ext cx="967588" cy="816502"/>
          </a:xfrm>
        </p:spPr>
        <p:txBody>
          <a:bodyPr lIns="182880" tIns="91440" rIns="182880" bIns="91440"/>
          <a:lstStyle>
            <a:lvl1pPr marL="0" indent="0">
              <a:buFontTx/>
              <a:buNone/>
              <a:defRPr/>
            </a:lvl1pPr>
          </a:lstStyle>
          <a:p>
            <a:endParaRPr lang="en-US"/>
          </a:p>
        </p:txBody>
      </p:sp>
      <p:sp>
        <p:nvSpPr>
          <p:cNvPr id="25" name="Picture Placeholder 3"/>
          <p:cNvSpPr>
            <a:spLocks noGrp="1"/>
          </p:cNvSpPr>
          <p:nvPr>
            <p:ph type="pic" sz="quarter" idx="25"/>
          </p:nvPr>
        </p:nvSpPr>
        <p:spPr>
          <a:xfrm>
            <a:off x="3833490" y="0"/>
            <a:ext cx="967588" cy="816502"/>
          </a:xfrm>
        </p:spPr>
        <p:txBody>
          <a:bodyPr lIns="182880" tIns="91440" rIns="182880" bIns="91440"/>
          <a:lstStyle>
            <a:lvl1pPr marL="0" indent="0">
              <a:buFontTx/>
              <a:buNone/>
              <a:defRPr/>
            </a:lvl1pPr>
          </a:lstStyle>
          <a:p>
            <a:endParaRPr lang="en-US"/>
          </a:p>
        </p:txBody>
      </p:sp>
      <p:sp>
        <p:nvSpPr>
          <p:cNvPr id="28" name="Picture Placeholder 3"/>
          <p:cNvSpPr>
            <a:spLocks noGrp="1"/>
          </p:cNvSpPr>
          <p:nvPr>
            <p:ph type="pic" sz="quarter" idx="26"/>
          </p:nvPr>
        </p:nvSpPr>
        <p:spPr>
          <a:xfrm>
            <a:off x="0" y="807862"/>
            <a:ext cx="967588" cy="816502"/>
          </a:xfrm>
        </p:spPr>
        <p:txBody>
          <a:bodyPr lIns="182880" tIns="91440" rIns="182880" bIns="91440"/>
          <a:lstStyle>
            <a:lvl1pPr marL="0" indent="0">
              <a:buFontTx/>
              <a:buNone/>
              <a:defRPr/>
            </a:lvl1pPr>
          </a:lstStyle>
          <a:p>
            <a:endParaRPr lang="en-US"/>
          </a:p>
        </p:txBody>
      </p:sp>
      <p:sp>
        <p:nvSpPr>
          <p:cNvPr id="29" name="Picture Placeholder 3"/>
          <p:cNvSpPr>
            <a:spLocks noGrp="1"/>
          </p:cNvSpPr>
          <p:nvPr>
            <p:ph type="pic" sz="quarter" idx="27"/>
          </p:nvPr>
        </p:nvSpPr>
        <p:spPr>
          <a:xfrm>
            <a:off x="958372" y="807862"/>
            <a:ext cx="967588" cy="816502"/>
          </a:xfrm>
        </p:spPr>
        <p:txBody>
          <a:bodyPr lIns="182880" tIns="91440" rIns="182880" bIns="91440"/>
          <a:lstStyle>
            <a:lvl1pPr marL="0" indent="0">
              <a:buFontTx/>
              <a:buNone/>
              <a:defRPr/>
            </a:lvl1pPr>
          </a:lstStyle>
          <a:p>
            <a:endParaRPr lang="en-US"/>
          </a:p>
        </p:txBody>
      </p:sp>
      <p:sp>
        <p:nvSpPr>
          <p:cNvPr id="30" name="Picture Placeholder 3"/>
          <p:cNvSpPr>
            <a:spLocks noGrp="1"/>
          </p:cNvSpPr>
          <p:nvPr>
            <p:ph type="pic" sz="quarter" idx="28"/>
          </p:nvPr>
        </p:nvSpPr>
        <p:spPr>
          <a:xfrm>
            <a:off x="1916745" y="807862"/>
            <a:ext cx="967588" cy="816502"/>
          </a:xfrm>
        </p:spPr>
        <p:txBody>
          <a:bodyPr lIns="182880" tIns="91440" rIns="182880" bIns="91440"/>
          <a:lstStyle>
            <a:lvl1pPr marL="0" indent="0">
              <a:buFontTx/>
              <a:buNone/>
              <a:defRPr/>
            </a:lvl1pPr>
          </a:lstStyle>
          <a:p>
            <a:endParaRPr lang="en-US"/>
          </a:p>
        </p:txBody>
      </p:sp>
      <p:sp>
        <p:nvSpPr>
          <p:cNvPr id="31" name="Picture Placeholder 3"/>
          <p:cNvSpPr>
            <a:spLocks noGrp="1"/>
          </p:cNvSpPr>
          <p:nvPr>
            <p:ph type="pic" sz="quarter" idx="29"/>
          </p:nvPr>
        </p:nvSpPr>
        <p:spPr>
          <a:xfrm>
            <a:off x="2875118" y="807862"/>
            <a:ext cx="967588" cy="816502"/>
          </a:xfrm>
        </p:spPr>
        <p:txBody>
          <a:bodyPr lIns="182880" tIns="91440" rIns="182880" bIns="91440"/>
          <a:lstStyle>
            <a:lvl1pPr marL="0" indent="0">
              <a:buFontTx/>
              <a:buNone/>
              <a:defRPr/>
            </a:lvl1pPr>
          </a:lstStyle>
          <a:p>
            <a:endParaRPr lang="en-US"/>
          </a:p>
        </p:txBody>
      </p:sp>
      <p:sp>
        <p:nvSpPr>
          <p:cNvPr id="32" name="Picture Placeholder 3"/>
          <p:cNvSpPr>
            <a:spLocks noGrp="1"/>
          </p:cNvSpPr>
          <p:nvPr>
            <p:ph type="pic" sz="quarter" idx="30"/>
          </p:nvPr>
        </p:nvSpPr>
        <p:spPr>
          <a:xfrm>
            <a:off x="4791862" y="807862"/>
            <a:ext cx="967588" cy="816502"/>
          </a:xfrm>
        </p:spPr>
        <p:txBody>
          <a:bodyPr lIns="182880" tIns="91440" rIns="182880" bIns="91440"/>
          <a:lstStyle>
            <a:lvl1pPr marL="0" indent="0">
              <a:buFontTx/>
              <a:buNone/>
              <a:defRPr/>
            </a:lvl1pPr>
          </a:lstStyle>
          <a:p>
            <a:endParaRPr lang="en-US"/>
          </a:p>
        </p:txBody>
      </p:sp>
      <p:sp>
        <p:nvSpPr>
          <p:cNvPr id="33" name="Picture Placeholder 3"/>
          <p:cNvSpPr>
            <a:spLocks noGrp="1"/>
          </p:cNvSpPr>
          <p:nvPr>
            <p:ph type="pic" sz="quarter" idx="31"/>
          </p:nvPr>
        </p:nvSpPr>
        <p:spPr>
          <a:xfrm>
            <a:off x="3833490" y="807862"/>
            <a:ext cx="967588" cy="816502"/>
          </a:xfrm>
        </p:spPr>
        <p:txBody>
          <a:bodyPr lIns="182880" tIns="91440" rIns="182880" bIns="91440"/>
          <a:lstStyle>
            <a:lvl1pPr marL="0" indent="0">
              <a:buFontTx/>
              <a:buNone/>
              <a:defRPr/>
            </a:lvl1pPr>
          </a:lstStyle>
          <a:p>
            <a:endParaRPr lang="en-US"/>
          </a:p>
        </p:txBody>
      </p:sp>
      <p:sp>
        <p:nvSpPr>
          <p:cNvPr id="34" name="Picture Placeholder 3"/>
          <p:cNvSpPr>
            <a:spLocks noGrp="1"/>
          </p:cNvSpPr>
          <p:nvPr>
            <p:ph type="pic" sz="quarter" idx="32"/>
          </p:nvPr>
        </p:nvSpPr>
        <p:spPr>
          <a:xfrm>
            <a:off x="0" y="1615724"/>
            <a:ext cx="967588" cy="816502"/>
          </a:xfrm>
        </p:spPr>
        <p:txBody>
          <a:bodyPr lIns="182880" tIns="91440" rIns="182880" bIns="91440"/>
          <a:lstStyle>
            <a:lvl1pPr marL="0" indent="0">
              <a:buFontTx/>
              <a:buNone/>
              <a:defRPr/>
            </a:lvl1pPr>
          </a:lstStyle>
          <a:p>
            <a:endParaRPr lang="en-US"/>
          </a:p>
        </p:txBody>
      </p:sp>
      <p:sp>
        <p:nvSpPr>
          <p:cNvPr id="35" name="Picture Placeholder 3"/>
          <p:cNvSpPr>
            <a:spLocks noGrp="1"/>
          </p:cNvSpPr>
          <p:nvPr>
            <p:ph type="pic" sz="quarter" idx="33"/>
          </p:nvPr>
        </p:nvSpPr>
        <p:spPr>
          <a:xfrm>
            <a:off x="958372" y="1615724"/>
            <a:ext cx="967588" cy="816502"/>
          </a:xfrm>
        </p:spPr>
        <p:txBody>
          <a:bodyPr lIns="182880" tIns="91440" rIns="182880" bIns="91440"/>
          <a:lstStyle>
            <a:lvl1pPr marL="0" indent="0">
              <a:buFontTx/>
              <a:buNone/>
              <a:defRPr/>
            </a:lvl1pPr>
          </a:lstStyle>
          <a:p>
            <a:endParaRPr lang="en-US"/>
          </a:p>
        </p:txBody>
      </p:sp>
      <p:sp>
        <p:nvSpPr>
          <p:cNvPr id="36" name="Picture Placeholder 3"/>
          <p:cNvSpPr>
            <a:spLocks noGrp="1"/>
          </p:cNvSpPr>
          <p:nvPr>
            <p:ph type="pic" sz="quarter" idx="34"/>
          </p:nvPr>
        </p:nvSpPr>
        <p:spPr>
          <a:xfrm>
            <a:off x="1916745" y="1615724"/>
            <a:ext cx="967588" cy="816502"/>
          </a:xfrm>
        </p:spPr>
        <p:txBody>
          <a:bodyPr lIns="182880" tIns="91440" rIns="182880" bIns="91440"/>
          <a:lstStyle>
            <a:lvl1pPr marL="0" indent="0">
              <a:buFontTx/>
              <a:buNone/>
              <a:defRPr/>
            </a:lvl1pPr>
          </a:lstStyle>
          <a:p>
            <a:endParaRPr lang="en-US"/>
          </a:p>
        </p:txBody>
      </p:sp>
      <p:sp>
        <p:nvSpPr>
          <p:cNvPr id="37" name="Picture Placeholder 3"/>
          <p:cNvSpPr>
            <a:spLocks noGrp="1"/>
          </p:cNvSpPr>
          <p:nvPr>
            <p:ph type="pic" sz="quarter" idx="35"/>
          </p:nvPr>
        </p:nvSpPr>
        <p:spPr>
          <a:xfrm>
            <a:off x="2875118" y="1615724"/>
            <a:ext cx="967588" cy="816502"/>
          </a:xfrm>
        </p:spPr>
        <p:txBody>
          <a:bodyPr lIns="182880" tIns="91440" rIns="182880" bIns="91440"/>
          <a:lstStyle>
            <a:lvl1pPr marL="0" indent="0">
              <a:buFontTx/>
              <a:buNone/>
              <a:defRPr/>
            </a:lvl1pPr>
          </a:lstStyle>
          <a:p>
            <a:endParaRPr lang="en-US"/>
          </a:p>
        </p:txBody>
      </p:sp>
      <p:sp>
        <p:nvSpPr>
          <p:cNvPr id="38" name="Picture Placeholder 3"/>
          <p:cNvSpPr>
            <a:spLocks noGrp="1"/>
          </p:cNvSpPr>
          <p:nvPr>
            <p:ph type="pic" sz="quarter" idx="36"/>
          </p:nvPr>
        </p:nvSpPr>
        <p:spPr>
          <a:xfrm>
            <a:off x="4791862" y="1615724"/>
            <a:ext cx="967588" cy="816502"/>
          </a:xfrm>
        </p:spPr>
        <p:txBody>
          <a:bodyPr lIns="182880" tIns="91440" rIns="182880" bIns="91440"/>
          <a:lstStyle>
            <a:lvl1pPr marL="0" indent="0">
              <a:buFontTx/>
              <a:buNone/>
              <a:defRPr/>
            </a:lvl1pPr>
          </a:lstStyle>
          <a:p>
            <a:endParaRPr lang="en-US"/>
          </a:p>
        </p:txBody>
      </p:sp>
      <p:sp>
        <p:nvSpPr>
          <p:cNvPr id="39" name="Picture Placeholder 3"/>
          <p:cNvSpPr>
            <a:spLocks noGrp="1"/>
          </p:cNvSpPr>
          <p:nvPr>
            <p:ph type="pic" sz="quarter" idx="37"/>
          </p:nvPr>
        </p:nvSpPr>
        <p:spPr>
          <a:xfrm>
            <a:off x="3833490" y="1615724"/>
            <a:ext cx="967588" cy="816502"/>
          </a:xfrm>
        </p:spPr>
        <p:txBody>
          <a:bodyPr lIns="182880" tIns="91440" rIns="182880" bIns="91440"/>
          <a:lstStyle>
            <a:lvl1pPr marL="0" indent="0">
              <a:buFontTx/>
              <a:buNone/>
              <a:defRPr/>
            </a:lvl1pPr>
          </a:lstStyle>
          <a:p>
            <a:endParaRPr lang="en-US"/>
          </a:p>
        </p:txBody>
      </p:sp>
      <p:sp>
        <p:nvSpPr>
          <p:cNvPr id="40" name="Picture Placeholder 3"/>
          <p:cNvSpPr>
            <a:spLocks noGrp="1"/>
          </p:cNvSpPr>
          <p:nvPr>
            <p:ph type="pic" sz="quarter" idx="38"/>
          </p:nvPr>
        </p:nvSpPr>
        <p:spPr>
          <a:xfrm>
            <a:off x="0" y="2423586"/>
            <a:ext cx="967588" cy="816502"/>
          </a:xfrm>
        </p:spPr>
        <p:txBody>
          <a:bodyPr lIns="182880" tIns="91440" rIns="182880" bIns="91440"/>
          <a:lstStyle>
            <a:lvl1pPr marL="0" indent="0">
              <a:buFontTx/>
              <a:buNone/>
              <a:defRPr/>
            </a:lvl1pPr>
          </a:lstStyle>
          <a:p>
            <a:endParaRPr lang="en-US"/>
          </a:p>
        </p:txBody>
      </p:sp>
      <p:sp>
        <p:nvSpPr>
          <p:cNvPr id="41" name="Picture Placeholder 3"/>
          <p:cNvSpPr>
            <a:spLocks noGrp="1"/>
          </p:cNvSpPr>
          <p:nvPr>
            <p:ph type="pic" sz="quarter" idx="39"/>
          </p:nvPr>
        </p:nvSpPr>
        <p:spPr>
          <a:xfrm>
            <a:off x="958372" y="2423586"/>
            <a:ext cx="967588" cy="816502"/>
          </a:xfrm>
        </p:spPr>
        <p:txBody>
          <a:bodyPr lIns="182880" tIns="91440" rIns="182880" bIns="91440"/>
          <a:lstStyle>
            <a:lvl1pPr marL="0" indent="0">
              <a:buFontTx/>
              <a:buNone/>
              <a:defRPr/>
            </a:lvl1pPr>
          </a:lstStyle>
          <a:p>
            <a:endParaRPr lang="en-US"/>
          </a:p>
        </p:txBody>
      </p:sp>
      <p:sp>
        <p:nvSpPr>
          <p:cNvPr id="42" name="Picture Placeholder 3"/>
          <p:cNvSpPr>
            <a:spLocks noGrp="1"/>
          </p:cNvSpPr>
          <p:nvPr>
            <p:ph type="pic" sz="quarter" idx="40"/>
          </p:nvPr>
        </p:nvSpPr>
        <p:spPr>
          <a:xfrm>
            <a:off x="1916745" y="2423586"/>
            <a:ext cx="967588" cy="816502"/>
          </a:xfrm>
        </p:spPr>
        <p:txBody>
          <a:bodyPr lIns="182880" tIns="91440" rIns="182880" bIns="91440"/>
          <a:lstStyle>
            <a:lvl1pPr marL="0" indent="0">
              <a:buFontTx/>
              <a:buNone/>
              <a:defRPr/>
            </a:lvl1pPr>
          </a:lstStyle>
          <a:p>
            <a:endParaRPr lang="en-US"/>
          </a:p>
        </p:txBody>
      </p:sp>
      <p:sp>
        <p:nvSpPr>
          <p:cNvPr id="43" name="Picture Placeholder 3"/>
          <p:cNvSpPr>
            <a:spLocks noGrp="1"/>
          </p:cNvSpPr>
          <p:nvPr>
            <p:ph type="pic" sz="quarter" idx="41"/>
          </p:nvPr>
        </p:nvSpPr>
        <p:spPr>
          <a:xfrm>
            <a:off x="2875118" y="2423586"/>
            <a:ext cx="967588" cy="816502"/>
          </a:xfrm>
        </p:spPr>
        <p:txBody>
          <a:bodyPr lIns="182880" tIns="91440" rIns="182880" bIns="91440"/>
          <a:lstStyle>
            <a:lvl1pPr marL="0" indent="0">
              <a:buFontTx/>
              <a:buNone/>
              <a:defRPr/>
            </a:lvl1pPr>
          </a:lstStyle>
          <a:p>
            <a:endParaRPr lang="en-US"/>
          </a:p>
        </p:txBody>
      </p:sp>
      <p:sp>
        <p:nvSpPr>
          <p:cNvPr id="44" name="Picture Placeholder 3"/>
          <p:cNvSpPr>
            <a:spLocks noGrp="1"/>
          </p:cNvSpPr>
          <p:nvPr>
            <p:ph type="pic" sz="quarter" idx="42"/>
          </p:nvPr>
        </p:nvSpPr>
        <p:spPr>
          <a:xfrm>
            <a:off x="4791862" y="2423586"/>
            <a:ext cx="967588" cy="816502"/>
          </a:xfrm>
        </p:spPr>
        <p:txBody>
          <a:bodyPr lIns="182880" tIns="91440" rIns="182880" bIns="91440"/>
          <a:lstStyle>
            <a:lvl1pPr marL="0" indent="0">
              <a:buFontTx/>
              <a:buNone/>
              <a:defRPr/>
            </a:lvl1pPr>
          </a:lstStyle>
          <a:p>
            <a:endParaRPr lang="en-US"/>
          </a:p>
        </p:txBody>
      </p:sp>
      <p:sp>
        <p:nvSpPr>
          <p:cNvPr id="45" name="Picture Placeholder 3"/>
          <p:cNvSpPr>
            <a:spLocks noGrp="1"/>
          </p:cNvSpPr>
          <p:nvPr>
            <p:ph type="pic" sz="quarter" idx="43"/>
          </p:nvPr>
        </p:nvSpPr>
        <p:spPr>
          <a:xfrm>
            <a:off x="3833490" y="2423586"/>
            <a:ext cx="967588" cy="816502"/>
          </a:xfrm>
        </p:spPr>
        <p:txBody>
          <a:bodyPr lIns="182880" tIns="91440" rIns="182880" bIns="91440"/>
          <a:lstStyle>
            <a:lvl1pPr marL="0" indent="0">
              <a:buFontTx/>
              <a:buNone/>
              <a:defRPr/>
            </a:lvl1pPr>
          </a:lstStyle>
          <a:p>
            <a:endParaRPr lang="en-US"/>
          </a:p>
        </p:txBody>
      </p:sp>
    </p:spTree>
    <p:extLst>
      <p:ext uri="{BB962C8B-B14F-4D97-AF65-F5344CB8AC3E}">
        <p14:creationId xmlns:p14="http://schemas.microsoft.com/office/powerpoint/2010/main" val="2862117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our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52237378"/>
      </p:ext>
    </p:extLst>
  </p:cSld>
  <p:clrMapOvr>
    <a:masterClrMapping/>
  </p:clrMapOvr>
  <p:extLst mod="1">
    <p:ext uri="{DCECCB84-F9BA-43D5-87BE-67443E8EF086}">
      <p15:sldGuideLst xmlns:p15="http://schemas.microsoft.com/office/powerpoint/2012/main">
        <p15:guide id="1" orient="horz" pos="1021" userDrawn="1">
          <p15:clr>
            <a:srgbClr val="FBAE40"/>
          </p15:clr>
        </p15:guide>
        <p15:guide id="2" pos="181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our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167984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2927720"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Picture Placeholder 3"/>
          <p:cNvSpPr>
            <a:spLocks noGrp="1"/>
          </p:cNvSpPr>
          <p:nvPr>
            <p:ph type="pic" sz="quarter" idx="13"/>
          </p:nvPr>
        </p:nvSpPr>
        <p:spPr>
          <a:xfrm>
            <a:off x="4175601" y="660018"/>
            <a:ext cx="115189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0" name="Text Placeholder 9"/>
          <p:cNvSpPr>
            <a:spLocks noGrp="1"/>
          </p:cNvSpPr>
          <p:nvPr>
            <p:ph type="body" sz="quarter" idx="14"/>
          </p:nvPr>
        </p:nvSpPr>
        <p:spPr>
          <a:xfrm>
            <a:off x="431959"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9"/>
          <p:cNvSpPr>
            <a:spLocks noGrp="1"/>
          </p:cNvSpPr>
          <p:nvPr>
            <p:ph type="body" sz="quarter" idx="15"/>
          </p:nvPr>
        </p:nvSpPr>
        <p:spPr>
          <a:xfrm>
            <a:off x="167984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9"/>
          <p:cNvSpPr>
            <a:spLocks noGrp="1"/>
          </p:cNvSpPr>
          <p:nvPr>
            <p:ph type="body" sz="quarter" idx="16"/>
          </p:nvPr>
        </p:nvSpPr>
        <p:spPr>
          <a:xfrm>
            <a:off x="2927720"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9"/>
          <p:cNvSpPr>
            <a:spLocks noGrp="1"/>
          </p:cNvSpPr>
          <p:nvPr>
            <p:ph type="body" sz="quarter" idx="17"/>
          </p:nvPr>
        </p:nvSpPr>
        <p:spPr>
          <a:xfrm>
            <a:off x="4175601" y="2353088"/>
            <a:ext cx="115189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848899943"/>
      </p:ext>
    </p:extLst>
  </p:cSld>
  <p:clrMapOvr>
    <a:masterClrMapping/>
  </p:clrMapOvr>
  <p:extLst mod="1">
    <p:ext uri="{DCECCB84-F9BA-43D5-87BE-67443E8EF086}">
      <p15:sldGuideLst xmlns:p15="http://schemas.microsoft.com/office/powerpoint/2012/main">
        <p15:guide id="1" orient="horz" pos="1021" userDrawn="1">
          <p15:clr>
            <a:srgbClr val="FBAE40"/>
          </p15:clr>
        </p15:guide>
        <p15:guide id="2" pos="1814"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10245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23486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75946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Image Text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607589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60"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925081" y="2353088"/>
            <a:ext cx="2402411"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606727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490971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anchor="ctr">
            <a:normAutofit/>
          </a:bodyPr>
          <a:lstStyle>
            <a:lvl1pPr marL="0" indent="0" algn="ctr">
              <a:buNone/>
              <a:defRPr sz="661"/>
            </a:lvl1pPr>
          </a:lstStyle>
          <a:p>
            <a:endParaRPr lang="en-US" dirty="0"/>
          </a:p>
        </p:txBody>
      </p:sp>
      <p:sp>
        <p:nvSpPr>
          <p:cNvPr id="5" name="Picture Placeholder 3"/>
          <p:cNvSpPr>
            <a:spLocks noGrp="1"/>
          </p:cNvSpPr>
          <p:nvPr>
            <p:ph type="pic" sz="quarter" idx="11"/>
          </p:nvPr>
        </p:nvSpPr>
        <p:spPr>
          <a:xfrm>
            <a:off x="167984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3"/>
            </a:outerShdw>
          </a:effectLst>
        </p:spPr>
        <p:txBody>
          <a:bodyPr anchor="ctr">
            <a:normAutofit/>
          </a:bodyPr>
          <a:lstStyle>
            <a:lvl1pPr marL="0" indent="0" algn="ctr">
              <a:buNone/>
              <a:defRPr sz="661"/>
            </a:lvl1pPr>
          </a:lstStyle>
          <a:p>
            <a:endParaRPr lang="en-US"/>
          </a:p>
        </p:txBody>
      </p:sp>
      <p:sp>
        <p:nvSpPr>
          <p:cNvPr id="6" name="Picture Placeholder 3"/>
          <p:cNvSpPr>
            <a:spLocks noGrp="1"/>
          </p:cNvSpPr>
          <p:nvPr>
            <p:ph type="pic" sz="quarter" idx="12"/>
          </p:nvPr>
        </p:nvSpPr>
        <p:spPr>
          <a:xfrm>
            <a:off x="2927720"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accent5"/>
            </a:outerShdw>
          </a:effectLst>
        </p:spPr>
        <p:txBody>
          <a:bodyPr anchor="ctr">
            <a:normAutofit/>
          </a:bodyPr>
          <a:lstStyle>
            <a:lvl1pPr marL="0" indent="0" algn="ctr">
              <a:buNone/>
              <a:defRPr sz="661"/>
            </a:lvl1pPr>
          </a:lstStyle>
          <a:p>
            <a:endParaRPr lang="en-US"/>
          </a:p>
        </p:txBody>
      </p:sp>
      <p:sp>
        <p:nvSpPr>
          <p:cNvPr id="7" name="Picture Placeholder 3"/>
          <p:cNvSpPr>
            <a:spLocks noGrp="1"/>
          </p:cNvSpPr>
          <p:nvPr>
            <p:ph type="pic" sz="quarter" idx="13"/>
          </p:nvPr>
        </p:nvSpPr>
        <p:spPr>
          <a:xfrm>
            <a:off x="4175601" y="660018"/>
            <a:ext cx="1151890" cy="697420"/>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anchor="ctr">
            <a:normAutofit/>
          </a:bodyPr>
          <a:lstStyle>
            <a:lvl1pPr marL="0" indent="0" algn="ctr">
              <a:buNone/>
              <a:defRPr sz="661"/>
            </a:lvl1pPr>
          </a:lstStyle>
          <a:p>
            <a:endParaRPr lang="en-US"/>
          </a:p>
        </p:txBody>
      </p:sp>
      <p:sp>
        <p:nvSpPr>
          <p:cNvPr id="14" name="Content Placeholder 13"/>
          <p:cNvSpPr>
            <a:spLocks noGrp="1"/>
          </p:cNvSpPr>
          <p:nvPr>
            <p:ph sz="quarter" idx="18"/>
          </p:nvPr>
        </p:nvSpPr>
        <p:spPr>
          <a:xfrm>
            <a:off x="431959"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93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760"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4161" y="1443480"/>
            <a:ext cx="1153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22"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648967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175573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11" name="Content Placeholder 13"/>
          <p:cNvSpPr>
            <a:spLocks noGrp="1"/>
          </p:cNvSpPr>
          <p:nvPr>
            <p:ph sz="quarter" idx="18"/>
          </p:nvPr>
        </p:nvSpPr>
        <p:spPr>
          <a:xfrm>
            <a:off x="431959"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1443480"/>
            <a:ext cx="1572330"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2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8362607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Tall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806414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wo Tall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925081" y="660018"/>
            <a:ext cx="2402411" cy="695539"/>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7" name="Content Placeholder 13"/>
          <p:cNvSpPr>
            <a:spLocks noGrp="1"/>
          </p:cNvSpPr>
          <p:nvPr>
            <p:ph sz="quarter" idx="18"/>
          </p:nvPr>
        </p:nvSpPr>
        <p:spPr>
          <a:xfrm>
            <a:off x="431960"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1443480"/>
            <a:ext cx="2401691" cy="141184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p:cNvSpPr>
            <a:spLocks noGrp="1"/>
          </p:cNvSpPr>
          <p:nvPr>
            <p:ph type="body" sz="quarter" idx="2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3869852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ight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7404932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ight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479" y="660018"/>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36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240"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121" y="660018"/>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4" name="Content Placeholder 13"/>
          <p:cNvSpPr>
            <a:spLocks noGrp="1"/>
          </p:cNvSpPr>
          <p:nvPr>
            <p:ph sz="quarter" idx="18"/>
          </p:nvPr>
        </p:nvSpPr>
        <p:spPr>
          <a:xfrm>
            <a:off x="431479" y="2228568"/>
            <a:ext cx="1153330" cy="626760"/>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16788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3"/>
          <p:cNvSpPr>
            <a:spLocks noGrp="1"/>
          </p:cNvSpPr>
          <p:nvPr>
            <p:ph sz="quarter" idx="20"/>
          </p:nvPr>
        </p:nvSpPr>
        <p:spPr>
          <a:xfrm>
            <a:off x="2926280"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1"/>
          </p:nvPr>
        </p:nvSpPr>
        <p:spPr>
          <a:xfrm>
            <a:off x="4173681" y="2228568"/>
            <a:ext cx="1153330" cy="626760"/>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p:cNvSpPr>
            <a:spLocks noGrp="1"/>
          </p:cNvSpPr>
          <p:nvPr>
            <p:ph type="pic" sz="quarter" idx="22"/>
          </p:nvPr>
        </p:nvSpPr>
        <p:spPr>
          <a:xfrm>
            <a:off x="431479" y="1444293"/>
            <a:ext cx="1151890" cy="69742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12" name="Picture Placeholder 3"/>
          <p:cNvSpPr>
            <a:spLocks noGrp="1"/>
          </p:cNvSpPr>
          <p:nvPr>
            <p:ph type="pic" sz="quarter" idx="23"/>
          </p:nvPr>
        </p:nvSpPr>
        <p:spPr>
          <a:xfrm>
            <a:off x="167936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3" name="Picture Placeholder 3"/>
          <p:cNvSpPr>
            <a:spLocks noGrp="1"/>
          </p:cNvSpPr>
          <p:nvPr>
            <p:ph type="pic" sz="quarter" idx="24"/>
          </p:nvPr>
        </p:nvSpPr>
        <p:spPr>
          <a:xfrm>
            <a:off x="2927240"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4175121" y="1444293"/>
            <a:ext cx="1151890" cy="69742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631063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a:lstStyle>
            <a:lvl1pPr>
              <a:spcBef>
                <a:spcPts val="567"/>
              </a:spcBef>
              <a:defRPr/>
            </a:lvl1pPr>
            <a:lvl2pPr>
              <a:spcBef>
                <a:spcPts val="567"/>
              </a:spcBef>
              <a:defRPr/>
            </a:lvl2pPr>
            <a:lvl3pPr>
              <a:spcBef>
                <a:spcPts val="567"/>
              </a:spcBef>
              <a:defRPr/>
            </a:lvl3pPr>
            <a:lvl4pPr>
              <a:spcBef>
                <a:spcPts val="567"/>
              </a:spcBef>
              <a:defRPr/>
            </a:lvl4pPr>
            <a:lvl5pPr>
              <a:spcBef>
                <a:spcPts val="567"/>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8695642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x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6661069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x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093560"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Content Placeholder 13"/>
          <p:cNvSpPr>
            <a:spLocks noGrp="1"/>
          </p:cNvSpPr>
          <p:nvPr>
            <p:ph sz="quarter" idx="18"/>
          </p:nvPr>
        </p:nvSpPr>
        <p:spPr>
          <a:xfrm>
            <a:off x="431959"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093560"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3"/>
          <p:cNvSpPr>
            <a:spLocks noGrp="1"/>
          </p:cNvSpPr>
          <p:nvPr>
            <p:ph sz="quarter" idx="20"/>
          </p:nvPr>
        </p:nvSpPr>
        <p:spPr>
          <a:xfrm>
            <a:off x="3755161" y="2230449"/>
            <a:ext cx="1572330" cy="647379"/>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23"/>
          </p:nvPr>
        </p:nvSpPr>
        <p:spPr>
          <a:xfrm>
            <a:off x="431959"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5" name="Picture Placeholder 3"/>
          <p:cNvSpPr>
            <a:spLocks noGrp="1"/>
          </p:cNvSpPr>
          <p:nvPr>
            <p:ph type="pic" sz="quarter" idx="24"/>
          </p:nvPr>
        </p:nvSpPr>
        <p:spPr>
          <a:xfrm>
            <a:off x="2093560"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6" name="Picture Placeholder 3"/>
          <p:cNvSpPr>
            <a:spLocks noGrp="1"/>
          </p:cNvSpPr>
          <p:nvPr>
            <p:ph type="pic" sz="quarter" idx="25"/>
          </p:nvPr>
        </p:nvSpPr>
        <p:spPr>
          <a:xfrm>
            <a:off x="3755161" y="1446174"/>
            <a:ext cx="1572330"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7"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7132010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our Grid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Tree>
    <p:extLst>
      <p:ext uri="{BB962C8B-B14F-4D97-AF65-F5344CB8AC3E}">
        <p14:creationId xmlns:p14="http://schemas.microsoft.com/office/powerpoint/2010/main" val="15771398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our Grid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2680"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802" y="660018"/>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Content Placeholder 13"/>
          <p:cNvSpPr>
            <a:spLocks noGrp="1"/>
          </p:cNvSpPr>
          <p:nvPr>
            <p:ph sz="quarter" idx="18"/>
          </p:nvPr>
        </p:nvSpPr>
        <p:spPr>
          <a:xfrm>
            <a:off x="431960"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3"/>
          <p:cNvSpPr>
            <a:spLocks noGrp="1"/>
          </p:cNvSpPr>
          <p:nvPr>
            <p:ph sz="quarter" idx="19"/>
          </p:nvPr>
        </p:nvSpPr>
        <p:spPr>
          <a:xfrm>
            <a:off x="2925801" y="2222614"/>
            <a:ext cx="2401691" cy="632713"/>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3"/>
          <p:cNvSpPr>
            <a:spLocks noGrp="1"/>
          </p:cNvSpPr>
          <p:nvPr>
            <p:ph type="pic" sz="quarter" idx="24"/>
          </p:nvPr>
        </p:nvSpPr>
        <p:spPr>
          <a:xfrm>
            <a:off x="432680"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1" name="Picture Placeholder 3"/>
          <p:cNvSpPr>
            <a:spLocks noGrp="1"/>
          </p:cNvSpPr>
          <p:nvPr>
            <p:ph type="pic" sz="quarter" idx="25"/>
          </p:nvPr>
        </p:nvSpPr>
        <p:spPr>
          <a:xfrm>
            <a:off x="2925802" y="1446174"/>
            <a:ext cx="2402411" cy="69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12" name="Text Placeholder 4"/>
          <p:cNvSpPr>
            <a:spLocks noGrp="1"/>
          </p:cNvSpPr>
          <p:nvPr>
            <p:ph type="body" sz="quarter" idx="26"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0923844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our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471987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our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93259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93259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93259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93259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7836208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ree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6686194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ree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2015539"/>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207802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207802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207802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2040762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 Bar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7"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9979089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wo Bar">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2015539"/>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2223447"/>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2223447"/>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884024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text no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24975" indent="-116987">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326632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319465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15189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167984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2927720"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7" name="Picture Placeholder 3"/>
          <p:cNvSpPr>
            <a:spLocks noGrp="1"/>
          </p:cNvSpPr>
          <p:nvPr>
            <p:ph type="pic" sz="quarter" idx="13"/>
          </p:nvPr>
        </p:nvSpPr>
        <p:spPr>
          <a:xfrm>
            <a:off x="4175601" y="660018"/>
            <a:ext cx="115189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19"/>
          </p:nvPr>
        </p:nvSpPr>
        <p:spPr>
          <a:xfrm>
            <a:off x="431959" y="1166259"/>
            <a:ext cx="1153330" cy="742960"/>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Text Placeholder 7"/>
          <p:cNvSpPr>
            <a:spLocks noGrp="1"/>
          </p:cNvSpPr>
          <p:nvPr>
            <p:ph type="body" sz="quarter" idx="20"/>
          </p:nvPr>
        </p:nvSpPr>
        <p:spPr>
          <a:xfrm>
            <a:off x="1679360" y="1166259"/>
            <a:ext cx="1153330" cy="742960"/>
          </a:xfrm>
          <a:solidFill>
            <a:schemeClr val="accent3">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6" name="Text Placeholder 7"/>
          <p:cNvSpPr>
            <a:spLocks noGrp="1"/>
          </p:cNvSpPr>
          <p:nvPr>
            <p:ph type="body" sz="quarter" idx="21"/>
          </p:nvPr>
        </p:nvSpPr>
        <p:spPr>
          <a:xfrm>
            <a:off x="2926760" y="1166259"/>
            <a:ext cx="1153330" cy="742960"/>
          </a:xfrm>
          <a:solidFill>
            <a:schemeClr val="accent5">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7" name="Text Placeholder 7"/>
          <p:cNvSpPr>
            <a:spLocks noGrp="1"/>
          </p:cNvSpPr>
          <p:nvPr>
            <p:ph type="body" sz="quarter" idx="22"/>
          </p:nvPr>
        </p:nvSpPr>
        <p:spPr>
          <a:xfrm>
            <a:off x="4174161" y="1166259"/>
            <a:ext cx="1153330" cy="742960"/>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8" name="Content Placeholder 13"/>
          <p:cNvSpPr>
            <a:spLocks noGrp="1"/>
          </p:cNvSpPr>
          <p:nvPr>
            <p:ph sz="quarter" idx="18"/>
          </p:nvPr>
        </p:nvSpPr>
        <p:spPr>
          <a:xfrm>
            <a:off x="431959" y="1990119"/>
            <a:ext cx="1153330" cy="809577"/>
          </a:xfrm>
        </p:spPr>
        <p:txBody>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13"/>
          <p:cNvSpPr>
            <a:spLocks noGrp="1"/>
          </p:cNvSpPr>
          <p:nvPr>
            <p:ph sz="quarter" idx="24"/>
          </p:nvPr>
        </p:nvSpPr>
        <p:spPr>
          <a:xfrm>
            <a:off x="16793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3"/>
          <p:cNvSpPr>
            <a:spLocks noGrp="1"/>
          </p:cNvSpPr>
          <p:nvPr>
            <p:ph sz="quarter" idx="25"/>
          </p:nvPr>
        </p:nvSpPr>
        <p:spPr>
          <a:xfrm>
            <a:off x="2926760"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Content Placeholder 13"/>
          <p:cNvSpPr>
            <a:spLocks noGrp="1"/>
          </p:cNvSpPr>
          <p:nvPr>
            <p:ph sz="quarter" idx="26"/>
          </p:nvPr>
        </p:nvSpPr>
        <p:spPr>
          <a:xfrm>
            <a:off x="4174161" y="1990119"/>
            <a:ext cx="1153330" cy="809577"/>
          </a:xfrm>
        </p:spPr>
        <p:txBody>
          <a:bodyPr>
            <a:normAutofit/>
          </a:bodyPr>
          <a:lstStyle>
            <a:lvl1pPr marL="0" indent="0">
              <a:buNone/>
              <a:defRPr sz="661"/>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p:cNvSpPr>
            <a:spLocks noGrp="1"/>
          </p:cNvSpPr>
          <p:nvPr>
            <p:ph type="body" sz="quarter" idx="27"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47966909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hree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4"/>
          <p:cNvSpPr>
            <a:spLocks noGrp="1"/>
          </p:cNvSpPr>
          <p:nvPr>
            <p:ph type="body" sz="quarter" idx="24"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26621581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hree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249200"/>
          </a:xfrm>
          <a:solidFill>
            <a:schemeClr val="bg1">
              <a:lumMod val="95000"/>
            </a:schemeClr>
          </a:solidFill>
        </p:spPr>
        <p:txBody>
          <a:bodyPr vert="horz" lIns="0" tIns="0" rIns="0" bIns="0" rtlCol="0" anchor="ctr">
            <a:normAutofit/>
          </a:bodyPr>
          <a:lstStyle>
            <a:lvl1pPr>
              <a:defRPr lang="en-US" sz="661" dirty="0"/>
            </a:lvl1pPr>
          </a:lstStyle>
          <a:p>
            <a:pPr marL="0" lvl="0" indent="0" algn="ctr">
              <a:buNone/>
            </a:pPr>
            <a:endParaRPr lang="en-US" dirty="0"/>
          </a:p>
        </p:txBody>
      </p:sp>
      <p:sp>
        <p:nvSpPr>
          <p:cNvPr id="5" name="Picture Placeholder 3"/>
          <p:cNvSpPr>
            <a:spLocks noGrp="1"/>
          </p:cNvSpPr>
          <p:nvPr>
            <p:ph type="pic" sz="quarter" idx="11"/>
          </p:nvPr>
        </p:nvSpPr>
        <p:spPr>
          <a:xfrm>
            <a:off x="2093560"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6" name="Picture Placeholder 3"/>
          <p:cNvSpPr>
            <a:spLocks noGrp="1"/>
          </p:cNvSpPr>
          <p:nvPr>
            <p:ph type="pic" sz="quarter" idx="12"/>
          </p:nvPr>
        </p:nvSpPr>
        <p:spPr>
          <a:xfrm>
            <a:off x="3755161" y="660018"/>
            <a:ext cx="1572330"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9" name="Text Placeholder 7"/>
          <p:cNvSpPr>
            <a:spLocks noGrp="1"/>
          </p:cNvSpPr>
          <p:nvPr>
            <p:ph type="body" sz="quarter" idx="21"/>
          </p:nvPr>
        </p:nvSpPr>
        <p:spPr>
          <a:xfrm>
            <a:off x="431959" y="1311683"/>
            <a:ext cx="1572330" cy="597536"/>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0" name="Text Placeholder 7"/>
          <p:cNvSpPr>
            <a:spLocks noGrp="1"/>
          </p:cNvSpPr>
          <p:nvPr>
            <p:ph type="body" sz="quarter" idx="22"/>
          </p:nvPr>
        </p:nvSpPr>
        <p:spPr>
          <a:xfrm>
            <a:off x="2093560" y="1311683"/>
            <a:ext cx="1572330" cy="597536"/>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4" name="Text Placeholder 7"/>
          <p:cNvSpPr>
            <a:spLocks noGrp="1"/>
          </p:cNvSpPr>
          <p:nvPr>
            <p:ph type="body" sz="quarter" idx="23"/>
          </p:nvPr>
        </p:nvSpPr>
        <p:spPr>
          <a:xfrm>
            <a:off x="3755161" y="1311683"/>
            <a:ext cx="1572330" cy="597536"/>
          </a:xfrm>
          <a:solidFill>
            <a:schemeClr val="bg2">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3" name="Content Placeholder 13"/>
          <p:cNvSpPr>
            <a:spLocks noGrp="1"/>
          </p:cNvSpPr>
          <p:nvPr>
            <p:ph sz="quarter" idx="18"/>
          </p:nvPr>
        </p:nvSpPr>
        <p:spPr>
          <a:xfrm>
            <a:off x="431959"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3"/>
          <p:cNvSpPr>
            <a:spLocks noGrp="1"/>
          </p:cNvSpPr>
          <p:nvPr>
            <p:ph sz="quarter" idx="19"/>
          </p:nvPr>
        </p:nvSpPr>
        <p:spPr>
          <a:xfrm>
            <a:off x="2093560"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3"/>
          <p:cNvSpPr>
            <a:spLocks noGrp="1"/>
          </p:cNvSpPr>
          <p:nvPr>
            <p:ph sz="quarter" idx="20"/>
          </p:nvPr>
        </p:nvSpPr>
        <p:spPr>
          <a:xfrm>
            <a:off x="3755161" y="1990119"/>
            <a:ext cx="1572330" cy="827121"/>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346553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Bar Text">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155165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wo Bar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60"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5" name="Picture Placeholder 3"/>
          <p:cNvSpPr>
            <a:spLocks noGrp="1"/>
          </p:cNvSpPr>
          <p:nvPr>
            <p:ph type="pic" sz="quarter" idx="11"/>
          </p:nvPr>
        </p:nvSpPr>
        <p:spPr>
          <a:xfrm>
            <a:off x="2925081" y="660018"/>
            <a:ext cx="2402411" cy="1249200"/>
          </a:xfrm>
          <a:solidFill>
            <a:schemeClr val="bg1">
              <a:lumMod val="95000"/>
            </a:schemeClr>
          </a:solidFill>
        </p:spPr>
        <p:txBody>
          <a:bodyPr vert="horz" lIns="0" tIns="0" rIns="0" bIns="0" rtlCol="0" anchor="ctr">
            <a:normAutofit/>
          </a:bodyPr>
          <a:lstStyle>
            <a:lvl1pPr>
              <a:defRPr lang="en-US" sz="661"/>
            </a:lvl1pPr>
          </a:lstStyle>
          <a:p>
            <a:pPr marL="0" lvl="0" indent="0" algn="ctr">
              <a:buNone/>
            </a:pPr>
            <a:endParaRPr lang="en-US"/>
          </a:p>
        </p:txBody>
      </p:sp>
      <p:sp>
        <p:nvSpPr>
          <p:cNvPr id="8" name="Text Placeholder 7"/>
          <p:cNvSpPr>
            <a:spLocks noGrp="1"/>
          </p:cNvSpPr>
          <p:nvPr>
            <p:ph type="body" sz="quarter" idx="21"/>
          </p:nvPr>
        </p:nvSpPr>
        <p:spPr>
          <a:xfrm>
            <a:off x="431960" y="1457108"/>
            <a:ext cx="2401691" cy="452111"/>
          </a:xfrm>
          <a:solidFill>
            <a:schemeClr val="accent1">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9" name="Text Placeholder 7"/>
          <p:cNvSpPr>
            <a:spLocks noGrp="1"/>
          </p:cNvSpPr>
          <p:nvPr>
            <p:ph type="body" sz="quarter" idx="22"/>
          </p:nvPr>
        </p:nvSpPr>
        <p:spPr>
          <a:xfrm>
            <a:off x="2925801" y="1457108"/>
            <a:ext cx="2401691" cy="452111"/>
          </a:xfrm>
          <a:solidFill>
            <a:schemeClr val="accent4">
              <a:alpha val="80000"/>
            </a:schemeClr>
          </a:solidFill>
        </p:spPr>
        <p:txBody>
          <a:bodyPr lIns="182880" tIns="91440" rIns="182880" bIns="91440" anchor="b" anchorCtr="0">
            <a:spAutoFit/>
          </a:bodyPr>
          <a:lstStyle>
            <a:lvl1pPr marL="0" indent="0">
              <a:buNone/>
              <a:defRPr sz="945">
                <a:solidFill>
                  <a:srgbClr val="FFFFFF"/>
                </a:solidFill>
              </a:defRPr>
            </a:lvl1pPr>
            <a:lvl2pPr marL="0" indent="0">
              <a:buFont typeface="Arial" panose="020B0604020202020204" pitchFamily="34" charset="0"/>
              <a:buNone/>
              <a:defRPr sz="661">
                <a:solidFill>
                  <a:srgbClr val="FFFFFF"/>
                </a:solidFill>
              </a:defRPr>
            </a:lvl2pPr>
            <a:lvl3pPr marL="161986" indent="-80993">
              <a:defRPr sz="661">
                <a:solidFill>
                  <a:srgbClr val="FFFFFF"/>
                </a:solidFill>
              </a:defRPr>
            </a:lvl3pPr>
            <a:lvl4pPr marL="242979" indent="-80993">
              <a:defRPr sz="661">
                <a:solidFill>
                  <a:srgbClr val="FFFFFF"/>
                </a:solidFill>
              </a:defRPr>
            </a:lvl4pPr>
            <a:lvl5pPr marL="350970" indent="-107991">
              <a:defRPr sz="661">
                <a:solidFill>
                  <a:srgbClr val="FFFFFF"/>
                </a:solidFill>
              </a:defRPr>
            </a:lvl5pPr>
          </a:lstStyle>
          <a:p>
            <a:pPr lvl="0"/>
            <a:r>
              <a:rPr lang="en-US" dirty="0"/>
              <a:t>Click to edit Master text styles</a:t>
            </a:r>
          </a:p>
          <a:p>
            <a:pPr lvl="1"/>
            <a:r>
              <a:rPr lang="en-US" dirty="0"/>
              <a:t>Second level</a:t>
            </a:r>
          </a:p>
        </p:txBody>
      </p:sp>
      <p:sp>
        <p:nvSpPr>
          <p:cNvPr id="11" name="Content Placeholder 13"/>
          <p:cNvSpPr>
            <a:spLocks noGrp="1"/>
          </p:cNvSpPr>
          <p:nvPr>
            <p:ph sz="quarter" idx="18"/>
          </p:nvPr>
        </p:nvSpPr>
        <p:spPr>
          <a:xfrm>
            <a:off x="431960"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3"/>
          <p:cNvSpPr>
            <a:spLocks noGrp="1"/>
          </p:cNvSpPr>
          <p:nvPr>
            <p:ph sz="quarter" idx="19"/>
          </p:nvPr>
        </p:nvSpPr>
        <p:spPr>
          <a:xfrm>
            <a:off x="2925801" y="1990119"/>
            <a:ext cx="2401691" cy="804620"/>
          </a:xfrm>
        </p:spPr>
        <p:txBody>
          <a:bodyPr/>
          <a:lstStyle>
            <a:lvl1pPr marL="0" indent="0">
              <a:buNone/>
              <a:defRPr sz="992"/>
            </a:lvl1pPr>
            <a:lvl2pPr marL="80993" indent="-80993">
              <a:buFont typeface="Arial" panose="020B0604020202020204" pitchFamily="34" charset="0"/>
              <a:buChar char="•"/>
              <a:defRPr sz="661"/>
            </a:lvl2pPr>
            <a:lvl3pPr marL="161986" indent="-80993">
              <a:defRPr sz="661"/>
            </a:lvl3pPr>
            <a:lvl4pPr marL="242979" indent="-80993">
              <a:defRPr sz="661"/>
            </a:lvl4pPr>
            <a:lvl5pPr>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23"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1428127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2 team">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3306490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2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64569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14762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01957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521504"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1" name="Picture Placeholder 3"/>
          <p:cNvSpPr>
            <a:spLocks noGrp="1"/>
          </p:cNvSpPr>
          <p:nvPr>
            <p:ph type="pic" sz="quarter" idx="23"/>
          </p:nvPr>
        </p:nvSpPr>
        <p:spPr>
          <a:xfrm>
            <a:off x="439345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32" name="Content Placeholder 13"/>
          <p:cNvSpPr>
            <a:spLocks noGrp="1"/>
          </p:cNvSpPr>
          <p:nvPr>
            <p:ph sz="quarter" idx="24" hasCustomPrompt="1"/>
          </p:nvPr>
        </p:nvSpPr>
        <p:spPr>
          <a:xfrm>
            <a:off x="4895383" y="774725"/>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164569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14762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01957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3521504"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9" name="Picture Placeholder 3"/>
          <p:cNvSpPr>
            <a:spLocks noGrp="1"/>
          </p:cNvSpPr>
          <p:nvPr>
            <p:ph type="pic" sz="quarter" idx="31"/>
          </p:nvPr>
        </p:nvSpPr>
        <p:spPr>
          <a:xfrm>
            <a:off x="439345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0" name="Content Placeholder 13"/>
          <p:cNvSpPr>
            <a:spLocks noGrp="1"/>
          </p:cNvSpPr>
          <p:nvPr>
            <p:ph sz="quarter" idx="32" hasCustomPrompt="1"/>
          </p:nvPr>
        </p:nvSpPr>
        <p:spPr>
          <a:xfrm>
            <a:off x="4895383" y="148990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164569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14762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01957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3521504"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7" name="Picture Placeholder 3"/>
          <p:cNvSpPr>
            <a:spLocks noGrp="1"/>
          </p:cNvSpPr>
          <p:nvPr>
            <p:ph type="pic" sz="quarter" idx="39"/>
          </p:nvPr>
        </p:nvSpPr>
        <p:spPr>
          <a:xfrm>
            <a:off x="439345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bg2"/>
            </a:outerShdw>
          </a:effectLst>
        </p:spPr>
        <p:txBody>
          <a:bodyPr anchor="ctr" anchorCtr="0">
            <a:normAutofit/>
          </a:bodyPr>
          <a:lstStyle>
            <a:lvl1pPr marL="0" indent="0" algn="ctr">
              <a:buNone/>
              <a:defRPr sz="496"/>
            </a:lvl1pPr>
          </a:lstStyle>
          <a:p>
            <a:endParaRPr lang="en-US" dirty="0"/>
          </a:p>
        </p:txBody>
      </p:sp>
      <p:sp>
        <p:nvSpPr>
          <p:cNvPr id="48" name="Content Placeholder 13"/>
          <p:cNvSpPr>
            <a:spLocks noGrp="1"/>
          </p:cNvSpPr>
          <p:nvPr>
            <p:ph sz="quarter" idx="40" hasCustomPrompt="1"/>
          </p:nvPr>
        </p:nvSpPr>
        <p:spPr>
          <a:xfrm>
            <a:off x="4895383" y="2205086"/>
            <a:ext cx="651542"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1380896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9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3995786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9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48990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48990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48990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1" name="Picture Placeholder 3"/>
          <p:cNvSpPr>
            <a:spLocks noGrp="1"/>
          </p:cNvSpPr>
          <p:nvPr>
            <p:ph type="pic" sz="quarter" idx="33"/>
          </p:nvPr>
        </p:nvSpPr>
        <p:spPr>
          <a:xfrm>
            <a:off x="271811"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42" name="Content Placeholder 13"/>
          <p:cNvSpPr>
            <a:spLocks noGrp="1"/>
          </p:cNvSpPr>
          <p:nvPr>
            <p:ph sz="quarter" idx="34" hasCustomPrompt="1"/>
          </p:nvPr>
        </p:nvSpPr>
        <p:spPr>
          <a:xfrm>
            <a:off x="773746"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3" name="Picture Placeholder 3"/>
          <p:cNvSpPr>
            <a:spLocks noGrp="1"/>
          </p:cNvSpPr>
          <p:nvPr>
            <p:ph type="pic" sz="quarter" idx="35"/>
          </p:nvPr>
        </p:nvSpPr>
        <p:spPr>
          <a:xfrm>
            <a:off x="2059800" y="2205086"/>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44" name="Content Placeholder 13"/>
          <p:cNvSpPr>
            <a:spLocks noGrp="1"/>
          </p:cNvSpPr>
          <p:nvPr>
            <p:ph sz="quarter" idx="36" hasCustomPrompt="1"/>
          </p:nvPr>
        </p:nvSpPr>
        <p:spPr>
          <a:xfrm>
            <a:off x="2563520"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5" name="Picture Placeholder 3"/>
          <p:cNvSpPr>
            <a:spLocks noGrp="1"/>
          </p:cNvSpPr>
          <p:nvPr>
            <p:ph type="pic" sz="quarter" idx="37"/>
          </p:nvPr>
        </p:nvSpPr>
        <p:spPr>
          <a:xfrm>
            <a:off x="3847789" y="220508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46" name="Content Placeholder 13"/>
          <p:cNvSpPr>
            <a:spLocks noGrp="1"/>
          </p:cNvSpPr>
          <p:nvPr>
            <p:ph sz="quarter" idx="38" hasCustomPrompt="1"/>
          </p:nvPr>
        </p:nvSpPr>
        <p:spPr>
          <a:xfrm>
            <a:off x="4353293" y="2205086"/>
            <a:ext cx="1093317" cy="462253"/>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4134198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31960" y="686201"/>
            <a:ext cx="4895533" cy="2186310"/>
          </a:xfrm>
        </p:spPr>
        <p:txBody>
          <a:bodyPr numCol="2" spcCol="274320">
            <a:normAutofit/>
          </a:bodyPr>
          <a:lstStyle>
            <a:lvl1pPr marL="0" indent="0">
              <a:spcBef>
                <a:spcPts val="567"/>
              </a:spcBef>
              <a:buNone/>
              <a:defRPr sz="756"/>
            </a:lvl1pPr>
            <a:lvl2pPr marL="107988" indent="-107988">
              <a:spcBef>
                <a:spcPts val="567"/>
              </a:spcBef>
              <a:buFont typeface="Arial" panose="020B0604020202020204" pitchFamily="34" charset="0"/>
              <a:buChar char="•"/>
              <a:defRPr sz="756"/>
            </a:lvl2pPr>
            <a:lvl3pPr marL="215976" indent="-107988">
              <a:spcBef>
                <a:spcPts val="567"/>
              </a:spcBef>
              <a:buFont typeface="Open Sans Light" panose="020B0306030504020204" pitchFamily="34" charset="0"/>
              <a:buChar char="–"/>
              <a:defRPr sz="756"/>
            </a:lvl3pPr>
            <a:lvl4pPr marL="323964" indent="-107988">
              <a:spcBef>
                <a:spcPts val="567"/>
              </a:spcBef>
              <a:buFont typeface="Arial" panose="020B0604020202020204" pitchFamily="34" charset="0"/>
              <a:buChar char="•"/>
              <a:defRPr sz="756"/>
            </a:lvl4pPr>
            <a:lvl5pPr marL="431952" indent="-107988">
              <a:spcBef>
                <a:spcPts val="567"/>
              </a:spcBef>
              <a:buFont typeface="Open Sans Light" panose="020B0306030504020204" pitchFamily="34" charset="0"/>
              <a:buChar char="–"/>
              <a:defRPr sz="756"/>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9006425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3032658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6 Team ">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1"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773746"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059800" y="774725"/>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563520"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847789" y="774724"/>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4353293" y="774725"/>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1"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773746"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059800" y="1836228"/>
            <a:ext cx="431959" cy="432012"/>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2563520"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7" name="Picture Placeholder 3"/>
          <p:cNvSpPr>
            <a:spLocks noGrp="1"/>
          </p:cNvSpPr>
          <p:nvPr>
            <p:ph type="pic" sz="quarter" idx="29"/>
          </p:nvPr>
        </p:nvSpPr>
        <p:spPr>
          <a:xfrm>
            <a:off x="3847789" y="1836227"/>
            <a:ext cx="431959" cy="432012"/>
          </a:xfr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8" name="Content Placeholder 13"/>
          <p:cNvSpPr>
            <a:spLocks noGrp="1"/>
          </p:cNvSpPr>
          <p:nvPr>
            <p:ph sz="quarter" idx="30" hasCustomPrompt="1"/>
          </p:nvPr>
        </p:nvSpPr>
        <p:spPr>
          <a:xfrm>
            <a:off x="4353293" y="1836228"/>
            <a:ext cx="1093317"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6432992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31782530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4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271810"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1084326"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966553" y="774725"/>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3780853" y="774725"/>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3" name="Picture Placeholder 3"/>
          <p:cNvSpPr>
            <a:spLocks noGrp="1"/>
          </p:cNvSpPr>
          <p:nvPr>
            <p:ph type="pic" sz="quarter" idx="25"/>
          </p:nvPr>
        </p:nvSpPr>
        <p:spPr>
          <a:xfrm>
            <a:off x="271810"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34" name="Content Placeholder 13"/>
          <p:cNvSpPr>
            <a:spLocks noGrp="1"/>
          </p:cNvSpPr>
          <p:nvPr>
            <p:ph sz="quarter" idx="26" hasCustomPrompt="1"/>
          </p:nvPr>
        </p:nvSpPr>
        <p:spPr>
          <a:xfrm>
            <a:off x="1084326"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35" name="Picture Placeholder 3"/>
          <p:cNvSpPr>
            <a:spLocks noGrp="1"/>
          </p:cNvSpPr>
          <p:nvPr>
            <p:ph type="pic" sz="quarter" idx="27"/>
          </p:nvPr>
        </p:nvSpPr>
        <p:spPr>
          <a:xfrm>
            <a:off x="2966553" y="1836228"/>
            <a:ext cx="724728" cy="724817"/>
          </a:xfr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36" name="Content Placeholder 13"/>
          <p:cNvSpPr>
            <a:spLocks noGrp="1"/>
          </p:cNvSpPr>
          <p:nvPr>
            <p:ph sz="quarter" idx="28" hasCustomPrompt="1"/>
          </p:nvPr>
        </p:nvSpPr>
        <p:spPr>
          <a:xfrm>
            <a:off x="3780853" y="1836228"/>
            <a:ext cx="1681105" cy="917619"/>
          </a:xfrm>
        </p:spPr>
        <p:txBody>
          <a:bodyPr/>
          <a:lstStyle>
            <a:lvl1pPr marL="0" indent="0">
              <a:lnSpc>
                <a:spcPct val="80000"/>
              </a:lnSpc>
              <a:buNone/>
              <a:defRPr sz="661">
                <a:latin typeface="Open Sans" panose="020B0606030504020204" pitchFamily="34" charset="0"/>
                <a:ea typeface="Open Sans" panose="020B0606030504020204" pitchFamily="34" charset="0"/>
                <a:cs typeface="Open Sans" panose="020B0606030504020204" pitchFamily="34" charset="0"/>
              </a:defRPr>
            </a:lvl1pPr>
            <a:lvl2pPr marL="0" indent="0">
              <a:lnSpc>
                <a:spcPct val="90000"/>
              </a:lnSpc>
              <a:spcBef>
                <a:spcPts val="0"/>
              </a:spcBef>
              <a:spcAft>
                <a:spcPts val="378"/>
              </a:spcAft>
              <a:buFont typeface="Arial" panose="020B0604020202020204" pitchFamily="34" charset="0"/>
              <a:buNone/>
              <a:defRPr sz="567" i="1"/>
            </a:lvl2pPr>
            <a:lvl3pPr marL="0" indent="0">
              <a:buNone/>
              <a:defRPr sz="567"/>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29943910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3 Team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6280774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3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738934"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271812"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252692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2059801"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4314912"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3847789" y="1538778"/>
            <a:ext cx="1595251"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6962635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 Team Subtitle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49" name="Text Placeholder 4"/>
          <p:cNvSpPr>
            <a:spLocks noGrp="1"/>
          </p:cNvSpPr>
          <p:nvPr>
            <p:ph type="body" sz="quarter" idx="41"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93760829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4 Team 2">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577080"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1"/>
            </a:outerShdw>
          </a:effectLst>
        </p:spPr>
        <p:txBody>
          <a:bodyPr anchor="ctr" anchorCtr="0">
            <a:normAutofit/>
          </a:bodyPr>
          <a:lstStyle>
            <a:lvl1pPr marL="0" indent="0" algn="ctr">
              <a:buNone/>
              <a:defRPr sz="496"/>
            </a:lvl1pPr>
          </a:lstStyle>
          <a:p>
            <a:endParaRPr lang="en-US" dirty="0"/>
          </a:p>
        </p:txBody>
      </p:sp>
      <p:sp>
        <p:nvSpPr>
          <p:cNvPr id="14" name="Content Placeholder 13"/>
          <p:cNvSpPr>
            <a:spLocks noGrp="1"/>
          </p:cNvSpPr>
          <p:nvPr>
            <p:ph sz="quarter" idx="18" hasCustomPrompt="1"/>
          </p:nvPr>
        </p:nvSpPr>
        <p:spPr>
          <a:xfrm>
            <a:off x="3397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7" name="Picture Placeholder 3"/>
          <p:cNvSpPr>
            <a:spLocks noGrp="1"/>
          </p:cNvSpPr>
          <p:nvPr>
            <p:ph type="pic" sz="quarter" idx="19"/>
          </p:nvPr>
        </p:nvSpPr>
        <p:spPr>
          <a:xfrm>
            <a:off x="1901613"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3"/>
            </a:outerShdw>
          </a:effectLst>
        </p:spPr>
        <p:txBody>
          <a:bodyPr anchor="ctr" anchorCtr="0">
            <a:normAutofit/>
          </a:bodyPr>
          <a:lstStyle>
            <a:lvl1pPr marL="0" indent="0" algn="ctr">
              <a:buNone/>
              <a:defRPr sz="496"/>
            </a:lvl1pPr>
          </a:lstStyle>
          <a:p>
            <a:endParaRPr lang="en-US" dirty="0"/>
          </a:p>
        </p:txBody>
      </p:sp>
      <p:sp>
        <p:nvSpPr>
          <p:cNvPr id="28" name="Content Placeholder 13"/>
          <p:cNvSpPr>
            <a:spLocks noGrp="1"/>
          </p:cNvSpPr>
          <p:nvPr>
            <p:ph sz="quarter" idx="20" hasCustomPrompt="1"/>
          </p:nvPr>
        </p:nvSpPr>
        <p:spPr>
          <a:xfrm>
            <a:off x="1664306"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29" name="Picture Placeholder 3"/>
          <p:cNvSpPr>
            <a:spLocks noGrp="1"/>
          </p:cNvSpPr>
          <p:nvPr>
            <p:ph type="pic" sz="quarter" idx="21"/>
          </p:nvPr>
        </p:nvSpPr>
        <p:spPr>
          <a:xfrm>
            <a:off x="3226146" y="774725"/>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accent5"/>
            </a:outerShdw>
          </a:effectLst>
        </p:spPr>
        <p:txBody>
          <a:bodyPr anchor="ctr" anchorCtr="0">
            <a:normAutofit/>
          </a:bodyPr>
          <a:lstStyle>
            <a:lvl1pPr marL="0" indent="0" algn="ctr">
              <a:buNone/>
              <a:defRPr sz="496"/>
            </a:lvl1pPr>
          </a:lstStyle>
          <a:p>
            <a:endParaRPr lang="en-US" dirty="0"/>
          </a:p>
        </p:txBody>
      </p:sp>
      <p:sp>
        <p:nvSpPr>
          <p:cNvPr id="30" name="Content Placeholder 13"/>
          <p:cNvSpPr>
            <a:spLocks noGrp="1"/>
          </p:cNvSpPr>
          <p:nvPr>
            <p:ph sz="quarter" idx="22" hasCustomPrompt="1"/>
          </p:nvPr>
        </p:nvSpPr>
        <p:spPr>
          <a:xfrm>
            <a:off x="2988838"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
        <p:nvSpPr>
          <p:cNvPr id="10" name="Picture Placeholder 3"/>
          <p:cNvSpPr>
            <a:spLocks noGrp="1"/>
          </p:cNvSpPr>
          <p:nvPr>
            <p:ph type="pic" sz="quarter" idx="42"/>
          </p:nvPr>
        </p:nvSpPr>
        <p:spPr>
          <a:xfrm>
            <a:off x="4550679" y="774724"/>
            <a:ext cx="661005" cy="661086"/>
          </a:xfrm>
          <a:prstGeom prst="ellipse">
            <a:avLst/>
          </a:prstGeom>
          <a:solidFill>
            <a:schemeClr val="bg1">
              <a:lumMod val="95000"/>
            </a:schemeClr>
          </a:solidFill>
          <a:ln w="3175">
            <a:solidFill>
              <a:schemeClr val="bg1">
                <a:lumMod val="50000"/>
                <a:alpha val="40000"/>
              </a:schemeClr>
            </a:solidFill>
          </a:ln>
          <a:effectLst>
            <a:outerShdw dist="25400" dir="5400000" algn="t" rotWithShape="0">
              <a:schemeClr val="tx2"/>
            </a:outerShdw>
          </a:effectLst>
        </p:spPr>
        <p:txBody>
          <a:bodyPr anchor="ctr" anchorCtr="0">
            <a:normAutofit/>
          </a:bodyPr>
          <a:lstStyle>
            <a:lvl1pPr marL="0" indent="0" algn="ctr">
              <a:buNone/>
              <a:defRPr sz="496"/>
            </a:lvl1pPr>
          </a:lstStyle>
          <a:p>
            <a:endParaRPr lang="en-US" dirty="0"/>
          </a:p>
        </p:txBody>
      </p:sp>
      <p:sp>
        <p:nvSpPr>
          <p:cNvPr id="11" name="Content Placeholder 13"/>
          <p:cNvSpPr>
            <a:spLocks noGrp="1"/>
          </p:cNvSpPr>
          <p:nvPr>
            <p:ph sz="quarter" idx="43" hasCustomPrompt="1"/>
          </p:nvPr>
        </p:nvSpPr>
        <p:spPr>
          <a:xfrm>
            <a:off x="4313372" y="1538778"/>
            <a:ext cx="1135619" cy="1135410"/>
          </a:xfrm>
        </p:spPr>
        <p:txBody>
          <a:bodyPr>
            <a:normAutofit/>
          </a:bodyPr>
          <a:lstStyle>
            <a:lvl1pPr marL="0" indent="0" algn="ctr">
              <a:lnSpc>
                <a:spcPct val="80000"/>
              </a:lnSpc>
              <a:buNone/>
              <a:defRPr sz="945">
                <a:latin typeface="Open Sans" panose="020B0606030504020204" pitchFamily="34" charset="0"/>
                <a:ea typeface="Open Sans" panose="020B0606030504020204" pitchFamily="34" charset="0"/>
                <a:cs typeface="Open Sans" panose="020B0606030504020204" pitchFamily="34" charset="0"/>
              </a:defRPr>
            </a:lvl1pPr>
            <a:lvl2pPr marL="0" indent="0" algn="ctr">
              <a:lnSpc>
                <a:spcPct val="90000"/>
              </a:lnSpc>
              <a:spcBef>
                <a:spcPts val="0"/>
              </a:spcBef>
              <a:spcAft>
                <a:spcPts val="378"/>
              </a:spcAft>
              <a:buFont typeface="Arial" panose="020B0604020202020204" pitchFamily="34" charset="0"/>
              <a:buNone/>
              <a:defRPr sz="661" i="1"/>
            </a:lvl2pPr>
            <a:lvl3pPr marL="0" indent="0" algn="ctr">
              <a:buNone/>
              <a:defRPr sz="661"/>
            </a:lvl3pPr>
            <a:lvl4pPr marL="242979" indent="-80993">
              <a:defRPr sz="567"/>
            </a:lvl4pPr>
            <a:lvl5pPr>
              <a:defRPr sz="567"/>
            </a:lvl5pPr>
          </a:lstStyle>
          <a:p>
            <a:pPr lvl="0"/>
            <a:r>
              <a:rPr lang="en-US" dirty="0"/>
              <a:t>First </a:t>
            </a:r>
            <a:r>
              <a:rPr lang="en-US" dirty="0" err="1"/>
              <a:t>Lastname</a:t>
            </a:r>
            <a:endParaRPr lang="en-US" dirty="0"/>
          </a:p>
          <a:p>
            <a:pPr lvl="1"/>
            <a:r>
              <a:rPr lang="en-US" dirty="0"/>
              <a:t>Second level</a:t>
            </a:r>
          </a:p>
          <a:p>
            <a:pPr lvl="2"/>
            <a:r>
              <a:rPr lang="en-US" dirty="0"/>
              <a:t>Third level</a:t>
            </a:r>
          </a:p>
        </p:txBody>
      </p:sp>
    </p:spTree>
    <p:extLst>
      <p:ext uri="{BB962C8B-B14F-4D97-AF65-F5344CB8AC3E}">
        <p14:creationId xmlns:p14="http://schemas.microsoft.com/office/powerpoint/2010/main" val="344552547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a:xfrm>
            <a:off x="395962" y="3003082"/>
            <a:ext cx="1295876" cy="172505"/>
          </a:xfrm>
          <a:prstGeom prst="rect">
            <a:avLst/>
          </a:prstGeom>
        </p:spPr>
        <p:txBody>
          <a:bodyPr lIns="43196" tIns="21598" rIns="43196" bIns="21598"/>
          <a:lstStyle/>
          <a:p>
            <a:fld id="{57D4D69F-BC6B-436B-9E7F-130EDFFD351C}" type="datetimeFigureOut">
              <a:rPr lang="ru-RU" smtClean="0"/>
              <a:t>01.03.2021</a:t>
            </a:fld>
            <a:endParaRPr lang="ru-RU"/>
          </a:p>
        </p:txBody>
      </p:sp>
      <p:sp>
        <p:nvSpPr>
          <p:cNvPr id="5" name="Нижний колонтитул 4"/>
          <p:cNvSpPr>
            <a:spLocks noGrp="1"/>
          </p:cNvSpPr>
          <p:nvPr>
            <p:ph type="ftr" sz="quarter" idx="11"/>
          </p:nvPr>
        </p:nvSpPr>
        <p:spPr>
          <a:xfrm>
            <a:off x="1907818" y="3003082"/>
            <a:ext cx="1943814" cy="172505"/>
          </a:xfrm>
          <a:prstGeom prst="rect">
            <a:avLst/>
          </a:prstGeom>
        </p:spPr>
        <p:txBody>
          <a:bodyPr lIns="43196" tIns="21598" rIns="43196" bIns="21598"/>
          <a:lstStyle/>
          <a:p>
            <a:endParaRPr lang="ru-RU"/>
          </a:p>
        </p:txBody>
      </p:sp>
      <p:sp>
        <p:nvSpPr>
          <p:cNvPr id="6" name="Номер слайда 5"/>
          <p:cNvSpPr>
            <a:spLocks noGrp="1"/>
          </p:cNvSpPr>
          <p:nvPr>
            <p:ph type="sldNum" sz="quarter" idx="12"/>
          </p:nvPr>
        </p:nvSpPr>
        <p:spPr>
          <a:xfrm>
            <a:off x="4067612" y="3003082"/>
            <a:ext cx="1295876" cy="172505"/>
          </a:xfrm>
          <a:prstGeom prst="rect">
            <a:avLst/>
          </a:prstGeom>
        </p:spPr>
        <p:txBody>
          <a:bodyPr lIns="43196" tIns="21598" rIns="43196" bIns="21598"/>
          <a:lstStyle/>
          <a:p>
            <a:fld id="{6BA10DFD-BC8A-4F9D-BBB4-F44CB864218F}" type="slidenum">
              <a:rPr lang="ru-RU" smtClean="0"/>
              <a:t>‹#›</a:t>
            </a:fld>
            <a:endParaRPr lang="ru-RU"/>
          </a:p>
        </p:txBody>
      </p:sp>
    </p:spTree>
    <p:extLst>
      <p:ext uri="{BB962C8B-B14F-4D97-AF65-F5344CB8AC3E}">
        <p14:creationId xmlns:p14="http://schemas.microsoft.com/office/powerpoint/2010/main" val="385936999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1_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1960" y="132269"/>
            <a:ext cx="4895533" cy="386260"/>
          </a:xfrm>
        </p:spPr>
        <p:txBody>
          <a:bodyPr/>
          <a:lstStyle/>
          <a:p>
            <a:r>
              <a:rPr lang="en-US"/>
              <a:t>Click to edit Master title style</a:t>
            </a:r>
          </a:p>
        </p:txBody>
      </p:sp>
      <p:sp>
        <p:nvSpPr>
          <p:cNvPr id="4" name="Picture Placeholder 3"/>
          <p:cNvSpPr>
            <a:spLocks noGrp="1"/>
          </p:cNvSpPr>
          <p:nvPr>
            <p:ph type="pic" sz="quarter" idx="10"/>
          </p:nvPr>
        </p:nvSpPr>
        <p:spPr>
          <a:xfrm>
            <a:off x="431959"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1"/>
            </a:lvl1pPr>
          </a:lstStyle>
          <a:p>
            <a:pPr lvl="0"/>
            <a:endParaRPr lang="en-US"/>
          </a:p>
        </p:txBody>
      </p:sp>
      <p:sp>
        <p:nvSpPr>
          <p:cNvPr id="5" name="Picture Placeholder 3"/>
          <p:cNvSpPr>
            <a:spLocks noGrp="1"/>
          </p:cNvSpPr>
          <p:nvPr>
            <p:ph type="pic" sz="quarter" idx="11"/>
          </p:nvPr>
        </p:nvSpPr>
        <p:spPr>
          <a:xfrm>
            <a:off x="2093560"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1"/>
            </a:lvl1pPr>
          </a:lstStyle>
          <a:p>
            <a:pPr lvl="0"/>
            <a:endParaRPr lang="en-US"/>
          </a:p>
        </p:txBody>
      </p:sp>
      <p:sp>
        <p:nvSpPr>
          <p:cNvPr id="6" name="Picture Placeholder 3"/>
          <p:cNvSpPr>
            <a:spLocks noGrp="1"/>
          </p:cNvSpPr>
          <p:nvPr>
            <p:ph type="pic" sz="quarter" idx="12"/>
          </p:nvPr>
        </p:nvSpPr>
        <p:spPr>
          <a:xfrm>
            <a:off x="3755161" y="660018"/>
            <a:ext cx="1572330" cy="1609857"/>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1"/>
            </a:lvl1pPr>
          </a:lstStyle>
          <a:p>
            <a:pPr lvl="0"/>
            <a:endParaRPr lang="en-US"/>
          </a:p>
        </p:txBody>
      </p:sp>
      <p:sp>
        <p:nvSpPr>
          <p:cNvPr id="8" name="Text Placeholder 9"/>
          <p:cNvSpPr>
            <a:spLocks noGrp="1"/>
          </p:cNvSpPr>
          <p:nvPr>
            <p:ph type="body" sz="quarter" idx="14"/>
          </p:nvPr>
        </p:nvSpPr>
        <p:spPr>
          <a:xfrm>
            <a:off x="431959"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3560"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5161" y="2353088"/>
            <a:ext cx="1572330" cy="453013"/>
          </a:xfrm>
        </p:spPr>
        <p:txBody>
          <a:bodyPr>
            <a:noAutofit/>
          </a:bodyPr>
          <a:lstStyle>
            <a:lvl1pPr marL="0" indent="0">
              <a:buNone/>
              <a:defRPr sz="661"/>
            </a:lvl1pPr>
            <a:lvl2pPr marL="71992" indent="-71992">
              <a:buFont typeface="Arial" panose="020B0604020202020204" pitchFamily="34" charset="0"/>
              <a:buChar char="•"/>
              <a:defRPr sz="661"/>
            </a:lvl2pPr>
            <a:lvl3pPr marL="143984" indent="-71992">
              <a:defRPr sz="661"/>
            </a:lvl3pPr>
            <a:lvl4pPr marL="251972" indent="-107988">
              <a:defRPr sz="661"/>
            </a:lvl4pPr>
            <a:lvl5pPr marL="359960" indent="-107988">
              <a:defRPr sz="66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718755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686202"/>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1807929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96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927720" y="576016"/>
            <a:ext cx="2399771" cy="2138308"/>
          </a:xfrm>
        </p:spPr>
        <p:txBody>
          <a:bodyPr>
            <a:normAutofit/>
          </a:bodyPr>
          <a:lstStyle>
            <a:lvl1pPr>
              <a:defRPr sz="945"/>
            </a:lvl1pPr>
            <a:lvl2pPr>
              <a:defRPr sz="756"/>
            </a:lvl2pPr>
            <a:lvl3pPr>
              <a:defRPr sz="756"/>
            </a:lvl3pPr>
            <a:lvl4pPr>
              <a:defRPr sz="756"/>
            </a:lvl4pPr>
            <a:lvl5pPr>
              <a:defRPr sz="756"/>
            </a:lvl5pPr>
            <a:lvl6pPr>
              <a:defRPr sz="1134"/>
            </a:lvl6pPr>
            <a:lvl7pPr>
              <a:defRPr sz="1134"/>
            </a:lvl7pPr>
            <a:lvl8pPr>
              <a:defRPr sz="1134"/>
            </a:lvl8pPr>
            <a:lvl9pPr>
              <a:defRPr sz="1134"/>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99072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576017"/>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737163"/>
            <a:ext cx="2400771"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576017"/>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737163"/>
            <a:ext cx="2401770" cy="2157166"/>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965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omparison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31960" y="690863"/>
            <a:ext cx="2400771"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4" name="Content Placeholder 3"/>
          <p:cNvSpPr>
            <a:spLocks noGrp="1"/>
          </p:cNvSpPr>
          <p:nvPr>
            <p:ph sz="half" idx="2"/>
          </p:nvPr>
        </p:nvSpPr>
        <p:spPr>
          <a:xfrm>
            <a:off x="431960" y="852010"/>
            <a:ext cx="2400771"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925722" y="690863"/>
            <a:ext cx="2401770" cy="145410"/>
          </a:xfrm>
        </p:spPr>
        <p:txBody>
          <a:bodyPr wrap="square" anchor="b">
            <a:spAutoFit/>
          </a:bodyPr>
          <a:lstStyle>
            <a:lvl1pPr marL="0" indent="0">
              <a:spcBef>
                <a:spcPts val="0"/>
              </a:spcBef>
              <a:buNone/>
              <a:defRPr sz="945" b="1"/>
            </a:lvl1pPr>
            <a:lvl2pPr marL="287968" indent="0">
              <a:buNone/>
              <a:defRPr sz="1260" b="1"/>
            </a:lvl2pPr>
            <a:lvl3pPr marL="575936" indent="0">
              <a:buNone/>
              <a:defRPr sz="1134" b="1"/>
            </a:lvl3pPr>
            <a:lvl4pPr marL="863903" indent="0">
              <a:buNone/>
              <a:defRPr sz="1008" b="1"/>
            </a:lvl4pPr>
            <a:lvl5pPr marL="1151871" indent="0">
              <a:buNone/>
              <a:defRPr sz="1008" b="1"/>
            </a:lvl5pPr>
            <a:lvl6pPr marL="1439839" indent="0">
              <a:buNone/>
              <a:defRPr sz="1008" b="1"/>
            </a:lvl6pPr>
            <a:lvl7pPr marL="1727807" indent="0">
              <a:buNone/>
              <a:defRPr sz="1008" b="1"/>
            </a:lvl7pPr>
            <a:lvl8pPr marL="2015775" indent="0">
              <a:buNone/>
              <a:defRPr sz="1008" b="1"/>
            </a:lvl8pPr>
            <a:lvl9pPr marL="2303743" indent="0">
              <a:buNone/>
              <a:defRPr sz="1008" b="1"/>
            </a:lvl9pPr>
          </a:lstStyle>
          <a:p>
            <a:pPr lvl="0"/>
            <a:r>
              <a:rPr lang="en-US" dirty="0"/>
              <a:t>Click to edit Master text styles</a:t>
            </a:r>
          </a:p>
        </p:txBody>
      </p:sp>
      <p:sp>
        <p:nvSpPr>
          <p:cNvPr id="6" name="Content Placeholder 5"/>
          <p:cNvSpPr>
            <a:spLocks noGrp="1"/>
          </p:cNvSpPr>
          <p:nvPr>
            <p:ph sz="quarter" idx="4"/>
          </p:nvPr>
        </p:nvSpPr>
        <p:spPr>
          <a:xfrm>
            <a:off x="2925722" y="852010"/>
            <a:ext cx="2401770" cy="2064071"/>
          </a:xfrm>
        </p:spPr>
        <p:txBody>
          <a:bodyPr>
            <a:normAutofit/>
          </a:bodyPr>
          <a:lstStyle>
            <a:lvl1pPr>
              <a:defRPr sz="945"/>
            </a:lvl1pPr>
            <a:lvl2pPr>
              <a:defRPr sz="756"/>
            </a:lvl2pPr>
            <a:lvl3pPr>
              <a:defRPr sz="756"/>
            </a:lvl3pPr>
            <a:lvl4pPr>
              <a:defRPr sz="756"/>
            </a:lvl4pPr>
            <a:lvl5pPr>
              <a:defRPr sz="756"/>
            </a:lvl5pPr>
            <a:lvl6pPr>
              <a:defRPr sz="1008"/>
            </a:lvl6pPr>
            <a:lvl7pPr>
              <a:defRPr sz="1008"/>
            </a:lvl7pPr>
            <a:lvl8pPr>
              <a:defRPr sz="1008"/>
            </a:lvl8pPr>
            <a:lvl9pPr>
              <a:defRPr sz="1008"/>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p:cNvSpPr>
            <a:spLocks noGrp="1"/>
          </p:cNvSpPr>
          <p:nvPr>
            <p:ph type="body" sz="quarter" idx="10" hasCustomPrompt="1"/>
          </p:nvPr>
        </p:nvSpPr>
        <p:spPr>
          <a:xfrm>
            <a:off x="431960" y="441013"/>
            <a:ext cx="4895533" cy="192005"/>
          </a:xfrm>
        </p:spPr>
        <p:txBody>
          <a:bodyPr>
            <a:normAutofit/>
          </a:bodyPr>
          <a:lstStyle>
            <a:lvl1pPr marL="0" indent="0" algn="ctr">
              <a:lnSpc>
                <a:spcPct val="86000"/>
              </a:lnSpc>
              <a:spcBef>
                <a:spcPts val="0"/>
              </a:spcBef>
              <a:buNone/>
              <a:defRPr sz="850" baseline="0"/>
            </a:lvl1pPr>
          </a:lstStyle>
          <a:p>
            <a:pPr lvl="0"/>
            <a:r>
              <a:rPr lang="en-US" dirty="0"/>
              <a:t>Click here to edit subtitle</a:t>
            </a:r>
          </a:p>
        </p:txBody>
      </p:sp>
    </p:spTree>
    <p:extLst>
      <p:ext uri="{BB962C8B-B14F-4D97-AF65-F5344CB8AC3E}">
        <p14:creationId xmlns:p14="http://schemas.microsoft.com/office/powerpoint/2010/main" val="65649806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hyperlink" Target="https://twitter.com/" TargetMode="Externa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hyperlink" Target="https://www.linkedin.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hyperlink" Target="https://www.facebook.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960" y="132269"/>
            <a:ext cx="4895533" cy="386260"/>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431960" y="576016"/>
            <a:ext cx="4895533" cy="218631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p:cNvSpPr txBox="1">
            <a:spLocks/>
          </p:cNvSpPr>
          <p:nvPr userDrawn="1"/>
        </p:nvSpPr>
        <p:spPr>
          <a:xfrm>
            <a:off x="3984157" y="2978033"/>
            <a:ext cx="1020978" cy="145424"/>
          </a:xfrm>
          <a:prstGeom prst="rect">
            <a:avLst/>
          </a:prstGeom>
        </p:spPr>
        <p:txBody>
          <a:bodyPr vert="horz" wrap="square" lIns="57595" tIns="28797" rIns="57595" bIns="28797" rtlCol="0" anchor="ctr">
            <a:sp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567" dirty="0"/>
              <a:t>i9 presentation to Joe Smith</a:t>
            </a:r>
          </a:p>
        </p:txBody>
      </p:sp>
      <p:sp>
        <p:nvSpPr>
          <p:cNvPr id="7" name="Slide Number Placeholder 5"/>
          <p:cNvSpPr txBox="1">
            <a:spLocks/>
          </p:cNvSpPr>
          <p:nvPr userDrawn="1"/>
        </p:nvSpPr>
        <p:spPr>
          <a:xfrm>
            <a:off x="384986" y="2973193"/>
            <a:ext cx="65863" cy="155104"/>
          </a:xfrm>
          <a:prstGeom prst="rect">
            <a:avLst/>
          </a:prstGeom>
        </p:spPr>
        <p:txBody>
          <a:bodyPr vert="horz" wrap="none" lIns="57595" tIns="28797" rIns="57595" bIns="28797"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A290D8D-6BA0-418D-AFED-C65293F70DA0}" type="slidenum">
              <a:rPr lang="en-US" sz="567" smtClean="0"/>
              <a:pPr algn="ctr"/>
              <a:t>‹#›</a:t>
            </a:fld>
            <a:endParaRPr lang="en-US" sz="567" dirty="0"/>
          </a:p>
        </p:txBody>
      </p:sp>
      <p:sp>
        <p:nvSpPr>
          <p:cNvPr id="10" name="Oval 9"/>
          <p:cNvSpPr/>
          <p:nvPr/>
        </p:nvSpPr>
        <p:spPr>
          <a:xfrm>
            <a:off x="339216"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6" name="Oval 15"/>
          <p:cNvSpPr/>
          <p:nvPr/>
        </p:nvSpPr>
        <p:spPr>
          <a:xfrm>
            <a:off x="133150"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7" name="Rectangle 9"/>
          <p:cNvSpPr/>
          <p:nvPr/>
        </p:nvSpPr>
        <p:spPr>
          <a:xfrm rot="2700000">
            <a:off x="201578"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4" name="Oval 13"/>
          <p:cNvSpPr/>
          <p:nvPr/>
        </p:nvSpPr>
        <p:spPr>
          <a:xfrm rot="10800000">
            <a:off x="545281"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5" name="Rectangle 9"/>
          <p:cNvSpPr/>
          <p:nvPr/>
        </p:nvSpPr>
        <p:spPr>
          <a:xfrm rot="13500000">
            <a:off x="591679" y="3029465"/>
            <a:ext cx="42576" cy="42571"/>
          </a:xfrm>
          <a:custGeom>
            <a:avLst/>
            <a:gdLst>
              <a:gd name="connsiteX0" fmla="*/ 0 w 531091"/>
              <a:gd name="connsiteY0" fmla="*/ 0 h 531091"/>
              <a:gd name="connsiteX1" fmla="*/ 531091 w 531091"/>
              <a:gd name="connsiteY1" fmla="*/ 0 h 531091"/>
              <a:gd name="connsiteX2" fmla="*/ 531091 w 531091"/>
              <a:gd name="connsiteY2" fmla="*/ 531091 h 531091"/>
              <a:gd name="connsiteX3" fmla="*/ 0 w 531091"/>
              <a:gd name="connsiteY3" fmla="*/ 531091 h 531091"/>
              <a:gd name="connsiteX4" fmla="*/ 0 w 531091"/>
              <a:gd name="connsiteY4" fmla="*/ 0 h 531091"/>
              <a:gd name="connsiteX0" fmla="*/ 0 w 531091"/>
              <a:gd name="connsiteY0" fmla="*/ 0 h 531091"/>
              <a:gd name="connsiteX1" fmla="*/ 531091 w 531091"/>
              <a:gd name="connsiteY1" fmla="*/ 531091 h 531091"/>
              <a:gd name="connsiteX2" fmla="*/ 0 w 531091"/>
              <a:gd name="connsiteY2" fmla="*/ 531091 h 531091"/>
              <a:gd name="connsiteX3" fmla="*/ 0 w 531091"/>
              <a:gd name="connsiteY3" fmla="*/ 0 h 531091"/>
              <a:gd name="connsiteX0" fmla="*/ 0 w 531091"/>
              <a:gd name="connsiteY0" fmla="*/ 0 h 531091"/>
              <a:gd name="connsiteX1" fmla="*/ 230909 w 531091"/>
              <a:gd name="connsiteY1" fmla="*/ 224312 h 531091"/>
              <a:gd name="connsiteX2" fmla="*/ 531091 w 531091"/>
              <a:gd name="connsiteY2" fmla="*/ 531091 h 531091"/>
              <a:gd name="connsiteX3" fmla="*/ 0 w 531091"/>
              <a:gd name="connsiteY3" fmla="*/ 531091 h 531091"/>
              <a:gd name="connsiteX4" fmla="*/ 0 w 531091"/>
              <a:gd name="connsiteY4" fmla="*/ 0 h 531091"/>
              <a:gd name="connsiteX0" fmla="*/ 230909 w 531091"/>
              <a:gd name="connsiteY0" fmla="*/ 224312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343065 w 531091"/>
              <a:gd name="connsiteY0" fmla="*/ 89066 h 531091"/>
              <a:gd name="connsiteX1" fmla="*/ 531091 w 531091"/>
              <a:gd name="connsiteY1" fmla="*/ 531091 h 531091"/>
              <a:gd name="connsiteX2" fmla="*/ 0 w 531091"/>
              <a:gd name="connsiteY2" fmla="*/ 531091 h 531091"/>
              <a:gd name="connsiteX3" fmla="*/ 0 w 531091"/>
              <a:gd name="connsiteY3" fmla="*/ 0 h 531091"/>
              <a:gd name="connsiteX4" fmla="*/ 322349 w 531091"/>
              <a:gd name="connsiteY4" fmla="*/ 315752 h 531091"/>
              <a:gd name="connsiteX0" fmla="*/ 531091 w 531091"/>
              <a:gd name="connsiteY0" fmla="*/ 531091 h 531091"/>
              <a:gd name="connsiteX1" fmla="*/ 0 w 531091"/>
              <a:gd name="connsiteY1" fmla="*/ 531091 h 531091"/>
              <a:gd name="connsiteX2" fmla="*/ 0 w 531091"/>
              <a:gd name="connsiteY2" fmla="*/ 0 h 531091"/>
              <a:gd name="connsiteX3" fmla="*/ 322349 w 531091"/>
              <a:gd name="connsiteY3" fmla="*/ 315752 h 531091"/>
              <a:gd name="connsiteX0" fmla="*/ 531091 w 531091"/>
              <a:gd name="connsiteY0" fmla="*/ 531091 h 531091"/>
              <a:gd name="connsiteX1" fmla="*/ 0 w 531091"/>
              <a:gd name="connsiteY1" fmla="*/ 531091 h 531091"/>
              <a:gd name="connsiteX2" fmla="*/ 0 w 531091"/>
              <a:gd name="connsiteY2" fmla="*/ 0 h 531091"/>
            </a:gdLst>
            <a:ahLst/>
            <a:cxnLst>
              <a:cxn ang="0">
                <a:pos x="connsiteX0" y="connsiteY0"/>
              </a:cxn>
              <a:cxn ang="0">
                <a:pos x="connsiteX1" y="connsiteY1"/>
              </a:cxn>
              <a:cxn ang="0">
                <a:pos x="connsiteX2" y="connsiteY2"/>
              </a:cxn>
            </a:cxnLst>
            <a:rect l="l" t="t" r="r" b="b"/>
            <a:pathLst>
              <a:path w="531091" h="531091">
                <a:moveTo>
                  <a:pt x="531091" y="531091"/>
                </a:moveTo>
                <a:lnTo>
                  <a:pt x="0" y="531091"/>
                </a:lnTo>
                <a:lnTo>
                  <a:pt x="0" y="0"/>
                </a:lnTo>
              </a:path>
            </a:pathLst>
          </a:cu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7"/>
          </a:p>
        </p:txBody>
      </p:sp>
      <p:sp>
        <p:nvSpPr>
          <p:cNvPr id="19" name="Freeform 6"/>
          <p:cNvSpPr>
            <a:spLocks/>
          </p:cNvSpPr>
          <p:nvPr/>
        </p:nvSpPr>
        <p:spPr bwMode="auto">
          <a:xfrm>
            <a:off x="5117727" y="3019152"/>
            <a:ext cx="30297" cy="65106"/>
          </a:xfrm>
          <a:custGeom>
            <a:avLst/>
            <a:gdLst>
              <a:gd name="T0" fmla="*/ 573 w 704"/>
              <a:gd name="T1" fmla="*/ 255 h 1506"/>
              <a:gd name="T2" fmla="*/ 573 w 704"/>
              <a:gd name="T3" fmla="*/ 255 h 1506"/>
              <a:gd name="T4" fmla="*/ 704 w 704"/>
              <a:gd name="T5" fmla="*/ 255 h 1506"/>
              <a:gd name="T6" fmla="*/ 704 w 704"/>
              <a:gd name="T7" fmla="*/ 0 h 1506"/>
              <a:gd name="T8" fmla="*/ 492 w 704"/>
              <a:gd name="T9" fmla="*/ 0 h 1506"/>
              <a:gd name="T10" fmla="*/ 155 w 704"/>
              <a:gd name="T11" fmla="*/ 336 h 1506"/>
              <a:gd name="T12" fmla="*/ 155 w 704"/>
              <a:gd name="T13" fmla="*/ 493 h 1506"/>
              <a:gd name="T14" fmla="*/ 0 w 704"/>
              <a:gd name="T15" fmla="*/ 493 h 1506"/>
              <a:gd name="T16" fmla="*/ 0 w 704"/>
              <a:gd name="T17" fmla="*/ 749 h 1506"/>
              <a:gd name="T18" fmla="*/ 155 w 704"/>
              <a:gd name="T19" fmla="*/ 749 h 1506"/>
              <a:gd name="T20" fmla="*/ 155 w 704"/>
              <a:gd name="T21" fmla="*/ 1506 h 1506"/>
              <a:gd name="T22" fmla="*/ 467 w 704"/>
              <a:gd name="T23" fmla="*/ 1506 h 1506"/>
              <a:gd name="T24" fmla="*/ 467 w 704"/>
              <a:gd name="T25" fmla="*/ 749 h 1506"/>
              <a:gd name="T26" fmla="*/ 679 w 704"/>
              <a:gd name="T27" fmla="*/ 749 h 1506"/>
              <a:gd name="T28" fmla="*/ 704 w 704"/>
              <a:gd name="T29" fmla="*/ 493 h 1506"/>
              <a:gd name="T30" fmla="*/ 467 w 704"/>
              <a:gd name="T31" fmla="*/ 493 h 1506"/>
              <a:gd name="T32" fmla="*/ 467 w 704"/>
              <a:gd name="T33" fmla="*/ 362 h 1506"/>
              <a:gd name="T34" fmla="*/ 573 w 704"/>
              <a:gd name="T35" fmla="*/ 255 h 15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4" h="1506">
                <a:moveTo>
                  <a:pt x="573" y="255"/>
                </a:moveTo>
                <a:lnTo>
                  <a:pt x="573" y="255"/>
                </a:lnTo>
                <a:lnTo>
                  <a:pt x="704" y="255"/>
                </a:lnTo>
                <a:lnTo>
                  <a:pt x="704" y="0"/>
                </a:lnTo>
                <a:lnTo>
                  <a:pt x="492" y="0"/>
                </a:lnTo>
                <a:cubicBezTo>
                  <a:pt x="243" y="0"/>
                  <a:pt x="155" y="124"/>
                  <a:pt x="155" y="336"/>
                </a:cubicBezTo>
                <a:lnTo>
                  <a:pt x="155" y="493"/>
                </a:lnTo>
                <a:lnTo>
                  <a:pt x="0" y="493"/>
                </a:lnTo>
                <a:lnTo>
                  <a:pt x="0" y="749"/>
                </a:lnTo>
                <a:lnTo>
                  <a:pt x="155" y="749"/>
                </a:lnTo>
                <a:lnTo>
                  <a:pt x="155" y="1506"/>
                </a:lnTo>
                <a:lnTo>
                  <a:pt x="467" y="1506"/>
                </a:lnTo>
                <a:lnTo>
                  <a:pt x="467" y="749"/>
                </a:lnTo>
                <a:lnTo>
                  <a:pt x="679" y="749"/>
                </a:lnTo>
                <a:lnTo>
                  <a:pt x="704" y="493"/>
                </a:lnTo>
                <a:lnTo>
                  <a:pt x="467" y="493"/>
                </a:lnTo>
                <a:lnTo>
                  <a:pt x="467" y="362"/>
                </a:lnTo>
                <a:cubicBezTo>
                  <a:pt x="467" y="293"/>
                  <a:pt x="473" y="255"/>
                  <a:pt x="573" y="255"/>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0" name="Freeform 7"/>
          <p:cNvSpPr>
            <a:spLocks noEditPoints="1"/>
          </p:cNvSpPr>
          <p:nvPr/>
        </p:nvSpPr>
        <p:spPr bwMode="auto">
          <a:xfrm>
            <a:off x="5305347" y="3017768"/>
            <a:ext cx="67184" cy="64490"/>
          </a:xfrm>
          <a:custGeom>
            <a:avLst/>
            <a:gdLst>
              <a:gd name="T0" fmla="*/ 1176 w 1562"/>
              <a:gd name="T1" fmla="*/ 466 h 1491"/>
              <a:gd name="T2" fmla="*/ 1176 w 1562"/>
              <a:gd name="T3" fmla="*/ 466 h 1491"/>
              <a:gd name="T4" fmla="*/ 871 w 1562"/>
              <a:gd name="T5" fmla="*/ 636 h 1491"/>
              <a:gd name="T6" fmla="*/ 871 w 1562"/>
              <a:gd name="T7" fmla="*/ 488 h 1491"/>
              <a:gd name="T8" fmla="*/ 538 w 1562"/>
              <a:gd name="T9" fmla="*/ 488 h 1491"/>
              <a:gd name="T10" fmla="*/ 538 w 1562"/>
              <a:gd name="T11" fmla="*/ 1491 h 1491"/>
              <a:gd name="T12" fmla="*/ 871 w 1562"/>
              <a:gd name="T13" fmla="*/ 1491 h 1491"/>
              <a:gd name="T14" fmla="*/ 871 w 1562"/>
              <a:gd name="T15" fmla="*/ 931 h 1491"/>
              <a:gd name="T16" fmla="*/ 886 w 1562"/>
              <a:gd name="T17" fmla="*/ 850 h 1491"/>
              <a:gd name="T18" fmla="*/ 1057 w 1562"/>
              <a:gd name="T19" fmla="*/ 724 h 1491"/>
              <a:gd name="T20" fmla="*/ 1228 w 1562"/>
              <a:gd name="T21" fmla="*/ 953 h 1491"/>
              <a:gd name="T22" fmla="*/ 1228 w 1562"/>
              <a:gd name="T23" fmla="*/ 1491 h 1491"/>
              <a:gd name="T24" fmla="*/ 1562 w 1562"/>
              <a:gd name="T25" fmla="*/ 1491 h 1491"/>
              <a:gd name="T26" fmla="*/ 1562 w 1562"/>
              <a:gd name="T27" fmla="*/ 916 h 1491"/>
              <a:gd name="T28" fmla="*/ 1176 w 1562"/>
              <a:gd name="T29" fmla="*/ 466 h 1491"/>
              <a:gd name="T30" fmla="*/ 22 w 1562"/>
              <a:gd name="T31" fmla="*/ 1491 h 1491"/>
              <a:gd name="T32" fmla="*/ 22 w 1562"/>
              <a:gd name="T33" fmla="*/ 1491 h 1491"/>
              <a:gd name="T34" fmla="*/ 357 w 1562"/>
              <a:gd name="T35" fmla="*/ 1491 h 1491"/>
              <a:gd name="T36" fmla="*/ 357 w 1562"/>
              <a:gd name="T37" fmla="*/ 487 h 1491"/>
              <a:gd name="T38" fmla="*/ 22 w 1562"/>
              <a:gd name="T39" fmla="*/ 487 h 1491"/>
              <a:gd name="T40" fmla="*/ 22 w 1562"/>
              <a:gd name="T41" fmla="*/ 1491 h 1491"/>
              <a:gd name="T42" fmla="*/ 193 w 1562"/>
              <a:gd name="T43" fmla="*/ 0 h 1491"/>
              <a:gd name="T44" fmla="*/ 193 w 1562"/>
              <a:gd name="T45" fmla="*/ 0 h 1491"/>
              <a:gd name="T46" fmla="*/ 0 w 1562"/>
              <a:gd name="T47" fmla="*/ 178 h 1491"/>
              <a:gd name="T48" fmla="*/ 186 w 1562"/>
              <a:gd name="T49" fmla="*/ 347 h 1491"/>
              <a:gd name="T50" fmla="*/ 379 w 1562"/>
              <a:gd name="T51" fmla="*/ 178 h 1491"/>
              <a:gd name="T52" fmla="*/ 193 w 1562"/>
              <a:gd name="T53" fmla="*/ 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62" h="1491">
                <a:moveTo>
                  <a:pt x="1176" y="466"/>
                </a:moveTo>
                <a:lnTo>
                  <a:pt x="1176" y="466"/>
                </a:lnTo>
                <a:cubicBezTo>
                  <a:pt x="990" y="466"/>
                  <a:pt x="916" y="562"/>
                  <a:pt x="871" y="636"/>
                </a:cubicBezTo>
                <a:lnTo>
                  <a:pt x="871" y="488"/>
                </a:lnTo>
                <a:lnTo>
                  <a:pt x="538" y="488"/>
                </a:lnTo>
                <a:cubicBezTo>
                  <a:pt x="545" y="584"/>
                  <a:pt x="538" y="1491"/>
                  <a:pt x="538" y="1491"/>
                </a:cubicBezTo>
                <a:lnTo>
                  <a:pt x="871" y="1491"/>
                </a:lnTo>
                <a:lnTo>
                  <a:pt x="871" y="931"/>
                </a:lnTo>
                <a:cubicBezTo>
                  <a:pt x="871" y="901"/>
                  <a:pt x="871" y="872"/>
                  <a:pt x="886" y="850"/>
                </a:cubicBezTo>
                <a:cubicBezTo>
                  <a:pt x="909" y="791"/>
                  <a:pt x="961" y="724"/>
                  <a:pt x="1057" y="724"/>
                </a:cubicBezTo>
                <a:cubicBezTo>
                  <a:pt x="1176" y="724"/>
                  <a:pt x="1228" y="820"/>
                  <a:pt x="1228" y="953"/>
                </a:cubicBezTo>
                <a:lnTo>
                  <a:pt x="1228" y="1491"/>
                </a:lnTo>
                <a:lnTo>
                  <a:pt x="1562" y="1491"/>
                </a:lnTo>
                <a:lnTo>
                  <a:pt x="1562" y="916"/>
                </a:lnTo>
                <a:cubicBezTo>
                  <a:pt x="1562" y="606"/>
                  <a:pt x="1398" y="466"/>
                  <a:pt x="1176" y="466"/>
                </a:cubicBezTo>
                <a:close/>
                <a:moveTo>
                  <a:pt x="22" y="1491"/>
                </a:moveTo>
                <a:lnTo>
                  <a:pt x="22" y="1491"/>
                </a:lnTo>
                <a:lnTo>
                  <a:pt x="357" y="1491"/>
                </a:lnTo>
                <a:lnTo>
                  <a:pt x="357" y="487"/>
                </a:lnTo>
                <a:lnTo>
                  <a:pt x="22" y="487"/>
                </a:lnTo>
                <a:lnTo>
                  <a:pt x="22" y="1491"/>
                </a:lnTo>
                <a:close/>
                <a:moveTo>
                  <a:pt x="193" y="0"/>
                </a:moveTo>
                <a:lnTo>
                  <a:pt x="193" y="0"/>
                </a:lnTo>
                <a:cubicBezTo>
                  <a:pt x="74" y="0"/>
                  <a:pt x="0" y="82"/>
                  <a:pt x="0" y="178"/>
                </a:cubicBezTo>
                <a:cubicBezTo>
                  <a:pt x="0" y="273"/>
                  <a:pt x="74" y="347"/>
                  <a:pt x="186" y="347"/>
                </a:cubicBezTo>
                <a:cubicBezTo>
                  <a:pt x="305" y="347"/>
                  <a:pt x="379" y="273"/>
                  <a:pt x="379" y="178"/>
                </a:cubicBezTo>
                <a:cubicBezTo>
                  <a:pt x="379" y="82"/>
                  <a:pt x="305" y="0"/>
                  <a:pt x="193" y="0"/>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1" name="Freeform 8"/>
          <p:cNvSpPr>
            <a:spLocks/>
          </p:cNvSpPr>
          <p:nvPr/>
        </p:nvSpPr>
        <p:spPr bwMode="auto">
          <a:xfrm>
            <a:off x="5508638" y="3023626"/>
            <a:ext cx="72732" cy="59416"/>
          </a:xfrm>
          <a:custGeom>
            <a:avLst/>
            <a:gdLst>
              <a:gd name="T0" fmla="*/ 1491 w 1690"/>
              <a:gd name="T1" fmla="*/ 223 h 1374"/>
              <a:gd name="T2" fmla="*/ 1491 w 1690"/>
              <a:gd name="T3" fmla="*/ 223 h 1374"/>
              <a:gd name="T4" fmla="*/ 1647 w 1690"/>
              <a:gd name="T5" fmla="*/ 30 h 1374"/>
              <a:gd name="T6" fmla="*/ 1424 w 1690"/>
              <a:gd name="T7" fmla="*/ 108 h 1374"/>
              <a:gd name="T8" fmla="*/ 1171 w 1690"/>
              <a:gd name="T9" fmla="*/ 0 h 1374"/>
              <a:gd name="T10" fmla="*/ 821 w 1690"/>
              <a:gd name="T11" fmla="*/ 356 h 1374"/>
              <a:gd name="T12" fmla="*/ 827 w 1690"/>
              <a:gd name="T13" fmla="*/ 428 h 1374"/>
              <a:gd name="T14" fmla="*/ 114 w 1690"/>
              <a:gd name="T15" fmla="*/ 66 h 1374"/>
              <a:gd name="T16" fmla="*/ 72 w 1690"/>
              <a:gd name="T17" fmla="*/ 241 h 1374"/>
              <a:gd name="T18" fmla="*/ 223 w 1690"/>
              <a:gd name="T19" fmla="*/ 530 h 1374"/>
              <a:gd name="T20" fmla="*/ 66 w 1690"/>
              <a:gd name="T21" fmla="*/ 488 h 1374"/>
              <a:gd name="T22" fmla="*/ 66 w 1690"/>
              <a:gd name="T23" fmla="*/ 494 h 1374"/>
              <a:gd name="T24" fmla="*/ 344 w 1690"/>
              <a:gd name="T25" fmla="*/ 832 h 1374"/>
              <a:gd name="T26" fmla="*/ 253 w 1690"/>
              <a:gd name="T27" fmla="*/ 844 h 1374"/>
              <a:gd name="T28" fmla="*/ 187 w 1690"/>
              <a:gd name="T29" fmla="*/ 838 h 1374"/>
              <a:gd name="T30" fmla="*/ 513 w 1690"/>
              <a:gd name="T31" fmla="*/ 1079 h 1374"/>
              <a:gd name="T32" fmla="*/ 78 w 1690"/>
              <a:gd name="T33" fmla="*/ 1230 h 1374"/>
              <a:gd name="T34" fmla="*/ 0 w 1690"/>
              <a:gd name="T35" fmla="*/ 1224 h 1374"/>
              <a:gd name="T36" fmla="*/ 525 w 1690"/>
              <a:gd name="T37" fmla="*/ 1374 h 1374"/>
              <a:gd name="T38" fmla="*/ 1521 w 1690"/>
              <a:gd name="T39" fmla="*/ 392 h 1374"/>
              <a:gd name="T40" fmla="*/ 1521 w 1690"/>
              <a:gd name="T41" fmla="*/ 344 h 1374"/>
              <a:gd name="T42" fmla="*/ 1690 w 1690"/>
              <a:gd name="T43" fmla="*/ 163 h 1374"/>
              <a:gd name="T44" fmla="*/ 1491 w 1690"/>
              <a:gd name="T45" fmla="*/ 223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90" h="1374">
                <a:moveTo>
                  <a:pt x="1491" y="223"/>
                </a:moveTo>
                <a:lnTo>
                  <a:pt x="1491" y="223"/>
                </a:lnTo>
                <a:cubicBezTo>
                  <a:pt x="1569" y="175"/>
                  <a:pt x="1617" y="108"/>
                  <a:pt x="1647" y="30"/>
                </a:cubicBezTo>
                <a:cubicBezTo>
                  <a:pt x="1581" y="66"/>
                  <a:pt x="1509" y="96"/>
                  <a:pt x="1424" y="108"/>
                </a:cubicBezTo>
                <a:cubicBezTo>
                  <a:pt x="1358" y="42"/>
                  <a:pt x="1273" y="0"/>
                  <a:pt x="1171" y="0"/>
                </a:cubicBezTo>
                <a:cubicBezTo>
                  <a:pt x="977" y="0"/>
                  <a:pt x="821" y="157"/>
                  <a:pt x="821" y="356"/>
                </a:cubicBezTo>
                <a:cubicBezTo>
                  <a:pt x="821" y="374"/>
                  <a:pt x="827" y="404"/>
                  <a:pt x="827" y="428"/>
                </a:cubicBezTo>
                <a:cubicBezTo>
                  <a:pt x="543" y="410"/>
                  <a:pt x="283" y="277"/>
                  <a:pt x="114" y="66"/>
                </a:cubicBezTo>
                <a:cubicBezTo>
                  <a:pt x="84" y="120"/>
                  <a:pt x="72" y="175"/>
                  <a:pt x="72" y="241"/>
                </a:cubicBezTo>
                <a:cubicBezTo>
                  <a:pt x="72" y="362"/>
                  <a:pt x="132" y="470"/>
                  <a:pt x="223" y="530"/>
                </a:cubicBezTo>
                <a:cubicBezTo>
                  <a:pt x="169" y="530"/>
                  <a:pt x="114" y="512"/>
                  <a:pt x="66" y="488"/>
                </a:cubicBezTo>
                <a:lnTo>
                  <a:pt x="66" y="494"/>
                </a:lnTo>
                <a:cubicBezTo>
                  <a:pt x="66" y="663"/>
                  <a:pt x="187" y="802"/>
                  <a:pt x="344" y="832"/>
                </a:cubicBezTo>
                <a:cubicBezTo>
                  <a:pt x="313" y="838"/>
                  <a:pt x="283" y="844"/>
                  <a:pt x="253" y="844"/>
                </a:cubicBezTo>
                <a:cubicBezTo>
                  <a:pt x="235" y="844"/>
                  <a:pt x="211" y="838"/>
                  <a:pt x="187" y="838"/>
                </a:cubicBezTo>
                <a:cubicBezTo>
                  <a:pt x="235" y="977"/>
                  <a:pt x="356" y="1073"/>
                  <a:pt x="513" y="1079"/>
                </a:cubicBezTo>
                <a:cubicBezTo>
                  <a:pt x="392" y="1170"/>
                  <a:pt x="241" y="1230"/>
                  <a:pt x="78" y="1230"/>
                </a:cubicBezTo>
                <a:cubicBezTo>
                  <a:pt x="54" y="1230"/>
                  <a:pt x="24" y="1230"/>
                  <a:pt x="0" y="1224"/>
                </a:cubicBezTo>
                <a:cubicBezTo>
                  <a:pt x="151" y="1326"/>
                  <a:pt x="338" y="1374"/>
                  <a:pt x="525" y="1374"/>
                </a:cubicBezTo>
                <a:cubicBezTo>
                  <a:pt x="1171" y="1374"/>
                  <a:pt x="1521" y="844"/>
                  <a:pt x="1521" y="392"/>
                </a:cubicBezTo>
                <a:lnTo>
                  <a:pt x="1521" y="344"/>
                </a:lnTo>
                <a:cubicBezTo>
                  <a:pt x="1587" y="295"/>
                  <a:pt x="1647" y="235"/>
                  <a:pt x="1690" y="163"/>
                </a:cubicBezTo>
                <a:cubicBezTo>
                  <a:pt x="1635" y="193"/>
                  <a:pt x="1569" y="211"/>
                  <a:pt x="1491" y="223"/>
                </a:cubicBezTo>
                <a:close/>
              </a:path>
            </a:pathLst>
          </a:custGeom>
          <a:solidFill>
            <a:schemeClr val="tx1">
              <a:alpha val="54902"/>
            </a:schemeClr>
          </a:solidFill>
          <a:ln w="0">
            <a:noFill/>
            <a:prstDash val="solid"/>
            <a:round/>
            <a:headEnd/>
            <a:tailEnd/>
          </a:ln>
        </p:spPr>
        <p:txBody>
          <a:bodyPr vert="horz" wrap="square" lIns="57595" tIns="28797" rIns="57595" bIns="28797" numCol="1" anchor="t" anchorCtr="0" compatLnSpc="1">
            <a:prstTxWarp prst="textNoShape">
              <a:avLst/>
            </a:prstTxWarp>
          </a:bodyPr>
          <a:lstStyle/>
          <a:p>
            <a:endParaRPr lang="en-US" sz="1512"/>
          </a:p>
        </p:txBody>
      </p:sp>
      <p:sp>
        <p:nvSpPr>
          <p:cNvPr id="22" name="Oval 21"/>
          <p:cNvSpPr/>
          <p:nvPr userDrawn="1"/>
        </p:nvSpPr>
        <p:spPr>
          <a:xfrm>
            <a:off x="5260237"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3" name="Oval 22"/>
          <p:cNvSpPr/>
          <p:nvPr userDrawn="1"/>
        </p:nvSpPr>
        <p:spPr>
          <a:xfrm>
            <a:off x="5054172"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24" name="Oval 23"/>
          <p:cNvSpPr/>
          <p:nvPr userDrawn="1"/>
        </p:nvSpPr>
        <p:spPr>
          <a:xfrm rot="10800000">
            <a:off x="5466303" y="2972038"/>
            <a:ext cx="157402" cy="157422"/>
          </a:xfrm>
          <a:prstGeom prst="ellipse">
            <a:avLst/>
          </a:prstGeom>
          <a:noFill/>
          <a:ln w="6350" cmpd="sng">
            <a:solidFill>
              <a:srgbClr val="BFBFB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04"/>
          </a:p>
        </p:txBody>
      </p:sp>
      <p:sp>
        <p:nvSpPr>
          <p:cNvPr id="18" name="Rectangle 17">
            <a:hlinkClick r:id="rId61"/>
          </p:cNvPr>
          <p:cNvSpPr/>
          <p:nvPr userDrawn="1"/>
        </p:nvSpPr>
        <p:spPr>
          <a:xfrm>
            <a:off x="5035235"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5" name="Rectangle 24">
            <a:hlinkClick r:id="rId62"/>
          </p:cNvPr>
          <p:cNvSpPr/>
          <p:nvPr userDrawn="1"/>
        </p:nvSpPr>
        <p:spPr>
          <a:xfrm>
            <a:off x="5240258"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6" name="Rectangle 25">
            <a:hlinkClick r:id="rId63"/>
          </p:cNvPr>
          <p:cNvSpPr/>
          <p:nvPr userDrawn="1"/>
        </p:nvSpPr>
        <p:spPr>
          <a:xfrm>
            <a:off x="5449973" y="2954971"/>
            <a:ext cx="190062" cy="190085"/>
          </a:xfrm>
          <a:prstGeom prst="rec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36"/>
          </a:p>
        </p:txBody>
      </p:sp>
      <p:sp>
        <p:nvSpPr>
          <p:cNvPr id="27" name="Action Button: Forward or Next 26">
            <a:hlinkClick r:id="" action="ppaction://hlinkshowjump?jump=nextslide" highlightClick="1"/>
          </p:cNvPr>
          <p:cNvSpPr/>
          <p:nvPr userDrawn="1"/>
        </p:nvSpPr>
        <p:spPr>
          <a:xfrm>
            <a:off x="532427" y="2957135"/>
            <a:ext cx="190062" cy="190085"/>
          </a:xfrm>
          <a:prstGeom prst="actionButtonForwardNext">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
        <p:nvSpPr>
          <p:cNvPr id="28" name="Action Button: Back or Previous 27">
            <a:hlinkClick r:id="" action="ppaction://hlinkshowjump?jump=previousslide" highlightClick="1"/>
          </p:cNvPr>
          <p:cNvSpPr/>
          <p:nvPr userDrawn="1"/>
        </p:nvSpPr>
        <p:spPr>
          <a:xfrm>
            <a:off x="118080" y="2953462"/>
            <a:ext cx="190062" cy="190085"/>
          </a:xfrm>
          <a:prstGeom prst="actionButtonBackPrevious">
            <a:avLst/>
          </a:prstGeom>
          <a:solidFill>
            <a:srgbClr val="00CAC5">
              <a:alpha val="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sz="536"/>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752" r:id="rId13"/>
    <p:sldLayoutId id="2147483753" r:id="rId14"/>
    <p:sldLayoutId id="2147483754" r:id="rId15"/>
    <p:sldLayoutId id="2147483755" r:id="rId16"/>
    <p:sldLayoutId id="2147483774" r:id="rId17"/>
    <p:sldLayoutId id="2147483756" r:id="rId18"/>
    <p:sldLayoutId id="2147483775" r:id="rId19"/>
    <p:sldLayoutId id="2147483757" r:id="rId20"/>
    <p:sldLayoutId id="2147483776" r:id="rId21"/>
    <p:sldLayoutId id="2147483758" r:id="rId22"/>
    <p:sldLayoutId id="2147483777" r:id="rId23"/>
    <p:sldLayoutId id="2147483759" r:id="rId24"/>
    <p:sldLayoutId id="2147483778" r:id="rId25"/>
    <p:sldLayoutId id="2147483760" r:id="rId26"/>
    <p:sldLayoutId id="2147483779" r:id="rId27"/>
    <p:sldLayoutId id="2147483761" r:id="rId28"/>
    <p:sldLayoutId id="2147483780" r:id="rId29"/>
    <p:sldLayoutId id="2147483762" r:id="rId30"/>
    <p:sldLayoutId id="2147483781" r:id="rId31"/>
    <p:sldLayoutId id="2147483763" r:id="rId32"/>
    <p:sldLayoutId id="2147483782" r:id="rId33"/>
    <p:sldLayoutId id="2147483764" r:id="rId34"/>
    <p:sldLayoutId id="2147483783" r:id="rId35"/>
    <p:sldLayoutId id="2147483765" r:id="rId36"/>
    <p:sldLayoutId id="2147483784" r:id="rId37"/>
    <p:sldLayoutId id="2147483785" r:id="rId38"/>
    <p:sldLayoutId id="2147483766" r:id="rId39"/>
    <p:sldLayoutId id="2147483768" r:id="rId40"/>
    <p:sldLayoutId id="2147483786" r:id="rId41"/>
    <p:sldLayoutId id="2147483788" r:id="rId42"/>
    <p:sldLayoutId id="2147483769" r:id="rId43"/>
    <p:sldLayoutId id="2147483767" r:id="rId44"/>
    <p:sldLayoutId id="2147483787" r:id="rId45"/>
    <p:sldLayoutId id="2147483771" r:id="rId46"/>
    <p:sldLayoutId id="2147483773" r:id="rId47"/>
    <p:sldLayoutId id="2147483792" r:id="rId48"/>
    <p:sldLayoutId id="2147483793" r:id="rId49"/>
    <p:sldLayoutId id="2147483794" r:id="rId50"/>
    <p:sldLayoutId id="2147483795" r:id="rId51"/>
    <p:sldLayoutId id="2147483796" r:id="rId52"/>
    <p:sldLayoutId id="2147483797" r:id="rId53"/>
    <p:sldLayoutId id="2147483798" r:id="rId54"/>
    <p:sldLayoutId id="2147483842" r:id="rId55"/>
    <p:sldLayoutId id="2147483841" r:id="rId56"/>
    <p:sldLayoutId id="2147483843" r:id="rId57"/>
    <p:sldLayoutId id="2147483844" r:id="rId58"/>
    <p:sldLayoutId id="2147483927" r:id="rId59"/>
  </p:sldLayoutIdLst>
  <p:txStyles>
    <p:titleStyle>
      <a:lvl1pPr algn="ctr" defTabSz="575936" rtl="0" eaLnBrk="1" latinLnBrk="0" hangingPunct="1">
        <a:lnSpc>
          <a:spcPct val="86000"/>
        </a:lnSpc>
        <a:spcBef>
          <a:spcPct val="0"/>
        </a:spcBef>
        <a:buNone/>
        <a:defRPr sz="1323" kern="800" spc="-25">
          <a:solidFill>
            <a:schemeClr val="tx1"/>
          </a:solidFill>
          <a:latin typeface="+mj-lt"/>
          <a:ea typeface="+mj-ea"/>
          <a:cs typeface="+mj-cs"/>
        </a:defRPr>
      </a:lvl1pPr>
    </p:titleStyle>
    <p:bodyStyle>
      <a:lvl1pPr marL="107988" indent="-107988" algn="l" defTabSz="575936" rtl="0" eaLnBrk="1" latinLnBrk="0" hangingPunct="1">
        <a:spcBef>
          <a:spcPct val="20000"/>
        </a:spcBef>
        <a:buClr>
          <a:schemeClr val="accent1"/>
        </a:buClr>
        <a:buFont typeface="Arial" panose="020B0604020202020204" pitchFamily="34" charset="0"/>
        <a:buChar char="•"/>
        <a:defRPr sz="945" kern="800" spc="-6">
          <a:solidFill>
            <a:schemeClr val="tx1"/>
          </a:solidFill>
          <a:latin typeface="+mn-lt"/>
          <a:ea typeface="+mn-ea"/>
          <a:cs typeface="+mn-cs"/>
        </a:defRPr>
      </a:lvl1pPr>
      <a:lvl2pPr marL="216976" indent="-108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2pPr>
      <a:lvl3pPr marL="324964"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3pPr>
      <a:lvl4pPr marL="432952"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4pPr>
      <a:lvl5pPr marL="540940" indent="-107988" algn="l" defTabSz="575936" rtl="0" eaLnBrk="1" latinLnBrk="0" hangingPunct="1">
        <a:spcBef>
          <a:spcPct val="20000"/>
        </a:spcBef>
        <a:buClr>
          <a:schemeClr val="accent1"/>
        </a:buClr>
        <a:buFont typeface="Arial" panose="020B0604020202020204" pitchFamily="34" charset="0"/>
        <a:buChar char="»"/>
        <a:defRPr sz="756" kern="800">
          <a:solidFill>
            <a:schemeClr val="tx1"/>
          </a:solidFill>
          <a:latin typeface="+mn-lt"/>
          <a:ea typeface="+mn-ea"/>
          <a:cs typeface="+mn-cs"/>
        </a:defRPr>
      </a:lvl5pPr>
      <a:lvl6pPr marL="1583823"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6pPr>
      <a:lvl7pPr marL="1871791"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7pPr>
      <a:lvl8pPr marL="2159759"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8pPr>
      <a:lvl9pPr marL="2447726" indent="-143984" algn="l" defTabSz="575936" rtl="0" eaLnBrk="1" latinLnBrk="0" hangingPunct="1">
        <a:spcBef>
          <a:spcPct val="20000"/>
        </a:spcBef>
        <a:buFont typeface="Arial" panose="020B0604020202020204" pitchFamily="34" charset="0"/>
        <a:buChar char="•"/>
        <a:defRPr sz="1260" kern="1200">
          <a:solidFill>
            <a:schemeClr val="tx1"/>
          </a:solidFill>
          <a:latin typeface="+mn-lt"/>
          <a:ea typeface="+mn-ea"/>
          <a:cs typeface="+mn-cs"/>
        </a:defRPr>
      </a:lvl9pPr>
    </p:bodyStyle>
    <p:otherStyle>
      <a:defPPr>
        <a:defRPr lang="en-US"/>
      </a:defPPr>
      <a:lvl1pPr marL="0" algn="l" defTabSz="575936" rtl="0" eaLnBrk="1" latinLnBrk="0" hangingPunct="1">
        <a:defRPr sz="1134" kern="1200">
          <a:solidFill>
            <a:schemeClr val="tx1"/>
          </a:solidFill>
          <a:latin typeface="+mn-lt"/>
          <a:ea typeface="+mn-ea"/>
          <a:cs typeface="+mn-cs"/>
        </a:defRPr>
      </a:lvl1pPr>
      <a:lvl2pPr marL="287968" algn="l" defTabSz="575936" rtl="0" eaLnBrk="1" latinLnBrk="0" hangingPunct="1">
        <a:defRPr sz="1134" kern="1200">
          <a:solidFill>
            <a:schemeClr val="tx1"/>
          </a:solidFill>
          <a:latin typeface="+mn-lt"/>
          <a:ea typeface="+mn-ea"/>
          <a:cs typeface="+mn-cs"/>
        </a:defRPr>
      </a:lvl2pPr>
      <a:lvl3pPr marL="575936" algn="l" defTabSz="575936" rtl="0" eaLnBrk="1" latinLnBrk="0" hangingPunct="1">
        <a:defRPr sz="1134" kern="1200">
          <a:solidFill>
            <a:schemeClr val="tx1"/>
          </a:solidFill>
          <a:latin typeface="+mn-lt"/>
          <a:ea typeface="+mn-ea"/>
          <a:cs typeface="+mn-cs"/>
        </a:defRPr>
      </a:lvl3pPr>
      <a:lvl4pPr marL="863903" algn="l" defTabSz="575936" rtl="0" eaLnBrk="1" latinLnBrk="0" hangingPunct="1">
        <a:defRPr sz="1134" kern="1200">
          <a:solidFill>
            <a:schemeClr val="tx1"/>
          </a:solidFill>
          <a:latin typeface="+mn-lt"/>
          <a:ea typeface="+mn-ea"/>
          <a:cs typeface="+mn-cs"/>
        </a:defRPr>
      </a:lvl4pPr>
      <a:lvl5pPr marL="1151871" algn="l" defTabSz="575936" rtl="0" eaLnBrk="1" latinLnBrk="0" hangingPunct="1">
        <a:defRPr sz="1134" kern="1200">
          <a:solidFill>
            <a:schemeClr val="tx1"/>
          </a:solidFill>
          <a:latin typeface="+mn-lt"/>
          <a:ea typeface="+mn-ea"/>
          <a:cs typeface="+mn-cs"/>
        </a:defRPr>
      </a:lvl5pPr>
      <a:lvl6pPr marL="1439839" algn="l" defTabSz="575936" rtl="0" eaLnBrk="1" latinLnBrk="0" hangingPunct="1">
        <a:defRPr sz="1134" kern="1200">
          <a:solidFill>
            <a:schemeClr val="tx1"/>
          </a:solidFill>
          <a:latin typeface="+mn-lt"/>
          <a:ea typeface="+mn-ea"/>
          <a:cs typeface="+mn-cs"/>
        </a:defRPr>
      </a:lvl6pPr>
      <a:lvl7pPr marL="1727807" algn="l" defTabSz="575936" rtl="0" eaLnBrk="1" latinLnBrk="0" hangingPunct="1">
        <a:defRPr sz="1134" kern="1200">
          <a:solidFill>
            <a:schemeClr val="tx1"/>
          </a:solidFill>
          <a:latin typeface="+mn-lt"/>
          <a:ea typeface="+mn-ea"/>
          <a:cs typeface="+mn-cs"/>
        </a:defRPr>
      </a:lvl7pPr>
      <a:lvl8pPr marL="2015775" algn="l" defTabSz="575936" rtl="0" eaLnBrk="1" latinLnBrk="0" hangingPunct="1">
        <a:defRPr sz="1134" kern="1200">
          <a:solidFill>
            <a:schemeClr val="tx1"/>
          </a:solidFill>
          <a:latin typeface="+mn-lt"/>
          <a:ea typeface="+mn-ea"/>
          <a:cs typeface="+mn-cs"/>
        </a:defRPr>
      </a:lvl8pPr>
      <a:lvl9pPr marL="2303743" algn="l" defTabSz="575936" rtl="0" eaLnBrk="1" latinLnBrk="0" hangingPunct="1">
        <a:defRPr sz="11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Рисунок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7242" r="7242"/>
          <a:stretch>
            <a:fillRect/>
          </a:stretch>
        </p:blipFill>
        <p:spPr>
          <a:xfrm>
            <a:off x="4149532" y="1021115"/>
            <a:ext cx="1572330" cy="1609857"/>
          </a:xfrm>
        </p:spPr>
      </p:pic>
      <p:sp>
        <p:nvSpPr>
          <p:cNvPr id="13" name="object 2">
            <a:extLst>
              <a:ext uri="{FF2B5EF4-FFF2-40B4-BE49-F238E27FC236}">
                <a16:creationId xmlns="" xmlns:a16="http://schemas.microsoft.com/office/drawing/2014/main" id="{EE80F0AA-4DF1-4DBF-9AA2-5439157D8912}"/>
              </a:ext>
            </a:extLst>
          </p:cNvPr>
          <p:cNvSpPr/>
          <p:nvPr/>
        </p:nvSpPr>
        <p:spPr>
          <a:xfrm>
            <a:off x="1057" y="1534"/>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p>
        </p:txBody>
      </p:sp>
      <p:sp>
        <p:nvSpPr>
          <p:cNvPr id="15" name="object 4">
            <a:extLst>
              <a:ext uri="{FF2B5EF4-FFF2-40B4-BE49-F238E27FC236}">
                <a16:creationId xmlns="" xmlns:a16="http://schemas.microsoft.com/office/drawing/2014/main" id="{96789AA7-9596-4F83-89FD-AEC28EE179F1}"/>
              </a:ext>
            </a:extLst>
          </p:cNvPr>
          <p:cNvSpPr txBox="1"/>
          <p:nvPr/>
        </p:nvSpPr>
        <p:spPr>
          <a:xfrm>
            <a:off x="672369" y="1262544"/>
            <a:ext cx="3285989" cy="752749"/>
          </a:xfrm>
          <a:prstGeom prst="rect">
            <a:avLst/>
          </a:prstGeom>
        </p:spPr>
        <p:txBody>
          <a:bodyPr vert="horz" wrap="square" lIns="0" tIns="13949" rIns="0" bIns="0" rtlCol="0">
            <a:spAutoFit/>
          </a:bodyPr>
          <a:lstStyle/>
          <a:p>
            <a:pPr marL="18387" algn="ctr">
              <a:spcBef>
                <a:spcPts val="110"/>
              </a:spcBef>
            </a:pPr>
            <a:r>
              <a:rPr sz="2400" dirty="0" err="1">
                <a:solidFill>
                  <a:srgbClr val="2365C7"/>
                </a:solidFill>
                <a:latin typeface="Arial"/>
                <a:cs typeface="Arial"/>
              </a:rPr>
              <a:t>Mavzu</a:t>
            </a:r>
            <a:r>
              <a:rPr sz="2400" dirty="0" smtClean="0">
                <a:solidFill>
                  <a:srgbClr val="2365C7"/>
                </a:solidFill>
                <a:latin typeface="Arial"/>
                <a:cs typeface="Arial"/>
              </a:rPr>
              <a:t>:</a:t>
            </a:r>
            <a:r>
              <a:rPr lang="en-US" sz="2400" b="1" spc="5" dirty="0" smtClean="0">
                <a:solidFill>
                  <a:srgbClr val="2365C7"/>
                </a:solidFill>
                <a:latin typeface="Arial"/>
                <a:cs typeface="Arial"/>
              </a:rPr>
              <a:t>“</a:t>
            </a:r>
            <a:r>
              <a:rPr lang="en-US" sz="2400" b="1" spc="5" dirty="0" err="1" smtClean="0">
                <a:solidFill>
                  <a:srgbClr val="2365C7"/>
                </a:solidFill>
                <a:latin typeface="Arial"/>
                <a:cs typeface="Arial"/>
              </a:rPr>
              <a:t>Nutqning</a:t>
            </a:r>
            <a:r>
              <a:rPr lang="en-US" sz="2400" b="1" spc="5" dirty="0" smtClean="0">
                <a:solidFill>
                  <a:srgbClr val="2365C7"/>
                </a:solidFill>
                <a:latin typeface="Arial"/>
                <a:cs typeface="Arial"/>
              </a:rPr>
              <a:t> </a:t>
            </a:r>
            <a:r>
              <a:rPr lang="en-US" sz="2400" b="1" spc="5" dirty="0" err="1" smtClean="0">
                <a:solidFill>
                  <a:srgbClr val="2365C7"/>
                </a:solidFill>
                <a:latin typeface="Arial"/>
                <a:cs typeface="Arial"/>
              </a:rPr>
              <a:t>to‘g‘riligi</a:t>
            </a:r>
            <a:r>
              <a:rPr lang="en-US" sz="2400" b="1" spc="5" dirty="0" smtClean="0">
                <a:solidFill>
                  <a:srgbClr val="2365C7"/>
                </a:solidFill>
                <a:latin typeface="Arial"/>
                <a:cs typeface="Arial"/>
              </a:rPr>
              <a:t>”</a:t>
            </a:r>
            <a:endParaRPr sz="2400" dirty="0">
              <a:latin typeface="Arial"/>
              <a:cs typeface="Aria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5752" y="1225975"/>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p>
        </p:txBody>
      </p:sp>
      <p:sp>
        <p:nvSpPr>
          <p:cNvPr id="17" name="object 6">
            <a:extLst>
              <a:ext uri="{FF2B5EF4-FFF2-40B4-BE49-F238E27FC236}">
                <a16:creationId xmlns="" xmlns:a16="http://schemas.microsoft.com/office/drawing/2014/main" id="{ACB4B4C4-B96E-4D3D-A3B1-019ECDA735A1}"/>
              </a:ext>
            </a:extLst>
          </p:cNvPr>
          <p:cNvSpPr/>
          <p:nvPr/>
        </p:nvSpPr>
        <p:spPr>
          <a:xfrm>
            <a:off x="210308" y="2110556"/>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2956024"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marR="0" lvl="0" indent="0" algn="ctr" defTabSz="914400" eaLnBrk="1" fontAlgn="auto" latinLnBrk="0" hangingPunct="1">
              <a:lnSpc>
                <a:spcPct val="100000"/>
              </a:lnSpc>
              <a:spcBef>
                <a:spcPts val="114"/>
              </a:spcBef>
              <a:spcAft>
                <a:spcPts val="0"/>
              </a:spcAft>
              <a:buClrTx/>
              <a:buSzTx/>
              <a:buFontTx/>
              <a:buNone/>
              <a:tabLst/>
              <a:defRPr/>
            </a:pPr>
            <a:r>
              <a:rPr lang="en-US" kern="0" spc="10" dirty="0" smtClean="0">
                <a:solidFill>
                  <a:sysClr val="window" lastClr="FFFFFF"/>
                </a:solidFill>
              </a:rPr>
              <a:t>Ona  </a:t>
            </a:r>
            <a:r>
              <a:rPr lang="en-US" kern="0" spc="10" dirty="0" err="1" smtClean="0">
                <a:solidFill>
                  <a:sysClr val="window" lastClr="FFFFFF"/>
                </a:solidFill>
              </a:rPr>
              <a:t>tili</a:t>
            </a:r>
            <a:endParaRPr kumimoji="0" lang="en-US" sz="3400" b="1" i="0" u="none" strike="noStrike" kern="0" cap="none" spc="10" normalizeH="0" baseline="0" noProof="0" dirty="0">
              <a:ln>
                <a:noFill/>
              </a:ln>
              <a:solidFill>
                <a:sysClr val="window" lastClr="FFFFFF"/>
              </a:solidFill>
              <a:effectLst/>
              <a:uLnTx/>
              <a:uFillTx/>
              <a:latin typeface="Arial"/>
              <a:ea typeface="+mj-ea"/>
              <a:cs typeface="Aria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Tree>
    <p:extLst>
      <p:ext uri="{BB962C8B-B14F-4D97-AF65-F5344CB8AC3E}">
        <p14:creationId xmlns:p14="http://schemas.microsoft.com/office/powerpoint/2010/main" val="1240910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7819"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4" name="Прямоугольник 23"/>
          <p:cNvSpPr/>
          <p:nvPr/>
        </p:nvSpPr>
        <p:spPr>
          <a:xfrm>
            <a:off x="524483" y="975926"/>
            <a:ext cx="5328592" cy="2031325"/>
          </a:xfrm>
          <a:prstGeom prst="rect">
            <a:avLst/>
          </a:prstGeom>
        </p:spPr>
        <p:txBody>
          <a:bodyPr wrap="square">
            <a:spAutoFit/>
          </a:bodyPr>
          <a:lstStyle/>
          <a:p>
            <a:endParaRPr lang="en-US" sz="1050" dirty="0" smtClean="0"/>
          </a:p>
          <a:p>
            <a:r>
              <a:rPr lang="en-US" sz="1050" dirty="0" err="1" smtClean="0"/>
              <a:t>Topshiriq</a:t>
            </a:r>
            <a:r>
              <a:rPr lang="en-US" sz="1050" dirty="0" smtClean="0"/>
              <a:t>.</a:t>
            </a:r>
            <a:r>
              <a:rPr lang="ru-RU" sz="1050" dirty="0" smtClean="0"/>
              <a:t> </a:t>
            </a:r>
            <a:r>
              <a:rPr lang="ru-RU" sz="1050" dirty="0" err="1"/>
              <a:t>Matnni</a:t>
            </a:r>
            <a:r>
              <a:rPr lang="ru-RU" sz="1050" dirty="0"/>
              <a:t>  </a:t>
            </a:r>
            <a:r>
              <a:rPr lang="ru-RU" sz="1050" dirty="0" err="1"/>
              <a:t>o‘qing</a:t>
            </a:r>
            <a:r>
              <a:rPr lang="ru-RU" sz="1050" dirty="0"/>
              <a:t>,  </a:t>
            </a:r>
            <a:r>
              <a:rPr lang="ru-RU" sz="1050" dirty="0" err="1"/>
              <a:t>fuqaro</a:t>
            </a:r>
            <a:r>
              <a:rPr lang="ru-RU" sz="1050" dirty="0"/>
              <a:t>  </a:t>
            </a:r>
            <a:r>
              <a:rPr lang="ru-RU" sz="1050" dirty="0" err="1" smtClean="0"/>
              <a:t>so‘zinin</a:t>
            </a:r>
            <a:r>
              <a:rPr lang="en-US" sz="1050" dirty="0" smtClean="0"/>
              <a:t>g  </a:t>
            </a:r>
            <a:r>
              <a:rPr lang="ru-RU" sz="1050" dirty="0" smtClean="0"/>
              <a:t>m </a:t>
            </a:r>
            <a:r>
              <a:rPr lang="ru-RU" sz="1050" dirty="0" err="1"/>
              <a:t>e’yorlashganligi</a:t>
            </a:r>
            <a:r>
              <a:rPr lang="ru-RU" sz="1050" dirty="0"/>
              <a:t>  </a:t>
            </a:r>
            <a:r>
              <a:rPr lang="ru-RU" sz="1050" dirty="0" err="1"/>
              <a:t>haqida</a:t>
            </a:r>
            <a:r>
              <a:rPr lang="ru-RU" sz="1050" dirty="0"/>
              <a:t> </a:t>
            </a:r>
            <a:r>
              <a:rPr lang="ru-RU" sz="1050" dirty="0" err="1" smtClean="0"/>
              <a:t>fikrlashing</a:t>
            </a:r>
            <a:r>
              <a:rPr lang="ru-RU" sz="1050" dirty="0" smtClean="0"/>
              <a:t>.</a:t>
            </a:r>
            <a:endParaRPr lang="en-US" sz="1050" dirty="0" smtClean="0"/>
          </a:p>
          <a:p>
            <a:endParaRPr lang="ru-RU" sz="1050" dirty="0"/>
          </a:p>
          <a:p>
            <a:r>
              <a:rPr lang="en-US" sz="1050" dirty="0" smtClean="0"/>
              <a:t>   </a:t>
            </a:r>
            <a:r>
              <a:rPr lang="ru-RU" sz="1050" dirty="0" smtClean="0"/>
              <a:t>0</a:t>
            </a:r>
            <a:r>
              <a:rPr lang="en-US" sz="1050" dirty="0" smtClean="0"/>
              <a:t>’t</a:t>
            </a:r>
            <a:r>
              <a:rPr lang="ru-RU" sz="1050" dirty="0" err="1" smtClean="0"/>
              <a:t>mishda</a:t>
            </a:r>
            <a:r>
              <a:rPr lang="ru-RU" sz="1050" dirty="0" smtClean="0"/>
              <a:t>  </a:t>
            </a:r>
            <a:r>
              <a:rPr lang="ru-RU" sz="1050" dirty="0" err="1"/>
              <a:t>fuqaro</a:t>
            </a:r>
            <a:r>
              <a:rPr lang="ru-RU" sz="1050" dirty="0"/>
              <a:t>  o ‘</a:t>
            </a:r>
            <a:r>
              <a:rPr lang="ru-RU" sz="1050" dirty="0" err="1"/>
              <a:t>rnida</a:t>
            </a:r>
            <a:r>
              <a:rPr lang="ru-RU" sz="1050" dirty="0"/>
              <a:t>,  </a:t>
            </a:r>
            <a:r>
              <a:rPr lang="ru-RU" sz="1050" dirty="0" err="1"/>
              <a:t>asosan</a:t>
            </a:r>
            <a:r>
              <a:rPr lang="ru-RU" sz="1050" dirty="0"/>
              <a:t>,  </a:t>
            </a:r>
            <a:r>
              <a:rPr lang="ru-RU" sz="1050" dirty="0" err="1"/>
              <a:t>tabaa</a:t>
            </a:r>
            <a:r>
              <a:rPr lang="ru-RU" sz="1050" dirty="0"/>
              <a:t>,  </a:t>
            </a:r>
            <a:r>
              <a:rPr lang="ru-RU" sz="1050" dirty="0" err="1"/>
              <a:t>raiyat</a:t>
            </a:r>
            <a:r>
              <a:rPr lang="ru-RU" sz="1050" dirty="0"/>
              <a:t>  </a:t>
            </a:r>
            <a:r>
              <a:rPr lang="ru-RU" sz="1050" dirty="0" err="1"/>
              <a:t>so'zlari</a:t>
            </a:r>
            <a:r>
              <a:rPr lang="ru-RU" sz="1050" dirty="0"/>
              <a:t>,  </a:t>
            </a:r>
            <a:r>
              <a:rPr lang="ru-RU" sz="1050" dirty="0" err="1"/>
              <a:t>ba’zan</a:t>
            </a:r>
            <a:r>
              <a:rPr lang="ru-RU" sz="1050" dirty="0"/>
              <a:t>  </a:t>
            </a:r>
            <a:r>
              <a:rPr lang="ru-RU" sz="1050" dirty="0" err="1"/>
              <a:t>shu</a:t>
            </a:r>
            <a:r>
              <a:rPr lang="ru-RU" sz="1050" dirty="0"/>
              <a:t> </a:t>
            </a:r>
          </a:p>
          <a:p>
            <a:r>
              <a:rPr lang="ru-RU" sz="1050" dirty="0" err="1"/>
              <a:t>so‘zning</a:t>
            </a:r>
            <a:r>
              <a:rPr lang="ru-RU" sz="1050" dirty="0"/>
              <a:t>  </a:t>
            </a:r>
            <a:r>
              <a:rPr lang="ru-RU" sz="1050" dirty="0" err="1"/>
              <a:t>o‘zi</a:t>
            </a:r>
            <a:r>
              <a:rPr lang="ru-RU" sz="1050" dirty="0"/>
              <a:t>  </a:t>
            </a:r>
            <a:r>
              <a:rPr lang="ru-RU" sz="1050" dirty="0" err="1"/>
              <a:t>ham</a:t>
            </a:r>
            <a:r>
              <a:rPr lang="ru-RU" sz="1050" dirty="0"/>
              <a:t>  </a:t>
            </a:r>
            <a:r>
              <a:rPr lang="ru-RU" sz="1050" dirty="0" err="1"/>
              <a:t>qoMlangan</a:t>
            </a:r>
            <a:r>
              <a:rPr lang="ru-RU" sz="1050" dirty="0"/>
              <a:t>.  </a:t>
            </a:r>
            <a:r>
              <a:rPr lang="ru-RU" sz="1050" dirty="0" err="1"/>
              <a:t>Alisher</a:t>
            </a:r>
            <a:r>
              <a:rPr lang="ru-RU" sz="1050" dirty="0"/>
              <a:t>  </a:t>
            </a:r>
            <a:r>
              <a:rPr lang="ru-RU" sz="1050" dirty="0" err="1"/>
              <a:t>Navoiy</a:t>
            </a:r>
            <a:r>
              <a:rPr lang="ru-RU" sz="1050" dirty="0"/>
              <a:t>  </a:t>
            </a:r>
            <a:r>
              <a:rPr lang="ru-RU" sz="1050" dirty="0" err="1"/>
              <a:t>asarlarida</a:t>
            </a:r>
            <a:r>
              <a:rPr lang="ru-RU" sz="1050" dirty="0"/>
              <a:t>  </a:t>
            </a:r>
            <a:r>
              <a:rPr lang="ru-RU" sz="1050" dirty="0" err="1"/>
              <a:t>raiyat</a:t>
            </a:r>
            <a:r>
              <a:rPr lang="ru-RU" sz="1050" dirty="0"/>
              <a:t>  </a:t>
            </a:r>
            <a:r>
              <a:rPr lang="ru-RU" sz="1050" dirty="0" err="1"/>
              <a:t>so'zi</a:t>
            </a:r>
            <a:r>
              <a:rPr lang="ru-RU" sz="1050" dirty="0"/>
              <a:t>  </a:t>
            </a:r>
            <a:r>
              <a:rPr lang="ru-RU" sz="1050" dirty="0" err="1"/>
              <a:t>ko‘p</a:t>
            </a:r>
            <a:r>
              <a:rPr lang="ru-RU" sz="1050" dirty="0"/>
              <a:t> </a:t>
            </a:r>
          </a:p>
          <a:p>
            <a:r>
              <a:rPr lang="ru-RU" sz="1050" dirty="0" err="1"/>
              <a:t>uchraydi</a:t>
            </a:r>
            <a:r>
              <a:rPr lang="ru-RU" sz="1050" dirty="0"/>
              <a:t>...</a:t>
            </a:r>
          </a:p>
          <a:p>
            <a:r>
              <a:rPr lang="ru-RU" sz="1050" dirty="0" err="1"/>
              <a:t>Sho‘rolar</a:t>
            </a:r>
            <a:r>
              <a:rPr lang="ru-RU" sz="1050" dirty="0"/>
              <a:t>  </a:t>
            </a:r>
            <a:r>
              <a:rPr lang="ru-RU" sz="1050" dirty="0" err="1"/>
              <a:t>zamonida</a:t>
            </a:r>
            <a:r>
              <a:rPr lang="ru-RU" sz="1050" dirty="0"/>
              <a:t>  </a:t>
            </a:r>
            <a:r>
              <a:rPr lang="ru-RU" sz="1050" dirty="0" err="1"/>
              <a:t>bu</a:t>
            </a:r>
            <a:r>
              <a:rPr lang="ru-RU" sz="1050" dirty="0"/>
              <a:t>  </a:t>
            </a:r>
            <a:r>
              <a:rPr lang="ru-RU" sz="1050" dirty="0" err="1"/>
              <a:t>so‘z</a:t>
            </a:r>
            <a:r>
              <a:rPr lang="ru-RU" sz="1050" dirty="0"/>
              <a:t>  </a:t>
            </a:r>
            <a:r>
              <a:rPr lang="ru-RU" sz="1050" dirty="0" err="1"/>
              <a:t>o'rnida</a:t>
            </a:r>
            <a:r>
              <a:rPr lang="ru-RU" sz="1050" dirty="0"/>
              <a:t>  </a:t>
            </a:r>
            <a:r>
              <a:rPr lang="ru-RU" sz="1050" dirty="0" err="1"/>
              <a:t>asli</a:t>
            </a:r>
            <a:r>
              <a:rPr lang="ru-RU" sz="1050" dirty="0"/>
              <a:t>  </a:t>
            </a:r>
            <a:r>
              <a:rPr lang="ru-RU" sz="1050" dirty="0" err="1"/>
              <a:t>lotincha</a:t>
            </a:r>
            <a:r>
              <a:rPr lang="ru-RU" sz="1050" dirty="0"/>
              <a:t>  </a:t>
            </a:r>
            <a:r>
              <a:rPr lang="ru-RU" sz="1050" dirty="0" err="1"/>
              <a:t>bo‘lmish</a:t>
            </a:r>
            <a:r>
              <a:rPr lang="ru-RU" sz="1050" dirty="0"/>
              <a:t>  </a:t>
            </a:r>
            <a:r>
              <a:rPr lang="ru-RU" sz="1050" dirty="0" err="1"/>
              <a:t>grajdan</a:t>
            </a:r>
            <a:r>
              <a:rPr lang="ru-RU" sz="1050" dirty="0"/>
              <a:t>  </a:t>
            </a:r>
            <a:r>
              <a:rPr lang="ru-RU" sz="1050" dirty="0" err="1"/>
              <a:t>so‘zi</a:t>
            </a:r>
            <a:r>
              <a:rPr lang="ru-RU" sz="1050" dirty="0"/>
              <a:t> </a:t>
            </a:r>
          </a:p>
          <a:p>
            <a:r>
              <a:rPr lang="ru-RU" sz="1050" dirty="0" err="1"/>
              <a:t>ishlatilgan</a:t>
            </a:r>
            <a:r>
              <a:rPr lang="ru-RU" sz="1050" dirty="0"/>
              <a:t>.  </a:t>
            </a:r>
            <a:r>
              <a:rPr lang="ru-RU" sz="1050" dirty="0" err="1"/>
              <a:t>Mustaqillikka</a:t>
            </a:r>
            <a:r>
              <a:rPr lang="ru-RU" sz="1050" dirty="0"/>
              <a:t>  </a:t>
            </a:r>
            <a:r>
              <a:rPr lang="ru-RU" sz="1050" dirty="0" err="1"/>
              <a:t>erishilgach</a:t>
            </a:r>
            <a:r>
              <a:rPr lang="ru-RU" sz="1050" dirty="0"/>
              <a:t>,  </a:t>
            </a:r>
            <a:r>
              <a:rPr lang="ru-RU" sz="1050" dirty="0" err="1"/>
              <a:t>atama</a:t>
            </a:r>
            <a:r>
              <a:rPr lang="ru-RU" sz="1050" dirty="0"/>
              <a:t>  </a:t>
            </a:r>
            <a:r>
              <a:rPr lang="ru-RU" sz="1050" dirty="0" err="1"/>
              <a:t>sifatida</a:t>
            </a:r>
            <a:r>
              <a:rPr lang="ru-RU" sz="1050" dirty="0"/>
              <a:t>  </a:t>
            </a:r>
            <a:r>
              <a:rPr lang="ru-RU" sz="1050" dirty="0" err="1" smtClean="0"/>
              <a:t>fuqa</a:t>
            </a:r>
            <a:r>
              <a:rPr lang="en-US" sz="1050" dirty="0" smtClean="0"/>
              <a:t> </a:t>
            </a:r>
            <a:r>
              <a:rPr lang="ru-RU" sz="1050" dirty="0" err="1" smtClean="0"/>
              <a:t>ro</a:t>
            </a:r>
            <a:r>
              <a:rPr lang="ru-RU" sz="1050" dirty="0" smtClean="0"/>
              <a:t>  </a:t>
            </a:r>
            <a:r>
              <a:rPr lang="ru-RU" sz="1050" dirty="0" err="1"/>
              <a:t>joriy</a:t>
            </a:r>
            <a:r>
              <a:rPr lang="ru-RU" sz="1050" dirty="0"/>
              <a:t>  </a:t>
            </a:r>
            <a:r>
              <a:rPr lang="ru-RU" sz="1050" dirty="0" err="1"/>
              <a:t>etildi</a:t>
            </a:r>
            <a:r>
              <a:rPr lang="ru-RU" sz="1050" dirty="0"/>
              <a:t>.  </a:t>
            </a:r>
            <a:r>
              <a:rPr lang="ru-RU" sz="1050" dirty="0" err="1"/>
              <a:t>Bu</a:t>
            </a:r>
            <a:r>
              <a:rPr lang="ru-RU" sz="1050" dirty="0"/>
              <a:t> </a:t>
            </a:r>
          </a:p>
          <a:p>
            <a:r>
              <a:rPr lang="ru-RU" sz="1050" dirty="0" err="1"/>
              <a:t>asli</a:t>
            </a:r>
            <a:r>
              <a:rPr lang="ru-RU" sz="1050" dirty="0"/>
              <a:t>  </a:t>
            </a:r>
            <a:r>
              <a:rPr lang="ru-RU" sz="1050" dirty="0" err="1"/>
              <a:t>arabcha</a:t>
            </a:r>
            <a:r>
              <a:rPr lang="ru-RU" sz="1050" dirty="0"/>
              <a:t>  </a:t>
            </a:r>
            <a:r>
              <a:rPr lang="ru-RU" sz="1050" dirty="0" err="1"/>
              <a:t>boiib</a:t>
            </a:r>
            <a:r>
              <a:rPr lang="ru-RU" sz="1050" dirty="0"/>
              <a:t>,  </a:t>
            </a:r>
            <a:r>
              <a:rPr lang="ru-RU" sz="1050" dirty="0" err="1"/>
              <a:t>faqir</a:t>
            </a:r>
            <a:r>
              <a:rPr lang="ru-RU" sz="1050" dirty="0"/>
              <a:t>  </a:t>
            </a:r>
            <a:r>
              <a:rPr lang="ru-RU" sz="1050" dirty="0" err="1"/>
              <a:t>so‘zining</a:t>
            </a:r>
            <a:r>
              <a:rPr lang="ru-RU" sz="1050" dirty="0"/>
              <a:t>  </a:t>
            </a:r>
            <a:r>
              <a:rPr lang="ru-RU" sz="1050" dirty="0" err="1"/>
              <a:t>ko‘plik</a:t>
            </a:r>
            <a:r>
              <a:rPr lang="ru-RU" sz="1050" dirty="0"/>
              <a:t>  </a:t>
            </a:r>
            <a:r>
              <a:rPr lang="ru-RU" sz="1050" dirty="0" err="1"/>
              <a:t>shaklidir</a:t>
            </a:r>
            <a:r>
              <a:rPr lang="ru-RU" sz="1050" dirty="0"/>
              <a:t>.  </a:t>
            </a:r>
            <a:r>
              <a:rPr lang="ru-RU" sz="1050" dirty="0" err="1"/>
              <a:t>Arab</a:t>
            </a:r>
            <a:r>
              <a:rPr lang="ru-RU" sz="1050" dirty="0"/>
              <a:t>  </a:t>
            </a:r>
            <a:r>
              <a:rPr lang="ru-RU" sz="1050" dirty="0" err="1"/>
              <a:t>tilida</a:t>
            </a:r>
            <a:r>
              <a:rPr lang="ru-RU" sz="1050" dirty="0"/>
              <a:t>  «</a:t>
            </a:r>
            <a:r>
              <a:rPr lang="ru-RU" sz="1050" dirty="0" err="1"/>
              <a:t>yo‘qsil</a:t>
            </a:r>
            <a:r>
              <a:rPr lang="ru-RU" sz="1050" dirty="0"/>
              <a:t>», </a:t>
            </a:r>
          </a:p>
          <a:p>
            <a:r>
              <a:rPr lang="ru-RU" sz="1050" dirty="0"/>
              <a:t>«</a:t>
            </a:r>
            <a:r>
              <a:rPr lang="ru-RU" sz="1050" dirty="0" err="1"/>
              <a:t>kambag‘al</a:t>
            </a:r>
            <a:r>
              <a:rPr lang="ru-RU" sz="1050" dirty="0"/>
              <a:t>»,  «</a:t>
            </a:r>
            <a:r>
              <a:rPr lang="ru-RU" sz="1050" dirty="0" err="1"/>
              <a:t>muhtoj</a:t>
            </a:r>
            <a:r>
              <a:rPr lang="ru-RU" sz="1050" dirty="0"/>
              <a:t>»,  «</a:t>
            </a:r>
            <a:r>
              <a:rPr lang="ru-RU" sz="1050" dirty="0" err="1"/>
              <a:t>bechora</a:t>
            </a:r>
            <a:r>
              <a:rPr lang="ru-RU" sz="1050" dirty="0"/>
              <a:t>»  m </a:t>
            </a:r>
            <a:r>
              <a:rPr lang="ru-RU" sz="1050" dirty="0" err="1"/>
              <a:t>a’nolarini</a:t>
            </a:r>
            <a:r>
              <a:rPr lang="ru-RU" sz="1050" dirty="0"/>
              <a:t>  </a:t>
            </a:r>
            <a:r>
              <a:rPr lang="ru-RU" sz="1050" dirty="0" err="1"/>
              <a:t>bildiradi</a:t>
            </a:r>
            <a:r>
              <a:rPr lang="ru-RU" sz="1050" dirty="0"/>
              <a:t>.  </a:t>
            </a:r>
            <a:r>
              <a:rPr lang="ru-RU" sz="1050" dirty="0" err="1"/>
              <a:t>Lekin</a:t>
            </a:r>
            <a:r>
              <a:rPr lang="ru-RU" sz="1050" dirty="0"/>
              <a:t>  </a:t>
            </a:r>
            <a:r>
              <a:rPr lang="ru-RU" sz="1050" dirty="0" err="1"/>
              <a:t>o‘zbek</a:t>
            </a:r>
            <a:r>
              <a:rPr lang="ru-RU" sz="1050" dirty="0"/>
              <a:t>  </a:t>
            </a:r>
            <a:r>
              <a:rPr lang="ru-RU" sz="1050" dirty="0" err="1"/>
              <a:t>tiliga</a:t>
            </a:r>
            <a:r>
              <a:rPr lang="ru-RU" sz="1050" dirty="0"/>
              <a:t> </a:t>
            </a:r>
          </a:p>
          <a:p>
            <a:r>
              <a:rPr lang="ru-RU" sz="1050" dirty="0" err="1"/>
              <a:t>kirib</a:t>
            </a:r>
            <a:r>
              <a:rPr lang="ru-RU" sz="1050" dirty="0"/>
              <a:t>  </a:t>
            </a:r>
            <a:r>
              <a:rPr lang="ru-RU" sz="1050" dirty="0" err="1"/>
              <a:t>kelgach</a:t>
            </a:r>
            <a:r>
              <a:rPr lang="ru-RU" sz="1050" dirty="0"/>
              <a:t>,  m </a:t>
            </a:r>
            <a:r>
              <a:rPr lang="ru-RU" sz="1050" dirty="0" err="1"/>
              <a:t>a’nosi</a:t>
            </a:r>
            <a:r>
              <a:rPr lang="ru-RU" sz="1050" dirty="0"/>
              <a:t>  o ‘</a:t>
            </a:r>
            <a:r>
              <a:rPr lang="ru-RU" sz="1050" dirty="0" err="1"/>
              <a:t>zgarib</a:t>
            </a:r>
            <a:r>
              <a:rPr lang="ru-RU" sz="1050" dirty="0"/>
              <a:t>,  «</a:t>
            </a:r>
            <a:r>
              <a:rPr lang="ru-RU" sz="1050" dirty="0" err="1"/>
              <a:t>tabaa</a:t>
            </a:r>
            <a:r>
              <a:rPr lang="ru-RU" sz="1050" dirty="0"/>
              <a:t>,  </a:t>
            </a:r>
            <a:r>
              <a:rPr lang="ru-RU" sz="1050" dirty="0" err="1"/>
              <a:t>raiyat</a:t>
            </a:r>
            <a:r>
              <a:rPr lang="ru-RU" sz="1050" dirty="0"/>
              <a:t>,  </a:t>
            </a:r>
            <a:r>
              <a:rPr lang="ru-RU" sz="1050" dirty="0" err="1"/>
              <a:t>shuningdek</a:t>
            </a:r>
            <a:r>
              <a:rPr lang="ru-RU" sz="1050" dirty="0"/>
              <a:t>,  </a:t>
            </a:r>
            <a:r>
              <a:rPr lang="ru-RU" sz="1050" dirty="0" err="1"/>
              <a:t>grajdanlik</a:t>
            </a:r>
            <a:r>
              <a:rPr lang="ru-RU" sz="1050" dirty="0"/>
              <a:t>» </a:t>
            </a:r>
          </a:p>
          <a:p>
            <a:r>
              <a:rPr lang="ru-RU" sz="1050" dirty="0" err="1"/>
              <a:t>ma’nosini</a:t>
            </a:r>
            <a:r>
              <a:rPr lang="ru-RU" sz="1050" dirty="0"/>
              <a:t>  </a:t>
            </a:r>
            <a:r>
              <a:rPr lang="ru-RU" sz="1050" dirty="0" err="1"/>
              <a:t>kasb</a:t>
            </a:r>
            <a:r>
              <a:rPr lang="ru-RU" sz="1050" dirty="0"/>
              <a:t>  </a:t>
            </a:r>
            <a:r>
              <a:rPr lang="ru-RU" sz="1050" dirty="0" err="1"/>
              <a:t>etgan</a:t>
            </a:r>
            <a:r>
              <a:rPr lang="ru-RU" sz="1050" dirty="0"/>
              <a:t>.  </a:t>
            </a:r>
          </a:p>
        </p:txBody>
      </p:sp>
    </p:spTree>
    <p:extLst>
      <p:ext uri="{BB962C8B-B14F-4D97-AF65-F5344CB8AC3E}">
        <p14:creationId xmlns:p14="http://schemas.microsoft.com/office/powerpoint/2010/main" val="1226275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0"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4" name="Прямоугольник 23"/>
          <p:cNvSpPr/>
          <p:nvPr/>
        </p:nvSpPr>
        <p:spPr>
          <a:xfrm>
            <a:off x="570634" y="1118246"/>
            <a:ext cx="4937383" cy="1546577"/>
          </a:xfrm>
          <a:prstGeom prst="rect">
            <a:avLst/>
          </a:prstGeom>
        </p:spPr>
        <p:txBody>
          <a:bodyPr wrap="square">
            <a:spAutoFit/>
          </a:bodyPr>
          <a:lstStyle/>
          <a:p>
            <a:endParaRPr lang="en-US" sz="1050" dirty="0" smtClean="0"/>
          </a:p>
          <a:p>
            <a:pPr algn="just"/>
            <a:r>
              <a:rPr lang="ru-RU" sz="1050" dirty="0" err="1" smtClean="0">
                <a:latin typeface="Arial" panose="020B0604020202020204" pitchFamily="34" charset="0"/>
                <a:cs typeface="Arial" panose="020B0604020202020204" pitchFamily="34" charset="0"/>
              </a:rPr>
              <a:t>Qolaversa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ajdodlarimiz</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so‘zlaganlarida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yozganlarida</a:t>
            </a:r>
            <a:r>
              <a:rPr lang="ru-RU" sz="1050" dirty="0">
                <a:latin typeface="Arial" panose="020B0604020202020204" pitchFamily="34" charset="0"/>
                <a:cs typeface="Arial" panose="020B0604020202020204" pitchFamily="34" charset="0"/>
              </a:rPr>
              <a:t> </a:t>
            </a:r>
            <a:r>
              <a:rPr lang="ru-RU" sz="1050" dirty="0" err="1" smtClean="0">
                <a:latin typeface="Arial" panose="020B0604020202020204" pitchFamily="34" charset="0"/>
                <a:cs typeface="Arial" panose="020B0604020202020204" pitchFamily="34" charset="0"/>
              </a:rPr>
              <a:t>kamtarinlik</a:t>
            </a:r>
            <a:r>
              <a:rPr lang="ru-RU" sz="1050" dirty="0" smtClean="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yuzasidan</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o‘zlarini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men</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so‘zini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ishlatishni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odob</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yuzasidan</a:t>
            </a:r>
            <a:r>
              <a:rPr lang="ru-RU" sz="1050" dirty="0">
                <a:latin typeface="Arial" panose="020B0604020202020204" pitchFamily="34" charset="0"/>
                <a:cs typeface="Arial" panose="020B0604020202020204" pitchFamily="34" charset="0"/>
              </a:rPr>
              <a:t> </a:t>
            </a:r>
            <a:r>
              <a:rPr lang="ru-RU" sz="1050" dirty="0" err="1" smtClean="0">
                <a:latin typeface="Arial" panose="020B0604020202020204" pitchFamily="34" charset="0"/>
                <a:cs typeface="Arial" panose="020B0604020202020204" pitchFamily="34" charset="0"/>
              </a:rPr>
              <a:t>takabburlik</a:t>
            </a:r>
            <a:r>
              <a:rPr lang="ru-RU" sz="1050" dirty="0" smtClean="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deb</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bilib</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fuqaro</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faqir</a:t>
            </a:r>
            <a:r>
              <a:rPr lang="ru-RU" sz="1050" dirty="0">
                <a:latin typeface="Arial" panose="020B0604020202020204" pitchFamily="34" charset="0"/>
                <a:cs typeface="Arial" panose="020B0604020202020204" pitchFamily="34" charset="0"/>
              </a:rPr>
              <a:t>-u  </a:t>
            </a:r>
            <a:r>
              <a:rPr lang="ru-RU" sz="1050" dirty="0" err="1">
                <a:latin typeface="Arial" panose="020B0604020202020204" pitchFamily="34" charset="0"/>
                <a:cs typeface="Arial" panose="020B0604020202020204" pitchFamily="34" charset="0"/>
              </a:rPr>
              <a:t>haqir</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deb</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ataganlar</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Faqir</a:t>
            </a:r>
            <a:r>
              <a:rPr lang="ru-RU" sz="1050" dirty="0">
                <a:latin typeface="Arial" panose="020B0604020202020204" pitchFamily="34" charset="0"/>
                <a:cs typeface="Arial" panose="020B0604020202020204" pitchFamily="34" charset="0"/>
              </a:rPr>
              <a:t>-и  </a:t>
            </a:r>
            <a:r>
              <a:rPr lang="ru-RU" sz="1050" dirty="0" err="1">
                <a:latin typeface="Arial" panose="020B0604020202020204" pitchFamily="34" charset="0"/>
                <a:cs typeface="Arial" panose="020B0604020202020204" pitchFamily="34" charset="0"/>
              </a:rPr>
              <a:t>haqir</a:t>
            </a:r>
            <a:r>
              <a:rPr lang="ru-RU" sz="1050" dirty="0">
                <a:latin typeface="Arial" panose="020B0604020202020204" pitchFamily="34" charset="0"/>
                <a:cs typeface="Arial" panose="020B0604020202020204" pitchFamily="34" charset="0"/>
              </a:rPr>
              <a:t> </a:t>
            </a:r>
            <a:r>
              <a:rPr lang="ru-RU" sz="1050" dirty="0" err="1" smtClean="0">
                <a:latin typeface="Arial" panose="020B0604020202020204" pitchFamily="34" charset="0"/>
                <a:cs typeface="Arial" panose="020B0604020202020204" pitchFamily="34" charset="0"/>
              </a:rPr>
              <a:t>janoblaridan</a:t>
            </a:r>
            <a:r>
              <a:rPr lang="ru-RU" sz="1050" dirty="0" smtClean="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o'tinib</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so'raydikim</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Faqiringizni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afv</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etgaysiz</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va</a:t>
            </a:r>
            <a:r>
              <a:rPr lang="ru-RU" sz="1050" dirty="0">
                <a:latin typeface="Arial" panose="020B0604020202020204" pitchFamily="34" charset="0"/>
                <a:cs typeface="Arial" panose="020B0604020202020204" pitchFamily="34" charset="0"/>
              </a:rPr>
              <a:t>  </a:t>
            </a:r>
            <a:r>
              <a:rPr lang="ru-RU" sz="1050" dirty="0" err="1" smtClean="0">
                <a:latin typeface="Arial" panose="020B0604020202020204" pitchFamily="34" charset="0"/>
                <a:cs typeface="Arial" panose="020B0604020202020204" pitchFamily="34" charset="0"/>
              </a:rPr>
              <a:t>hokazo</a:t>
            </a:r>
            <a:r>
              <a:rPr lang="ru-RU" sz="1050" dirty="0" smtClean="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kabi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Demak</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fuqaro</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so‘zi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mumtoz</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adabiyotda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va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jonli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so‘zlashuvda</a:t>
            </a:r>
            <a:r>
              <a:rPr lang="ru-RU" sz="1050" dirty="0">
                <a:latin typeface="Arial" panose="020B0604020202020204" pitchFamily="34" charset="0"/>
                <a:cs typeface="Arial" panose="020B0604020202020204" pitchFamily="34" charset="0"/>
              </a:rPr>
              <a:t> </a:t>
            </a:r>
            <a:r>
              <a:rPr lang="ru-RU" sz="1050" dirty="0" err="1" smtClean="0">
                <a:latin typeface="Arial" panose="020B0604020202020204" pitchFamily="34" charset="0"/>
                <a:cs typeface="Arial" panose="020B0604020202020204" pitchFamily="34" charset="0"/>
              </a:rPr>
              <a:t>qo‘llanilgan</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Shu</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sababli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fuqaro</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so‘zining</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atama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sifatida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qabul</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etilishi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va</a:t>
            </a:r>
            <a:r>
              <a:rPr lang="ru-RU" sz="1050" dirty="0">
                <a:latin typeface="Arial" panose="020B0604020202020204" pitchFamily="34" charset="0"/>
                <a:cs typeface="Arial" panose="020B0604020202020204" pitchFamily="34" charset="0"/>
              </a:rPr>
              <a:t> </a:t>
            </a:r>
            <a:r>
              <a:rPr lang="ru-RU" sz="1050" dirty="0" err="1" smtClean="0">
                <a:latin typeface="Arial" panose="020B0604020202020204" pitchFamily="34" charset="0"/>
                <a:cs typeface="Arial" panose="020B0604020202020204" pitchFamily="34" charset="0"/>
              </a:rPr>
              <a:t>joriy</a:t>
            </a:r>
            <a:r>
              <a:rPr lang="ru-RU" sz="1050" dirty="0" smtClean="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qilinishi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asosli</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va</a:t>
            </a:r>
            <a:r>
              <a:rPr lang="ru-RU" sz="1050" dirty="0">
                <a:latin typeface="Arial" panose="020B0604020202020204" pitchFamily="34" charset="0"/>
                <a:cs typeface="Arial" panose="020B0604020202020204" pitchFamily="34" charset="0"/>
              </a:rPr>
              <a:t>  </a:t>
            </a:r>
            <a:r>
              <a:rPr lang="ru-RU" sz="1050" dirty="0" err="1">
                <a:latin typeface="Arial" panose="020B0604020202020204" pitchFamily="34" charset="0"/>
                <a:cs typeface="Arial" panose="020B0604020202020204" pitchFamily="34" charset="0"/>
              </a:rPr>
              <a:t>qonuniydir</a:t>
            </a:r>
            <a:r>
              <a:rPr lang="ru-RU" sz="1050" dirty="0">
                <a:latin typeface="Arial" panose="020B0604020202020204" pitchFamily="34" charset="0"/>
                <a:cs typeface="Arial" panose="020B0604020202020204" pitchFamily="34" charset="0"/>
              </a:rPr>
              <a:t>. </a:t>
            </a:r>
            <a:endParaRPr lang="uz-Latn-UZ" sz="1050" dirty="0" smtClean="0">
              <a:latin typeface="Arial" panose="020B0604020202020204" pitchFamily="34" charset="0"/>
              <a:cs typeface="Arial" panose="020B0604020202020204" pitchFamily="34" charset="0"/>
            </a:endParaRPr>
          </a:p>
          <a:p>
            <a:r>
              <a:rPr lang="uz-Latn-UZ" sz="1050" dirty="0">
                <a:latin typeface="Arial" panose="020B0604020202020204" pitchFamily="34" charset="0"/>
                <a:cs typeface="Arial" panose="020B0604020202020204" pitchFamily="34" charset="0"/>
              </a:rPr>
              <a:t> </a:t>
            </a:r>
            <a:r>
              <a:rPr lang="uz-Latn-UZ" sz="1050" dirty="0" smtClean="0">
                <a:latin typeface="Arial" panose="020B0604020202020204" pitchFamily="34" charset="0"/>
                <a:cs typeface="Arial" panose="020B0604020202020204" pitchFamily="34" charset="0"/>
              </a:rPr>
              <a:t>                                                                                                 </a:t>
            </a:r>
            <a:r>
              <a:rPr lang="ru-RU" sz="1050" dirty="0" smtClean="0">
                <a:latin typeface="Arial" panose="020B0604020202020204" pitchFamily="34" charset="0"/>
                <a:cs typeface="Arial" panose="020B0604020202020204" pitchFamily="34" charset="0"/>
              </a:rPr>
              <a:t> </a:t>
            </a:r>
            <a:r>
              <a:rPr lang="ru-RU" sz="1050" dirty="0">
                <a:latin typeface="Arial" panose="020B0604020202020204" pitchFamily="34" charset="0"/>
                <a:cs typeface="Arial" panose="020B0604020202020204" pitchFamily="34" charset="0"/>
              </a:rPr>
              <a:t>(A.  </a:t>
            </a:r>
            <a:r>
              <a:rPr lang="ru-RU" sz="1050" dirty="0" err="1">
                <a:latin typeface="Arial" panose="020B0604020202020204" pitchFamily="34" charset="0"/>
                <a:cs typeface="Arial" panose="020B0604020202020204" pitchFamily="34" charset="0"/>
              </a:rPr>
              <a:t>Ibrohimov</a:t>
            </a:r>
            <a:r>
              <a:rPr lang="ru-RU" sz="1050" dirty="0" smtClean="0">
                <a:latin typeface="Arial" panose="020B0604020202020204" pitchFamily="34" charset="0"/>
                <a:cs typeface="Arial" panose="020B0604020202020204" pitchFamily="34" charset="0"/>
              </a:rPr>
              <a:t>) </a:t>
            </a:r>
            <a:r>
              <a:rPr lang="en-US" sz="1050" dirty="0" smtClean="0">
                <a:latin typeface="Arial" panose="020B0604020202020204" pitchFamily="34" charset="0"/>
                <a:cs typeface="Arial" panose="020B0604020202020204" pitchFamily="34" charset="0"/>
              </a:rPr>
              <a:t> </a:t>
            </a:r>
            <a:endParaRPr lang="ru-RU" sz="10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9615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0"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lang="uz-Latn-UZ" sz="1200" dirty="0" smtClean="0"/>
          </a:p>
          <a:p>
            <a:pPr algn="ctr"/>
            <a:r>
              <a:rPr lang="en-US" sz="1200" dirty="0" err="1" smtClean="0">
                <a:solidFill>
                  <a:schemeClr val="bg1"/>
                </a:solidFill>
                <a:latin typeface="Arial" panose="020B0604020202020204" pitchFamily="34" charset="0"/>
                <a:cs typeface="Arial" panose="020B0604020202020204" pitchFamily="34" charset="0"/>
              </a:rPr>
              <a:t>She’riy</a:t>
            </a: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parchadagi</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g‘ayriodatiy</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birikmalarni</a:t>
            </a:r>
            <a:r>
              <a:rPr lang="en-US" sz="1200" dirty="0">
                <a:solidFill>
                  <a:schemeClr val="bg1"/>
                </a:solidFill>
                <a:latin typeface="Arial" panose="020B0604020202020204" pitchFamily="34" charset="0"/>
                <a:cs typeface="Arial" panose="020B0604020202020204" pitchFamily="34" charset="0"/>
              </a:rPr>
              <a:t> </a:t>
            </a:r>
            <a:endParaRPr lang="uz-Latn-UZ" sz="1200" dirty="0" smtClean="0">
              <a:solidFill>
                <a:schemeClr val="bg1"/>
              </a:solidFill>
              <a:latin typeface="Arial" panose="020B0604020202020204" pitchFamily="34" charset="0"/>
              <a:cs typeface="Arial" panose="020B0604020202020204" pitchFamily="34" charset="0"/>
            </a:endParaRPr>
          </a:p>
          <a:p>
            <a:pPr algn="ctr"/>
            <a:r>
              <a:rPr lang="en-US" sz="1200" dirty="0" err="1" smtClean="0">
                <a:solidFill>
                  <a:schemeClr val="bg1"/>
                </a:solidFill>
                <a:latin typeface="Arial" panose="020B0604020202020204" pitchFamily="34" charset="0"/>
                <a:cs typeface="Arial" panose="020B0604020202020204" pitchFamily="34" charset="0"/>
              </a:rPr>
              <a:t>aniqlang</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adabiy</a:t>
            </a:r>
            <a:r>
              <a:rPr lang="en-US" sz="1200" dirty="0">
                <a:solidFill>
                  <a:schemeClr val="bg1"/>
                </a:solidFill>
                <a:latin typeface="Arial" panose="020B0604020202020204" pitchFamily="34" charset="0"/>
                <a:cs typeface="Arial" panose="020B0604020202020204" pitchFamily="34" charset="0"/>
              </a:rPr>
              <a:t>  </a:t>
            </a:r>
            <a:r>
              <a:rPr lang="en-US" sz="1200" dirty="0" err="1" smtClean="0">
                <a:solidFill>
                  <a:schemeClr val="bg1"/>
                </a:solidFill>
                <a:latin typeface="Arial" panose="020B0604020202020204" pitchFamily="34" charset="0"/>
                <a:cs typeface="Arial" panose="020B0604020202020204" pitchFamily="34" charset="0"/>
              </a:rPr>
              <a:t>me’yorlardan</a:t>
            </a: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chekinishni</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tushuntiring</a:t>
            </a:r>
            <a:r>
              <a:rPr lang="en-US" sz="1200" dirty="0">
                <a:solidFill>
                  <a:schemeClr val="bg1"/>
                </a:solidFill>
                <a:latin typeface="Arial" panose="020B0604020202020204" pitchFamily="34" charset="0"/>
                <a:cs typeface="Arial" panose="020B0604020202020204" pitchFamily="34" charset="0"/>
              </a:rPr>
              <a:t>. </a:t>
            </a:r>
            <a:endParaRPr lang="uz-Latn-UZ" sz="1200" dirty="0" smtClean="0">
              <a:solidFill>
                <a:schemeClr val="bg1"/>
              </a:solidFill>
              <a:latin typeface="Arial" panose="020B0604020202020204" pitchFamily="34" charset="0"/>
              <a:cs typeface="Arial" panose="020B0604020202020204" pitchFamily="34" charset="0"/>
            </a:endParaRPr>
          </a:p>
          <a:p>
            <a:pPr algn="ct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Ulardagi</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badiiylik</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haqida</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fikrlashing</a:t>
            </a:r>
            <a:r>
              <a:rPr lang="en-US" sz="1200" dirty="0">
                <a:solidFill>
                  <a:schemeClr val="bg1"/>
                </a:solidFill>
                <a:latin typeface="Arial" panose="020B0604020202020204" pitchFamily="34" charset="0"/>
                <a:cs typeface="Arial" panose="020B0604020202020204" pitchFamily="34" charset="0"/>
              </a:rPr>
              <a:t> </a:t>
            </a:r>
            <a:endParaRPr lang="uz-Latn-UZ" sz="1200" dirty="0" smtClean="0">
              <a:solidFill>
                <a:schemeClr val="bg1"/>
              </a:solidFill>
              <a:latin typeface="Arial" panose="020B0604020202020204" pitchFamily="34" charset="0"/>
              <a:cs typeface="Arial" panose="020B0604020202020204" pitchFamily="34" charset="0"/>
            </a:endParaRPr>
          </a:p>
          <a:p>
            <a:pPr algn="ct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va</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birikma</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tarzida</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ko‘chiring</a:t>
            </a:r>
            <a:r>
              <a:rPr lang="en-US" sz="1200" dirty="0">
                <a:solidFill>
                  <a:schemeClr val="bg1"/>
                </a:solidFill>
                <a:latin typeface="Arial" panose="020B0604020202020204" pitchFamily="34" charset="0"/>
                <a:cs typeface="Arial" panose="020B0604020202020204" pitchFamily="34" charset="0"/>
              </a:rPr>
              <a:t>.</a:t>
            </a:r>
            <a:r>
              <a:rPr lang="en-US" sz="1200" dirty="0">
                <a:latin typeface="Arial" panose="020B0604020202020204" pitchFamily="34" charset="0"/>
                <a:cs typeface="Arial" panose="020B0604020202020204" pitchFamily="34" charset="0"/>
              </a:rPr>
              <a:t/>
            </a:r>
            <a:br>
              <a:rPr lang="en-US" sz="1200" dirty="0">
                <a:latin typeface="Arial" panose="020B0604020202020204" pitchFamily="34" charset="0"/>
                <a:cs typeface="Arial" panose="020B0604020202020204" pitchFamily="34" charset="0"/>
              </a:rPr>
            </a:br>
            <a:endParaRPr sz="1132" dirty="0">
              <a:solidFill>
                <a:prstClr val="black"/>
              </a:solidFill>
              <a:latin typeface="Arial" panose="020B0604020202020204" pitchFamily="34" charset="0"/>
              <a:cs typeface="Arial" panose="020B0604020202020204" pitchFamily="34" charset="0"/>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5" name="Объект 5"/>
          <p:cNvSpPr txBox="1">
            <a:spLocks/>
          </p:cNvSpPr>
          <p:nvPr/>
        </p:nvSpPr>
        <p:spPr>
          <a:xfrm>
            <a:off x="583081" y="1053846"/>
            <a:ext cx="4399771" cy="2553902"/>
          </a:xfrm>
          <a:prstGeom prst="rect">
            <a:avLst/>
          </a:prstGeom>
        </p:spPr>
        <p:txBody>
          <a:bodyPr vert="horz" lIns="91440" tIns="45720" rIns="91440" bIns="45720" rtlCol="0" anchor="t">
            <a:no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1400" dirty="0" err="1" smtClean="0">
                <a:solidFill>
                  <a:schemeClr val="tx1"/>
                </a:solidFill>
                <a:latin typeface="Arial" panose="020B0604020202020204" pitchFamily="34" charset="0"/>
                <a:cs typeface="Arial" panose="020B0604020202020204" pitchFamily="34" charset="0"/>
              </a:rPr>
              <a:t>Tovushlarning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kichik</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ulug'i</a:t>
            </a:r>
            <a:r>
              <a:rPr lang="en-US" sz="1400" dirty="0" smtClean="0">
                <a:solidFill>
                  <a:schemeClr val="tx1"/>
                </a:solidFill>
                <a:latin typeface="Arial" panose="020B0604020202020204" pitchFamily="34" charset="0"/>
                <a:cs typeface="Arial" panose="020B0604020202020204" pitchFamily="34" charset="0"/>
              </a:rPr>
              <a:t>,</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Tovushlarning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hidi</a:t>
            </a:r>
            <a:r>
              <a:rPr lang="en-US" sz="1400" dirty="0" smtClean="0">
                <a:solidFill>
                  <a:schemeClr val="tx1"/>
                </a:solidFill>
                <a:latin typeface="Arial" panose="020B0604020202020204" pitchFamily="34" charset="0"/>
                <a:cs typeface="Arial" panose="020B0604020202020204" pitchFamily="34" charset="0"/>
              </a:rPr>
              <a:t>  —  </a:t>
            </a:r>
            <a:r>
              <a:rPr lang="en-US" sz="1400" dirty="0" err="1" smtClean="0">
                <a:solidFill>
                  <a:schemeClr val="tx1"/>
                </a:solidFill>
                <a:latin typeface="Arial" panose="020B0604020202020204" pitchFamily="34" charset="0"/>
                <a:cs typeface="Arial" panose="020B0604020202020204" pitchFamily="34" charset="0"/>
              </a:rPr>
              <a:t>bo‘yi</a:t>
            </a:r>
            <a:r>
              <a:rPr lang="en-US" sz="1400" dirty="0" smtClean="0">
                <a:solidFill>
                  <a:schemeClr val="tx1"/>
                </a:solidFill>
                <a:latin typeface="Arial" panose="020B0604020202020204" pitchFamily="34" charset="0"/>
                <a:cs typeface="Arial" panose="020B0604020202020204" pitchFamily="34" charset="0"/>
              </a:rPr>
              <a:t>  bor.</a:t>
            </a:r>
            <a:br>
              <a:rPr lang="en-US" sz="1400" dirty="0" smtClean="0">
                <a:solidFill>
                  <a:schemeClr val="tx1"/>
                </a:solidFill>
                <a:latin typeface="Arial" panose="020B0604020202020204" pitchFamily="34" charset="0"/>
                <a:cs typeface="Arial" panose="020B0604020202020204" pitchFamily="34" charset="0"/>
              </a:rPr>
            </a:br>
            <a:r>
              <a:rPr lang="en-US" sz="1400" dirty="0" err="1" smtClean="0">
                <a:solidFill>
                  <a:schemeClr val="tx1"/>
                </a:solidFill>
                <a:latin typeface="Arial" panose="020B0604020202020204" pitchFamily="34" charset="0"/>
                <a:cs typeface="Arial" panose="020B0604020202020204" pitchFamily="34" charset="0"/>
              </a:rPr>
              <a:t>Tovushlarning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sovuq</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ilig‘i</a:t>
            </a:r>
            <a:r>
              <a:rPr lang="en-US" sz="1400" dirty="0" smtClean="0">
                <a:solidFill>
                  <a:schemeClr val="tx1"/>
                </a:solidFill>
                <a:latin typeface="Arial" panose="020B0604020202020204" pitchFamily="34" charset="0"/>
                <a:cs typeface="Arial" panose="020B0604020202020204" pitchFamily="34" charset="0"/>
              </a:rPr>
              <a:t>,</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Tovushlarning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rangi-ro‘yi</a:t>
            </a:r>
            <a:r>
              <a:rPr lang="en-US" sz="1400" dirty="0" smtClean="0">
                <a:solidFill>
                  <a:schemeClr val="tx1"/>
                </a:solidFill>
                <a:latin typeface="Arial" panose="020B0604020202020204" pitchFamily="34" charset="0"/>
                <a:cs typeface="Arial" panose="020B0604020202020204" pitchFamily="34" charset="0"/>
              </a:rPr>
              <a:t>  bor.</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Tovushlarning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shirin-achchig‘i</a:t>
            </a:r>
            <a:r>
              <a:rPr lang="en-US" sz="1400" dirty="0" smtClean="0">
                <a:solidFill>
                  <a:schemeClr val="tx1"/>
                </a:solidFill>
                <a:latin typeface="Arial" panose="020B0604020202020204" pitchFamily="34" charset="0"/>
                <a:cs typeface="Arial" panose="020B0604020202020204" pitchFamily="34" charset="0"/>
              </a:rPr>
              <a:t>,</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Bordir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hatto</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yumshoq</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qattig‘i</a:t>
            </a:r>
            <a:r>
              <a:rPr lang="en-US" sz="1400" dirty="0" smtClean="0">
                <a:solidFill>
                  <a:schemeClr val="tx1"/>
                </a:solidFill>
                <a:latin typeface="Arial" panose="020B0604020202020204" pitchFamily="34" charset="0"/>
                <a:cs typeface="Arial" panose="020B0604020202020204" pitchFamily="34" charset="0"/>
              </a:rPr>
              <a:t>.</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Shoir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rassom</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bo</a:t>
            </a:r>
            <a:r>
              <a:rPr lang="uz-Latn-UZ" sz="1400" dirty="0" smtClean="0">
                <a:solidFill>
                  <a:schemeClr val="tx1"/>
                </a:solidFill>
                <a:latin typeface="Arial" panose="020B0604020202020204" pitchFamily="34" charset="0"/>
                <a:cs typeface="Arial" panose="020B0604020202020204" pitchFamily="34" charset="0"/>
              </a:rPr>
              <a:t>‘</a:t>
            </a:r>
            <a:r>
              <a:rPr lang="en-US" sz="1400" dirty="0" err="1" smtClean="0">
                <a:solidFill>
                  <a:schemeClr val="tx1"/>
                </a:solidFill>
                <a:latin typeface="Arial" panose="020B0604020202020204" pitchFamily="34" charset="0"/>
                <a:cs typeface="Arial" panose="020B0604020202020204" pitchFamily="34" charset="0"/>
              </a:rPr>
              <a:t>lsaydi</a:t>
            </a:r>
            <a:r>
              <a:rPr lang="en-US" sz="1400" dirty="0" smtClean="0">
                <a:solidFill>
                  <a:schemeClr val="tx1"/>
                </a:solidFill>
                <a:latin typeface="Arial" panose="020B0604020202020204" pitchFamily="34" charset="0"/>
                <a:cs typeface="Arial" panose="020B0604020202020204" pitchFamily="34" charset="0"/>
              </a:rPr>
              <a:t>  agar,</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Chizar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edi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shundan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lavhalar</a:t>
            </a:r>
            <a:r>
              <a:rPr lang="en-US" sz="1400" dirty="0" smtClean="0">
                <a:solidFill>
                  <a:schemeClr val="tx1"/>
                </a:solidFill>
                <a:latin typeface="Arial" panose="020B0604020202020204" pitchFamily="34" charset="0"/>
                <a:cs typeface="Arial" panose="020B0604020202020204" pitchFamily="34" charset="0"/>
              </a:rPr>
              <a:t>.</a:t>
            </a:r>
            <a:br>
              <a:rPr lang="en-US" sz="1400" dirty="0" smtClean="0">
                <a:solidFill>
                  <a:schemeClr val="tx1"/>
                </a:solidFill>
                <a:latin typeface="Arial" panose="020B0604020202020204" pitchFamily="34" charset="0"/>
                <a:cs typeface="Arial" panose="020B0604020202020204" pitchFamily="34" charset="0"/>
              </a:rPr>
            </a:br>
            <a:r>
              <a:rPr lang="en-US" sz="1400" dirty="0" smtClean="0">
                <a:solidFill>
                  <a:schemeClr val="tx1"/>
                </a:solidFill>
                <a:latin typeface="Arial" panose="020B0604020202020204" pitchFamily="34" charset="0"/>
                <a:cs typeface="Arial" panose="020B0604020202020204" pitchFamily="34" charset="0"/>
              </a:rPr>
              <a:t>(</a:t>
            </a:r>
            <a:r>
              <a:rPr lang="en-US" sz="1400" dirty="0" err="1" smtClean="0">
                <a:solidFill>
                  <a:schemeClr val="tx1"/>
                </a:solidFill>
                <a:latin typeface="Arial" panose="020B0604020202020204" pitchFamily="34" charset="0"/>
                <a:cs typeface="Arial" panose="020B0604020202020204" pitchFamily="34" charset="0"/>
              </a:rPr>
              <a:t>Maqsud</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Shayxzoda</a:t>
            </a:r>
            <a:r>
              <a:rPr lang="en-US" sz="1400" dirty="0" smtClean="0">
                <a:solidFill>
                  <a:schemeClr val="tx1"/>
                </a:solidFill>
                <a:latin typeface="Arial" panose="020B0604020202020204" pitchFamily="34" charset="0"/>
                <a:cs typeface="Arial" panose="020B0604020202020204" pitchFamily="34" charset="0"/>
              </a:rPr>
              <a:t>)</a:t>
            </a:r>
            <a:endParaRPr lang="en-US"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2535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0"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lang="uz-Latn-UZ" sz="1200" dirty="0" smtClean="0">
              <a:latin typeface="Arial" panose="020B0604020202020204" pitchFamily="34" charset="0"/>
              <a:cs typeface="Arial" panose="020B0604020202020204" pitchFamily="34" charset="0"/>
            </a:endParaRPr>
          </a:p>
          <a:p>
            <a:pPr algn="ctr"/>
            <a:r>
              <a:rPr lang="en-US" sz="1200" dirty="0" smtClean="0">
                <a:solidFill>
                  <a:schemeClr val="bg1"/>
                </a:solidFill>
                <a:latin typeface="Arial" panose="020B0604020202020204" pitchFamily="34" charset="0"/>
                <a:cs typeface="Arial" panose="020B0604020202020204" pitchFamily="34" charset="0"/>
              </a:rPr>
              <a:t>Sh</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Rahmatullayevning</a:t>
            </a:r>
            <a:r>
              <a:rPr lang="en-US" sz="1200" dirty="0">
                <a:solidFill>
                  <a:schemeClr val="bg1"/>
                </a:solidFill>
                <a:latin typeface="Arial" panose="020B0604020202020204" pitchFamily="34" charset="0"/>
                <a:cs typeface="Arial" panose="020B0604020202020204" pitchFamily="34" charset="0"/>
              </a:rPr>
              <a:t>  « </a:t>
            </a:r>
            <a:r>
              <a:rPr lang="uz-Latn-UZ" sz="1200" dirty="0">
                <a:solidFill>
                  <a:schemeClr val="bg1"/>
                </a:solidFill>
                <a:latin typeface="Arial" panose="020B0604020202020204" pitchFamily="34" charset="0"/>
                <a:cs typeface="Arial" panose="020B0604020202020204" pitchFamily="34" charset="0"/>
              </a:rPr>
              <a:t>O</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zbek</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tilining</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izohli</a:t>
            </a:r>
            <a:r>
              <a:rPr lang="en-US" sz="1200" dirty="0">
                <a:solidFill>
                  <a:schemeClr val="bg1"/>
                </a:solidFill>
                <a:latin typeface="Arial" panose="020B0604020202020204" pitchFamily="34" charset="0"/>
                <a:cs typeface="Arial" panose="020B0604020202020204" pitchFamily="34" charset="0"/>
              </a:rPr>
              <a:t> </a:t>
            </a:r>
            <a:endParaRPr lang="uz-Latn-UZ" sz="1200" dirty="0" smtClean="0">
              <a:solidFill>
                <a:schemeClr val="bg1"/>
              </a:solidFill>
              <a:latin typeface="Arial" panose="020B0604020202020204" pitchFamily="34" charset="0"/>
              <a:cs typeface="Arial" panose="020B0604020202020204" pitchFamily="34" charset="0"/>
            </a:endParaRPr>
          </a:p>
          <a:p>
            <a:pPr algn="ct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frazeologik</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lug‘ati</a:t>
            </a:r>
            <a:r>
              <a:rPr lang="en-US" sz="1200" dirty="0">
                <a:solidFill>
                  <a:schemeClr val="bg1"/>
                </a:solidFill>
                <a:latin typeface="Arial" panose="020B0604020202020204" pitchFamily="34" charset="0"/>
                <a:cs typeface="Arial" panose="020B0604020202020204" pitchFamily="34" charset="0"/>
              </a:rPr>
              <a:t>»</a:t>
            </a:r>
            <a:r>
              <a:rPr lang="uz-Latn-UZ"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dan</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olingan</a:t>
            </a:r>
            <a:r>
              <a:rPr lang="en-US" sz="1200" dirty="0">
                <a:solidFill>
                  <a:schemeClr val="bg1"/>
                </a:solidFill>
                <a:latin typeface="Arial" panose="020B0604020202020204" pitchFamily="34" charset="0"/>
                <a:cs typeface="Arial" panose="020B0604020202020204" pitchFamily="34" charset="0"/>
              </a:rPr>
              <a:t>  </a:t>
            </a:r>
            <a:endParaRPr lang="uz-Latn-UZ" sz="1200" dirty="0" smtClean="0">
              <a:solidFill>
                <a:schemeClr val="bg1"/>
              </a:solidFill>
              <a:latin typeface="Arial" panose="020B0604020202020204" pitchFamily="34" charset="0"/>
              <a:cs typeface="Arial" panose="020B0604020202020204" pitchFamily="34" charset="0"/>
            </a:endParaRPr>
          </a:p>
          <a:p>
            <a:pPr algn="ctr"/>
            <a:r>
              <a:rPr lang="en-US" sz="1200" dirty="0" err="1" smtClean="0">
                <a:solidFill>
                  <a:schemeClr val="bg1"/>
                </a:solidFill>
                <a:latin typeface="Arial" panose="020B0604020202020204" pitchFamily="34" charset="0"/>
                <a:cs typeface="Arial" panose="020B0604020202020204" pitchFamily="34" charset="0"/>
              </a:rPr>
              <a:t>quyidagi</a:t>
            </a: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iboralarning</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izohlarini</a:t>
            </a:r>
            <a:r>
              <a:rPr lang="en-US" sz="1200" dirty="0">
                <a:solidFill>
                  <a:schemeClr val="bg1"/>
                </a:solidFill>
                <a:latin typeface="Arial" panose="020B0604020202020204" pitchFamily="34" charset="0"/>
                <a:cs typeface="Arial" panose="020B0604020202020204" pitchFamily="34" charset="0"/>
              </a:rPr>
              <a:t> </a:t>
            </a:r>
            <a:endParaRPr lang="uz-Latn-UZ" sz="1200" dirty="0" smtClean="0">
              <a:solidFill>
                <a:schemeClr val="bg1"/>
              </a:solidFill>
              <a:latin typeface="Arial" panose="020B0604020202020204" pitchFamily="34" charset="0"/>
              <a:cs typeface="Arial" panose="020B0604020202020204" pitchFamily="34" charset="0"/>
            </a:endParaRPr>
          </a:p>
          <a:p>
            <a:pPr algn="ctr"/>
            <a:r>
              <a:rPr lang="en-US" sz="1200" dirty="0" smtClean="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esda</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tuting</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Ular</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ishtirokida</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gaplar</a:t>
            </a:r>
            <a:r>
              <a:rPr lang="en-US" sz="1200" dirty="0">
                <a:solidFill>
                  <a:schemeClr val="bg1"/>
                </a:solidFill>
                <a:latin typeface="Arial" panose="020B0604020202020204" pitchFamily="34" charset="0"/>
                <a:cs typeface="Arial" panose="020B0604020202020204" pitchFamily="34" charset="0"/>
              </a:rPr>
              <a:t>  </a:t>
            </a:r>
            <a:r>
              <a:rPr lang="en-US" sz="1200" dirty="0" err="1">
                <a:solidFill>
                  <a:schemeClr val="bg1"/>
                </a:solidFill>
                <a:latin typeface="Arial" panose="020B0604020202020204" pitchFamily="34" charset="0"/>
                <a:cs typeface="Arial" panose="020B0604020202020204" pitchFamily="34" charset="0"/>
              </a:rPr>
              <a:t>tuzing</a:t>
            </a:r>
            <a:r>
              <a:rPr lang="en-US" sz="1200" dirty="0">
                <a:solidFill>
                  <a:schemeClr val="bg1"/>
                </a:solidFill>
                <a:latin typeface="Arial" panose="020B0604020202020204" pitchFamily="34" charset="0"/>
                <a:cs typeface="Arial" panose="020B0604020202020204" pitchFamily="34" charset="0"/>
              </a:rPr>
              <a:t>.</a:t>
            </a:r>
            <a:br>
              <a:rPr lang="en-US" sz="1200" dirty="0">
                <a:solidFill>
                  <a:schemeClr val="bg1"/>
                </a:solidFill>
                <a:latin typeface="Arial" panose="020B0604020202020204" pitchFamily="34" charset="0"/>
                <a:cs typeface="Arial" panose="020B0604020202020204" pitchFamily="34" charset="0"/>
              </a:rPr>
            </a:br>
            <a:endParaRPr sz="1132" dirty="0">
              <a:solidFill>
                <a:schemeClr val="bg1"/>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3081" y="370912"/>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endParaRPr lang="uz-Latn-UZ" sz="1200" dirty="0" smtClean="0">
              <a:solidFill>
                <a:srgbClr val="90C226"/>
              </a:solidFill>
            </a:endParaRPr>
          </a:p>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300" b="1" dirty="0" err="1" smtClean="0">
                <a:solidFill>
                  <a:srgbClr val="0070C0"/>
                </a:solidFill>
                <a:latin typeface="Arial" panose="020B0604020202020204" pitchFamily="34" charset="0"/>
                <a:cs typeface="Arial" panose="020B0604020202020204" pitchFamily="34" charset="0"/>
              </a:rPr>
              <a:t>Ich-etini</a:t>
            </a:r>
            <a:r>
              <a:rPr lang="en-US" sz="1300" b="1" dirty="0" smtClean="0">
                <a:solidFill>
                  <a:srgbClr val="0070C0"/>
                </a:solidFill>
                <a:latin typeface="Arial" panose="020B0604020202020204" pitchFamily="34" charset="0"/>
                <a:cs typeface="Arial" panose="020B0604020202020204" pitchFamily="34" charset="0"/>
              </a:rPr>
              <a:t>  </a:t>
            </a:r>
            <a:r>
              <a:rPr lang="en-US" sz="1300" b="1" dirty="0" err="1" smtClean="0">
                <a:solidFill>
                  <a:srgbClr val="0070C0"/>
                </a:solidFill>
                <a:latin typeface="Arial" panose="020B0604020202020204" pitchFamily="34" charset="0"/>
                <a:cs typeface="Arial" panose="020B0604020202020204" pitchFamily="34" charset="0"/>
              </a:rPr>
              <a:t>yemoq</a:t>
            </a:r>
            <a:r>
              <a:rPr lang="uz-Latn-UZ" sz="1300" b="1" dirty="0" smtClean="0">
                <a:solidFill>
                  <a:schemeClr val="tx1"/>
                </a:solidFill>
                <a:latin typeface="Arial" panose="020B0604020202020204" pitchFamily="34" charset="0"/>
                <a:cs typeface="Arial" panose="020B0604020202020204" pitchFamily="34" charset="0"/>
              </a:rPr>
              <a:t> </a:t>
            </a:r>
            <a:r>
              <a:rPr lang="en-US" sz="1300" dirty="0" err="1" smtClean="0">
                <a:solidFill>
                  <a:schemeClr val="tx1"/>
                </a:solidFill>
                <a:latin typeface="Arial" panose="020B0604020202020204" pitchFamily="34" charset="0"/>
                <a:cs typeface="Arial" panose="020B0604020202020204" pitchFamily="34" charset="0"/>
              </a:rPr>
              <a:t>Ruhan</a:t>
            </a:r>
            <a:r>
              <a:rPr lang="en-US" sz="1300" dirty="0" smtClean="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azoblanmoq</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ezilmoq</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fikr-o‘yini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boshqalarga</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aytmay</a:t>
            </a:r>
            <a:r>
              <a:rPr lang="en-US" sz="1300" dirty="0">
                <a:solidFill>
                  <a:schemeClr val="tx1"/>
                </a:solidFill>
                <a:latin typeface="Arial" panose="020B0604020202020204" pitchFamily="34" charset="0"/>
                <a:cs typeface="Arial" panose="020B0604020202020204" pitchFamily="34" charset="0"/>
              </a:rPr>
              <a:t>).  </a:t>
            </a:r>
            <a:endParaRPr lang="uz-Latn-UZ" sz="1300" dirty="0" smtClean="0">
              <a:solidFill>
                <a:schemeClr val="tx1"/>
              </a:solidFill>
              <a:latin typeface="Arial" panose="020B0604020202020204" pitchFamily="34" charset="0"/>
              <a:cs typeface="Arial" panose="020B0604020202020204" pitchFamily="34" charset="0"/>
            </a:endParaRPr>
          </a:p>
          <a:p>
            <a:pPr algn="just"/>
            <a:r>
              <a:rPr lang="en-US" sz="1300" b="1" dirty="0" err="1" smtClean="0">
                <a:solidFill>
                  <a:schemeClr val="tx1"/>
                </a:solidFill>
                <a:latin typeface="Arial" panose="020B0604020202020204" pitchFamily="34" charset="0"/>
                <a:cs typeface="Arial" panose="020B0604020202020204" pitchFamily="34" charset="0"/>
              </a:rPr>
              <a:t>Varianti</a:t>
            </a:r>
            <a:r>
              <a:rPr lang="en-US" sz="1300" b="1" dirty="0">
                <a:solidFill>
                  <a:schemeClr val="tx1"/>
                </a:solidFill>
                <a:latin typeface="Arial" panose="020B0604020202020204" pitchFamily="34" charset="0"/>
                <a:cs typeface="Arial" panose="020B0604020202020204" pitchFamily="34" charset="0"/>
              </a:rPr>
              <a:t>:</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ichini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yemoq</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etini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yemoq</a:t>
            </a:r>
            <a:r>
              <a:rPr lang="en-US" sz="1300" dirty="0">
                <a:solidFill>
                  <a:schemeClr val="tx1"/>
                </a:solidFill>
                <a:latin typeface="Arial" panose="020B0604020202020204" pitchFamily="34" charset="0"/>
                <a:cs typeface="Arial" panose="020B0604020202020204" pitchFamily="34" charset="0"/>
              </a:rPr>
              <a:t>.  </a:t>
            </a:r>
            <a:endParaRPr lang="uz-Latn-UZ" sz="1300" dirty="0" smtClean="0">
              <a:solidFill>
                <a:schemeClr val="tx1"/>
              </a:solidFill>
              <a:latin typeface="Arial" panose="020B0604020202020204" pitchFamily="34" charset="0"/>
              <a:cs typeface="Arial" panose="020B0604020202020204" pitchFamily="34" charset="0"/>
            </a:endParaRPr>
          </a:p>
          <a:p>
            <a:pPr algn="just"/>
            <a:r>
              <a:rPr lang="en-US" sz="1300" b="1" dirty="0" err="1" smtClean="0">
                <a:solidFill>
                  <a:schemeClr val="tx1"/>
                </a:solidFill>
                <a:latin typeface="Arial" panose="020B0604020202020204" pitchFamily="34" charset="0"/>
                <a:cs typeface="Arial" panose="020B0604020202020204" pitchFamily="34" charset="0"/>
              </a:rPr>
              <a:t>Ma’nodoshi</a:t>
            </a:r>
            <a:r>
              <a:rPr lang="en-US" sz="1300" b="1" dirty="0">
                <a:solidFill>
                  <a:schemeClr val="tx1"/>
                </a:solidFill>
                <a:latin typeface="Arial" panose="020B0604020202020204" pitchFamily="34" charset="0"/>
                <a:cs typeface="Arial" panose="020B0604020202020204" pitchFamily="34" charset="0"/>
              </a:rPr>
              <a:t>: </a:t>
            </a:r>
            <a:r>
              <a:rPr lang="en-US" sz="1300" dirty="0" err="1" smtClean="0">
                <a:solidFill>
                  <a:schemeClr val="tx1"/>
                </a:solidFill>
                <a:latin typeface="Arial" panose="020B0604020202020204" pitchFamily="34" charset="0"/>
                <a:cs typeface="Arial" panose="020B0604020202020204" pitchFamily="34" charset="0"/>
              </a:rPr>
              <a:t>o‘z</a:t>
            </a:r>
            <a:r>
              <a:rPr lang="en-US" sz="1300" dirty="0" smtClean="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yog‘iga</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o‘zi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qovurilmoq</a:t>
            </a:r>
            <a:r>
              <a:rPr lang="en-US" sz="1300" dirty="0">
                <a:solidFill>
                  <a:schemeClr val="tx1"/>
                </a:solidFill>
                <a:latin typeface="Arial" panose="020B0604020202020204" pitchFamily="34" charset="0"/>
                <a:cs typeface="Arial" panose="020B0604020202020204" pitchFamily="34" charset="0"/>
              </a:rPr>
              <a:t>.  </a:t>
            </a:r>
            <a:endParaRPr lang="uz-Latn-UZ" sz="1300" dirty="0" smtClean="0">
              <a:solidFill>
                <a:schemeClr val="tx1"/>
              </a:solidFill>
              <a:latin typeface="Arial" panose="020B0604020202020204" pitchFamily="34" charset="0"/>
              <a:cs typeface="Arial" panose="020B0604020202020204" pitchFamily="34" charset="0"/>
            </a:endParaRPr>
          </a:p>
          <a:p>
            <a:pPr algn="just"/>
            <a:r>
              <a:rPr lang="uz-Latn-UZ" sz="1300" b="1" dirty="0" smtClean="0">
                <a:solidFill>
                  <a:schemeClr val="tx1"/>
                </a:solidFill>
                <a:latin typeface="Arial" panose="020B0604020202020204" pitchFamily="34" charset="0"/>
                <a:cs typeface="Arial" panose="020B0604020202020204" pitchFamily="34" charset="0"/>
              </a:rPr>
              <a:t>O</a:t>
            </a:r>
            <a:r>
              <a:rPr lang="en-US" sz="1300" b="1" dirty="0" smtClean="0">
                <a:solidFill>
                  <a:schemeClr val="tx1"/>
                </a:solidFill>
                <a:latin typeface="Arial" panose="020B0604020202020204" pitchFamily="34" charset="0"/>
                <a:cs typeface="Arial" panose="020B0604020202020204" pitchFamily="34" charset="0"/>
              </a:rPr>
              <a:t>‘</a:t>
            </a:r>
            <a:r>
              <a:rPr lang="en-US" sz="1300" b="1" dirty="0" err="1" smtClean="0">
                <a:solidFill>
                  <a:schemeClr val="tx1"/>
                </a:solidFill>
                <a:latin typeface="Arial" panose="020B0604020202020204" pitchFamily="34" charset="0"/>
                <a:cs typeface="Arial" panose="020B0604020202020204" pitchFamily="34" charset="0"/>
              </a:rPr>
              <a:t>xshashi</a:t>
            </a:r>
            <a:r>
              <a:rPr lang="en-US" sz="1300" b="1"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ichini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kemirmoq</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o‘zini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o‘zi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yeb</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qo‘ymoq</a:t>
            </a:r>
            <a:r>
              <a:rPr lang="en-US" sz="1300" dirty="0">
                <a:solidFill>
                  <a:schemeClr val="tx1"/>
                </a:solidFill>
                <a:latin typeface="Arial" panose="020B0604020202020204" pitchFamily="34" charset="0"/>
                <a:cs typeface="Arial" panose="020B0604020202020204" pitchFamily="34" charset="0"/>
              </a:rPr>
              <a:t>.</a:t>
            </a:r>
            <a:br>
              <a:rPr lang="en-US" sz="1300" dirty="0">
                <a:solidFill>
                  <a:schemeClr val="tx1"/>
                </a:solidFill>
                <a:latin typeface="Arial" panose="020B0604020202020204" pitchFamily="34" charset="0"/>
                <a:cs typeface="Arial" panose="020B0604020202020204" pitchFamily="34" charset="0"/>
              </a:rPr>
            </a:br>
            <a:r>
              <a:rPr lang="en-US" sz="1300" b="1" dirty="0" err="1">
                <a:solidFill>
                  <a:srgbClr val="0070C0"/>
                </a:solidFill>
                <a:latin typeface="Arial" panose="020B0604020202020204" pitchFamily="34" charset="0"/>
                <a:cs typeface="Arial" panose="020B0604020202020204" pitchFamily="34" charset="0"/>
              </a:rPr>
              <a:t>Kayfi</a:t>
            </a:r>
            <a:r>
              <a:rPr lang="en-US" sz="1300" b="1" dirty="0">
                <a:solidFill>
                  <a:srgbClr val="0070C0"/>
                </a:solidFill>
                <a:latin typeface="Arial" panose="020B0604020202020204" pitchFamily="34" charset="0"/>
                <a:cs typeface="Arial" panose="020B0604020202020204" pitchFamily="34" charset="0"/>
              </a:rPr>
              <a:t>  </a:t>
            </a:r>
            <a:r>
              <a:rPr lang="en-US" sz="1300" b="1" dirty="0" err="1">
                <a:solidFill>
                  <a:srgbClr val="0070C0"/>
                </a:solidFill>
                <a:latin typeface="Arial" panose="020B0604020202020204" pitchFamily="34" charset="0"/>
                <a:cs typeface="Arial" panose="020B0604020202020204" pitchFamily="34" charset="0"/>
              </a:rPr>
              <a:t>buzuq</a:t>
            </a:r>
            <a:r>
              <a:rPr lang="en-US" sz="1300" b="1" dirty="0">
                <a:solidFill>
                  <a:srgbClr val="0070C0"/>
                </a:solidFill>
                <a:latin typeface="Arial" panose="020B0604020202020204" pitchFamily="34" charset="0"/>
                <a:cs typeface="Arial" panose="020B0604020202020204" pitchFamily="34" charset="0"/>
              </a:rPr>
              <a:t> </a:t>
            </a:r>
            <a:r>
              <a:rPr lang="en-US" sz="1300" dirty="0">
                <a:solidFill>
                  <a:srgbClr val="0070C0"/>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Kayfiyati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yomon</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xafa</a:t>
            </a:r>
            <a:r>
              <a:rPr lang="en-US" sz="1300" dirty="0">
                <a:solidFill>
                  <a:schemeClr val="tx1"/>
                </a:solidFill>
                <a:latin typeface="Arial" panose="020B0604020202020204" pitchFamily="34" charset="0"/>
                <a:cs typeface="Arial" panose="020B0604020202020204" pitchFamily="34" charset="0"/>
              </a:rPr>
              <a:t>. </a:t>
            </a:r>
            <a:endParaRPr lang="uz-Latn-UZ" sz="1300" dirty="0" smtClean="0">
              <a:solidFill>
                <a:schemeClr val="tx1"/>
              </a:solidFill>
              <a:latin typeface="Arial" panose="020B0604020202020204" pitchFamily="34" charset="0"/>
              <a:cs typeface="Arial" panose="020B0604020202020204" pitchFamily="34" charset="0"/>
            </a:endParaRPr>
          </a:p>
          <a:p>
            <a:pPr algn="just"/>
            <a:r>
              <a:rPr lang="en-US" sz="1300" b="1" dirty="0" smtClean="0">
                <a:solidFill>
                  <a:schemeClr val="tx1"/>
                </a:solidFill>
                <a:latin typeface="Arial" panose="020B0604020202020204" pitchFamily="34" charset="0"/>
                <a:cs typeface="Arial" panose="020B0604020202020204" pitchFamily="34" charset="0"/>
              </a:rPr>
              <a:t>Ma </a:t>
            </a:r>
            <a:r>
              <a:rPr lang="en-US" sz="1300" b="1" dirty="0">
                <a:solidFill>
                  <a:schemeClr val="tx1"/>
                </a:solidFill>
                <a:latin typeface="Arial" panose="020B0604020202020204" pitchFamily="34" charset="0"/>
                <a:cs typeface="Arial" panose="020B0604020202020204" pitchFamily="34" charset="0"/>
              </a:rPr>
              <a:t>’</a:t>
            </a:r>
            <a:r>
              <a:rPr lang="en-US" sz="1300" b="1" dirty="0" err="1">
                <a:solidFill>
                  <a:schemeClr val="tx1"/>
                </a:solidFill>
                <a:latin typeface="Arial" panose="020B0604020202020204" pitchFamily="34" charset="0"/>
                <a:cs typeface="Arial" panose="020B0604020202020204" pitchFamily="34" charset="0"/>
              </a:rPr>
              <a:t>nodoshi</a:t>
            </a:r>
            <a:r>
              <a:rPr lang="en-US" sz="1300" b="1"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ta’bi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xira</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ta’bi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tirriq</a:t>
            </a:r>
            <a:r>
              <a:rPr lang="en-US" sz="1300" dirty="0">
                <a:solidFill>
                  <a:schemeClr val="tx1"/>
                </a:solidFill>
                <a:latin typeface="Arial" panose="020B0604020202020204" pitchFamily="34" charset="0"/>
                <a:cs typeface="Arial" panose="020B0604020202020204" pitchFamily="34" charset="0"/>
              </a:rPr>
              <a:t>.  </a:t>
            </a:r>
            <a:endParaRPr lang="uz-Latn-UZ" sz="1300" dirty="0" smtClean="0">
              <a:solidFill>
                <a:schemeClr val="tx1"/>
              </a:solidFill>
              <a:latin typeface="Arial" panose="020B0604020202020204" pitchFamily="34" charset="0"/>
              <a:cs typeface="Arial" panose="020B0604020202020204" pitchFamily="34" charset="0"/>
            </a:endParaRPr>
          </a:p>
          <a:p>
            <a:pPr algn="just"/>
            <a:r>
              <a:rPr lang="ru-RU" sz="1300" b="1" dirty="0" smtClean="0">
                <a:solidFill>
                  <a:schemeClr val="tx1"/>
                </a:solidFill>
                <a:latin typeface="Arial" panose="020B0604020202020204" pitchFamily="34" charset="0"/>
                <a:cs typeface="Arial" panose="020B0604020202020204" pitchFamily="34" charset="0"/>
              </a:rPr>
              <a:t>О‘</a:t>
            </a:r>
            <a:r>
              <a:rPr lang="en-US" sz="1300" b="1" dirty="0" err="1">
                <a:solidFill>
                  <a:schemeClr val="tx1"/>
                </a:solidFill>
                <a:latin typeface="Arial" panose="020B0604020202020204" pitchFamily="34" charset="0"/>
                <a:cs typeface="Arial" panose="020B0604020202020204" pitchFamily="34" charset="0"/>
              </a:rPr>
              <a:t>xshashi</a:t>
            </a:r>
            <a:r>
              <a:rPr lang="en-US" sz="1300" b="1"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avzoyi</a:t>
            </a:r>
            <a:r>
              <a:rPr lang="en-US" sz="1300" dirty="0">
                <a:solidFill>
                  <a:schemeClr val="tx1"/>
                </a:solidFill>
                <a:latin typeface="Arial" panose="020B0604020202020204" pitchFamily="34" charset="0"/>
                <a:cs typeface="Arial" panose="020B0604020202020204" pitchFamily="34" charset="0"/>
              </a:rPr>
              <a:t>  </a:t>
            </a:r>
            <a:r>
              <a:rPr lang="en-US" sz="1300" dirty="0" err="1">
                <a:solidFill>
                  <a:schemeClr val="tx1"/>
                </a:solidFill>
                <a:latin typeface="Arial" panose="020B0604020202020204" pitchFamily="34" charset="0"/>
                <a:cs typeface="Arial" panose="020B0604020202020204" pitchFamily="34" charset="0"/>
              </a:rPr>
              <a:t>buzuq</a:t>
            </a:r>
            <a:r>
              <a:rPr lang="en-US" sz="1300" dirty="0">
                <a:solidFill>
                  <a:schemeClr val="tx1"/>
                </a:solidFill>
                <a:latin typeface="Arial" panose="020B0604020202020204" pitchFamily="34" charset="0"/>
                <a:cs typeface="Arial" panose="020B0604020202020204" pitchFamily="34" charset="0"/>
              </a:rPr>
              <a:t>.</a:t>
            </a:r>
            <a:endParaRPr lang="ru-RU" sz="13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1517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0"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625626"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5" name="Объект 3"/>
          <p:cNvSpPr txBox="1">
            <a:spLocks/>
          </p:cNvSpPr>
          <p:nvPr/>
        </p:nvSpPr>
        <p:spPr>
          <a:xfrm>
            <a:off x="638012" y="863495"/>
            <a:ext cx="4717082" cy="2386349"/>
          </a:xfrm>
          <a:prstGeom prst="rect">
            <a:avLst/>
          </a:prstGeom>
        </p:spPr>
        <p:txBody>
          <a:bodyPr>
            <a:normAutofit/>
          </a:bodyPr>
          <a:lstStyle>
            <a:lvl1pPr marL="161986" indent="-161986" algn="l" defTabSz="215981" rtl="0" eaLnBrk="1" latinLnBrk="0" hangingPunct="1">
              <a:spcBef>
                <a:spcPts val="472"/>
              </a:spcBef>
              <a:spcAft>
                <a:spcPts val="0"/>
              </a:spcAft>
              <a:buClr>
                <a:schemeClr val="accent1"/>
              </a:buClr>
              <a:buSzPct val="80000"/>
              <a:buFont typeface="Wingdings 3" charset="2"/>
              <a:buChar char=""/>
              <a:defRPr sz="850" kern="1200">
                <a:solidFill>
                  <a:schemeClr val="tx1">
                    <a:lumMod val="75000"/>
                    <a:lumOff val="25000"/>
                  </a:schemeClr>
                </a:solidFill>
                <a:latin typeface="+mn-lt"/>
                <a:ea typeface="+mn-ea"/>
                <a:cs typeface="+mn-cs"/>
              </a:defRPr>
            </a:lvl1pPr>
            <a:lvl2pPr marL="350970" indent="-134988" algn="l" defTabSz="215981" rtl="0" eaLnBrk="1" latinLnBrk="0" hangingPunct="1">
              <a:spcBef>
                <a:spcPts val="472"/>
              </a:spcBef>
              <a:spcAft>
                <a:spcPts val="0"/>
              </a:spcAft>
              <a:buClr>
                <a:schemeClr val="accent1"/>
              </a:buClr>
              <a:buSzPct val="80000"/>
              <a:buFont typeface="Wingdings 3" charset="2"/>
              <a:buChar char=""/>
              <a:defRPr sz="756" kern="1200">
                <a:solidFill>
                  <a:schemeClr val="tx1">
                    <a:lumMod val="75000"/>
                    <a:lumOff val="25000"/>
                  </a:schemeClr>
                </a:solidFill>
                <a:latin typeface="+mn-lt"/>
                <a:ea typeface="+mn-ea"/>
                <a:cs typeface="+mn-cs"/>
              </a:defRPr>
            </a:lvl2pPr>
            <a:lvl3pPr marL="539953" indent="-107991" algn="l" defTabSz="215981" rtl="0" eaLnBrk="1" latinLnBrk="0" hangingPunct="1">
              <a:spcBef>
                <a:spcPts val="472"/>
              </a:spcBef>
              <a:spcAft>
                <a:spcPts val="0"/>
              </a:spcAft>
              <a:buClr>
                <a:schemeClr val="accent1"/>
              </a:buClr>
              <a:buSzPct val="80000"/>
              <a:buFont typeface="Wingdings 3" charset="2"/>
              <a:buChar char=""/>
              <a:defRPr sz="661" kern="1200">
                <a:solidFill>
                  <a:schemeClr val="tx1">
                    <a:lumMod val="75000"/>
                    <a:lumOff val="25000"/>
                  </a:schemeClr>
                </a:solidFill>
                <a:latin typeface="+mn-lt"/>
                <a:ea typeface="+mn-ea"/>
                <a:cs typeface="+mn-cs"/>
              </a:defRPr>
            </a:lvl3pPr>
            <a:lvl4pPr marL="755934"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4pPr>
            <a:lvl5pPr marL="971916"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5pPr>
            <a:lvl6pPr marL="1187897"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6pPr>
            <a:lvl7pPr marL="1403878"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7pPr>
            <a:lvl8pPr marL="1619860"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8pPr>
            <a:lvl9pPr marL="1835841"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9pPr>
          </a:lstStyle>
          <a:p>
            <a:endParaRPr lang="en-US" dirty="0" smtClean="0"/>
          </a:p>
          <a:p>
            <a:pPr marL="0" indent="0">
              <a:buFont typeface="Wingdings 3" charset="2"/>
              <a:buNone/>
            </a:pPr>
            <a:r>
              <a:rPr lang="en-US" sz="1300" dirty="0" err="1" smtClean="0">
                <a:latin typeface="Arial" panose="020B0604020202020204" pitchFamily="34" charset="0"/>
                <a:cs typeface="Arial" panose="020B0604020202020204" pitchFamily="34" charset="0"/>
              </a:rPr>
              <a:t>Mustahkamlash</a:t>
            </a:r>
            <a:r>
              <a:rPr lang="en-US" sz="1300" dirty="0" smtClean="0">
                <a:latin typeface="Arial" panose="020B0604020202020204" pitchFamily="34" charset="0"/>
                <a:cs typeface="Arial" panose="020B0604020202020204" pitchFamily="34" charset="0"/>
              </a:rPr>
              <a:t>.</a:t>
            </a:r>
            <a:endParaRPr lang="en-US" sz="12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1. </a:t>
            </a:r>
            <a:r>
              <a:rPr lang="en-US" sz="1400" dirty="0" err="1" smtClean="0">
                <a:latin typeface="Arial" panose="020B0604020202020204" pitchFamily="34" charset="0"/>
                <a:cs typeface="Arial" panose="020B0604020202020204" pitchFamily="34" charset="0"/>
              </a:rPr>
              <a:t>Qanday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nutq</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to‘g‘ri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nutq</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bo‘la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olmaydi</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2. </a:t>
            </a:r>
            <a:r>
              <a:rPr lang="en-US" sz="1400" dirty="0" err="1" smtClean="0">
                <a:latin typeface="Arial" panose="020B0604020202020204" pitchFamily="34" charset="0"/>
                <a:cs typeface="Arial" panose="020B0604020202020204" pitchFamily="34" charset="0"/>
              </a:rPr>
              <a:t>Adabiy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me’yor</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deganda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nimalarni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tushunasiz</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3. </a:t>
            </a:r>
            <a:r>
              <a:rPr lang="en-US" sz="1400" dirty="0" err="1" smtClean="0">
                <a:latin typeface="Arial" panose="020B0604020202020204" pitchFamily="34" charset="0"/>
                <a:cs typeface="Arial" panose="020B0604020202020204" pitchFamily="34" charset="0"/>
              </a:rPr>
              <a:t>Adabiy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me’yorning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qanday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turlarini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bilasiz</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4. </a:t>
            </a:r>
            <a:r>
              <a:rPr lang="en-US" sz="1400" dirty="0" err="1" smtClean="0">
                <a:latin typeface="Arial" panose="020B0604020202020204" pitchFamily="34" charset="0"/>
                <a:cs typeface="Arial" panose="020B0604020202020204" pitchFamily="34" charset="0"/>
              </a:rPr>
              <a:t>Nutqda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ma’nodosh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so‘zlardan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to‘g‘ri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o‘rinli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foydalanish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qaysi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me’yorga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asoslanadi</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5. </a:t>
            </a:r>
            <a:r>
              <a:rPr lang="en-US" sz="1400" dirty="0" err="1" smtClean="0">
                <a:latin typeface="Arial" panose="020B0604020202020204" pitchFamily="34" charset="0"/>
                <a:cs typeface="Arial" panose="020B0604020202020204" pitchFamily="34" charset="0"/>
              </a:rPr>
              <a:t>Badiiy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adabiyotda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muayyan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estetik</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maqsad</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bilan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adabiy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til</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me’yor­laridan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chekinish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mumkinmi</a:t>
            </a:r>
            <a:r>
              <a:rPr lang="en-US" sz="1400" dirty="0" smtClean="0">
                <a:latin typeface="Arial" panose="020B0604020202020204" pitchFamily="34" charset="0"/>
                <a:cs typeface="Arial" panose="020B0604020202020204" pitchFamily="34" charset="0"/>
              </a:rPr>
              <a:t>?</a:t>
            </a:r>
          </a:p>
          <a:p>
            <a:endParaRPr lang="ru-RU" dirty="0"/>
          </a:p>
        </p:txBody>
      </p:sp>
    </p:spTree>
    <p:extLst>
      <p:ext uri="{BB962C8B-B14F-4D97-AF65-F5344CB8AC3E}">
        <p14:creationId xmlns:p14="http://schemas.microsoft.com/office/powerpoint/2010/main" val="1062876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7819" y="-7423"/>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55546" y="338531"/>
            <a:ext cx="2848012" cy="322523"/>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uz-Latn-UZ" sz="2000" kern="0" spc="10" dirty="0" smtClean="0">
                <a:solidFill>
                  <a:sysClr val="window" lastClr="FFFFFF"/>
                </a:solidFill>
              </a:rPr>
              <a:t>Uyga vazifa: 22-mashq</a:t>
            </a:r>
            <a:endParaRPr lang="en-US" sz="2000"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5" name="Заголовок 5"/>
          <p:cNvSpPr txBox="1">
            <a:spLocks/>
          </p:cNvSpPr>
          <p:nvPr/>
        </p:nvSpPr>
        <p:spPr>
          <a:xfrm>
            <a:off x="625626" y="1155025"/>
            <a:ext cx="5133824" cy="2304255"/>
          </a:xfrm>
          <a:prstGeom prst="rect">
            <a:avLst/>
          </a:prstGeom>
        </p:spPr>
        <p:txBody>
          <a:bodyPr vert="horz" lIns="91440" tIns="45720" rIns="91440" bIns="45720" rtlCol="0" anchor="t">
            <a:no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100" dirty="0" err="1" smtClean="0">
                <a:solidFill>
                  <a:srgbClr val="0070C0"/>
                </a:solidFill>
                <a:latin typeface="Arial" panose="020B0604020202020204" pitchFamily="34" charset="0"/>
                <a:cs typeface="Arial" panose="020B0604020202020204" pitchFamily="34" charset="0"/>
              </a:rPr>
              <a:t>Berilgan</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misollarda</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adabiy</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til</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me’yorlariga</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nomuvofiq</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qo‘llangan</a:t>
            </a:r>
            <a:r>
              <a:rPr lang="en-US" sz="1100" dirty="0" smtClean="0">
                <a:solidFill>
                  <a:srgbClr val="0070C0"/>
                </a:solidFill>
                <a:latin typeface="Arial" panose="020B0604020202020204" pitchFamily="34" charset="0"/>
                <a:cs typeface="Arial" panose="020B0604020202020204" pitchFamily="34" charset="0"/>
              </a:rPr>
              <a:t>,  ammo  </a:t>
            </a:r>
            <a:r>
              <a:rPr lang="en-US" sz="1100" dirty="0" err="1" smtClean="0">
                <a:solidFill>
                  <a:srgbClr val="0070C0"/>
                </a:solidFill>
                <a:latin typeface="Arial" panose="020B0604020202020204" pitchFamily="34" charset="0"/>
                <a:cs typeface="Arial" panose="020B0604020202020204" pitchFamily="34" charset="0"/>
              </a:rPr>
              <a:t>badiiy</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vazifa</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bajargan</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birliklarni</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izohlang</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va</a:t>
            </a:r>
            <a:r>
              <a:rPr lang="en-US" sz="1100" dirty="0" smtClean="0">
                <a:solidFill>
                  <a:srgbClr val="0070C0"/>
                </a:solidFill>
                <a:latin typeface="Arial" panose="020B0604020202020204" pitchFamily="34" charset="0"/>
                <a:cs typeface="Arial" panose="020B0604020202020204" pitchFamily="34" charset="0"/>
              </a:rPr>
              <a:t>  </a:t>
            </a:r>
            <a:r>
              <a:rPr lang="en-US" sz="1100" dirty="0" err="1" smtClean="0">
                <a:solidFill>
                  <a:srgbClr val="0070C0"/>
                </a:solidFill>
                <a:latin typeface="Arial" panose="020B0604020202020204" pitchFamily="34" charset="0"/>
                <a:cs typeface="Arial" panose="020B0604020202020204" pitchFamily="34" charset="0"/>
              </a:rPr>
              <a:t>yozing</a:t>
            </a:r>
            <a:r>
              <a:rPr lang="en-US" sz="1100" dirty="0" smtClean="0">
                <a:solidFill>
                  <a:srgbClr val="0070C0"/>
                </a:solidFill>
                <a:latin typeface="Arial" panose="020B0604020202020204" pitchFamily="34" charset="0"/>
                <a:cs typeface="Arial" panose="020B0604020202020204" pitchFamily="34" charset="0"/>
              </a:rPr>
              <a:t>.</a:t>
            </a:r>
            <a:r>
              <a:rPr lang="uz-Latn-UZ" sz="1100" dirty="0" smtClean="0">
                <a:solidFill>
                  <a:srgbClr val="0070C0"/>
                </a:solidFill>
                <a:latin typeface="Arial" panose="020B0604020202020204" pitchFamily="34" charset="0"/>
                <a:cs typeface="Arial" panose="020B0604020202020204" pitchFamily="34" charset="0"/>
              </a:rPr>
              <a:t> </a:t>
            </a:r>
          </a:p>
          <a:p>
            <a:r>
              <a:rPr lang="en-US" sz="1100" dirty="0" smtClean="0">
                <a:solidFill>
                  <a:schemeClr val="tx1"/>
                </a:solidFill>
                <a:latin typeface="Arial" panose="020B0604020202020204" pitchFamily="34" charset="0"/>
                <a:cs typeface="Arial" panose="020B0604020202020204" pitchFamily="34" charset="0"/>
              </a:rPr>
              <a:t>1.  </a:t>
            </a:r>
            <a:r>
              <a:rPr lang="en-US" sz="1100" dirty="0" err="1" smtClean="0">
                <a:solidFill>
                  <a:schemeClr val="tx1"/>
                </a:solidFill>
                <a:latin typeface="Arial" panose="020B0604020202020204" pitchFamily="34" charset="0"/>
                <a:cs typeface="Arial" panose="020B0604020202020204" pitchFamily="34" charset="0"/>
              </a:rPr>
              <a:t>Gulsara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tim</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qora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tuflisini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do‘qillatib</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xonamga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kirdi</a:t>
            </a:r>
            <a:r>
              <a:rPr lang="en-US" sz="1100" dirty="0" smtClean="0">
                <a:solidFill>
                  <a:schemeClr val="tx1"/>
                </a:solidFill>
                <a:latin typeface="Arial" panose="020B0604020202020204" pitchFamily="34" charset="0"/>
                <a:cs typeface="Arial" panose="020B0604020202020204" pitchFamily="34" charset="0"/>
              </a:rPr>
              <a:t>.  —  E,  </a:t>
            </a:r>
            <a:r>
              <a:rPr lang="en-US" sz="1100" dirty="0" err="1" smtClean="0">
                <a:solidFill>
                  <a:schemeClr val="tx1"/>
                </a:solidFill>
                <a:latin typeface="Arial" panose="020B0604020202020204" pitchFamily="34" charset="0"/>
                <a:cs typeface="Arial" panose="020B0604020202020204" pitchFamily="34" charset="0"/>
              </a:rPr>
              <a:t>qal</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err="1" smtClean="0">
                <a:solidFill>
                  <a:schemeClr val="tx1"/>
                </a:solidFill>
                <a:latin typeface="Arial" panose="020B0604020202020204" pitchFamily="34" charset="0"/>
                <a:cs typeface="Arial" panose="020B0604020202020204" pitchFamily="34" charset="0"/>
              </a:rPr>
              <a:t>dirg‘ochmi</a:t>
            </a:r>
            <a:r>
              <a:rPr lang="en-US" sz="1100" dirty="0" smtClean="0">
                <a:solidFill>
                  <a:schemeClr val="tx1"/>
                </a:solidFill>
                <a:latin typeface="Arial" panose="020B0604020202020204" pitchFamily="34" charset="0"/>
                <a:cs typeface="Arial" panose="020B0604020202020204" pitchFamily="34" charset="0"/>
              </a:rPr>
              <a:t>  u?  </a:t>
            </a:r>
            <a:r>
              <a:rPr lang="en-US" sz="1100" dirty="0" err="1" smtClean="0">
                <a:solidFill>
                  <a:schemeClr val="tx1"/>
                </a:solidFill>
                <a:latin typeface="Arial" panose="020B0604020202020204" pitchFamily="34" charset="0"/>
                <a:cs typeface="Arial" panose="020B0604020202020204" pitchFamily="34" charset="0"/>
              </a:rPr>
              <a:t>Yaxshi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odamlaming</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uyiga</a:t>
            </a:r>
            <a:r>
              <a:rPr lang="en-US" sz="1100" dirty="0" smtClean="0">
                <a:solidFill>
                  <a:schemeClr val="tx1"/>
                </a:solidFill>
                <a:latin typeface="Arial" panose="020B0604020202020204" pitchFamily="34" charset="0"/>
                <a:cs typeface="Arial" panose="020B0604020202020204" pitchFamily="34" charset="0"/>
              </a:rPr>
              <a:t>  in  </a:t>
            </a:r>
            <a:r>
              <a:rPr lang="en-US" sz="1100" dirty="0" err="1" smtClean="0">
                <a:solidFill>
                  <a:schemeClr val="tx1"/>
                </a:solidFill>
                <a:latin typeface="Arial" panose="020B0604020202020204" pitchFamily="34" charset="0"/>
                <a:cs typeface="Arial" panose="020B0604020202020204" pitchFamily="34" charset="0"/>
              </a:rPr>
              <a:t>qo‘yadi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deyishadi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Kampli</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err="1" smtClean="0">
                <a:solidFill>
                  <a:schemeClr val="tx1"/>
                </a:solidFill>
                <a:latin typeface="Arial" panose="020B0604020202020204" pitchFamily="34" charset="0"/>
                <a:cs typeface="Arial" panose="020B0604020202020204" pitchFamily="34" charset="0"/>
              </a:rPr>
              <a:t>ment</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emas</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Quwatjon</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Singlimmi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uyida</a:t>
            </a:r>
            <a:r>
              <a:rPr lang="en-US" sz="1100" dirty="0" smtClean="0">
                <a:solidFill>
                  <a:schemeClr val="tx1"/>
                </a:solidFill>
                <a:latin typeface="Arial" panose="020B0604020202020204" pitchFamily="34" charset="0"/>
                <a:cs typeface="Arial" panose="020B0604020202020204" pitchFamily="34" charset="0"/>
              </a:rPr>
              <a:t>  den  </a:t>
            </a:r>
            <a:r>
              <a:rPr lang="en-US" sz="1100" dirty="0" err="1" smtClean="0">
                <a:solidFill>
                  <a:schemeClr val="tx1"/>
                </a:solidFill>
                <a:latin typeface="Arial" panose="020B0604020202020204" pitchFamily="34" charset="0"/>
                <a:cs typeface="Arial" panose="020B0604020202020204" pitchFamily="34" charset="0"/>
              </a:rPr>
              <a:t>rojdeniyada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edik</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Uning</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eri</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err="1" smtClean="0">
                <a:solidFill>
                  <a:schemeClr val="tx1"/>
                </a:solidFill>
                <a:latin typeface="Arial" panose="020B0604020202020204" pitchFamily="34" charset="0"/>
                <a:cs typeface="Arial" panose="020B0604020202020204" pitchFamily="34" charset="0"/>
              </a:rPr>
              <a:t>shishkalardan</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Sudya</a:t>
            </a:r>
            <a:r>
              <a:rPr lang="en-US" sz="1100" dirty="0" smtClean="0">
                <a:solidFill>
                  <a:schemeClr val="tx1"/>
                </a:solidFill>
                <a:latin typeface="Arial" panose="020B0604020202020204" pitchFamily="34" charset="0"/>
                <a:cs typeface="Arial" panose="020B0604020202020204" pitchFamily="34" charset="0"/>
              </a:rPr>
              <a:t>.  (Sh.  </a:t>
            </a:r>
            <a:r>
              <a:rPr lang="en-US" sz="1100" dirty="0" err="1" smtClean="0">
                <a:solidFill>
                  <a:schemeClr val="tx1"/>
                </a:solidFill>
                <a:latin typeface="Arial" panose="020B0604020202020204" pitchFamily="34" charset="0"/>
                <a:cs typeface="Arial" panose="020B0604020202020204" pitchFamily="34" charset="0"/>
              </a:rPr>
              <a:t>Xolmirzayev</a:t>
            </a:r>
            <a:r>
              <a:rPr lang="en-US" sz="1100" dirty="0" smtClean="0">
                <a:solidFill>
                  <a:schemeClr val="tx1"/>
                </a:solidFill>
                <a:latin typeface="Arial" panose="020B0604020202020204" pitchFamily="34" charset="0"/>
                <a:cs typeface="Arial" panose="020B0604020202020204" pitchFamily="34" charset="0"/>
              </a:rPr>
              <a:t>)  2.  </a:t>
            </a:r>
            <a:r>
              <a:rPr lang="en-US" sz="1100" dirty="0" err="1" smtClean="0">
                <a:solidFill>
                  <a:schemeClr val="tx1"/>
                </a:solidFill>
                <a:latin typeface="Arial" panose="020B0604020202020204" pitchFamily="34" charset="0"/>
                <a:cs typeface="Arial" panose="020B0604020202020204" pitchFamily="34" charset="0"/>
              </a:rPr>
              <a:t>Hademay</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bir-ikkita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sovlig‘im</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smtClean="0">
                <a:solidFill>
                  <a:schemeClr val="tx1"/>
                </a:solidFill>
                <a:latin typeface="Arial" panose="020B0604020202020204" pitchFamily="34" charset="0"/>
                <a:cs typeface="Arial" panose="020B0604020202020204" pitchFamily="34" charset="0"/>
              </a:rPr>
              <a:t>q o ‘</a:t>
            </a:r>
            <a:r>
              <a:rPr lang="en-US" sz="1100" dirty="0" err="1" smtClean="0">
                <a:solidFill>
                  <a:schemeClr val="tx1"/>
                </a:solidFill>
                <a:latin typeface="Arial" panose="020B0604020202020204" pitchFamily="34" charset="0"/>
                <a:cs typeface="Arial" panose="020B0604020202020204" pitchFamily="34" charset="0"/>
              </a:rPr>
              <a:t>zilaydi</a:t>
            </a:r>
            <a:r>
              <a:rPr lang="en-US" sz="1100" dirty="0" smtClean="0">
                <a:solidFill>
                  <a:schemeClr val="tx1"/>
                </a:solidFill>
                <a:latin typeface="Arial" panose="020B0604020202020204" pitchFamily="34" charset="0"/>
                <a:cs typeface="Arial" panose="020B0604020202020204" pitchFamily="34" charset="0"/>
              </a:rPr>
              <a:t>.  O </a:t>
            </a:r>
            <a:r>
              <a:rPr lang="en-US" sz="1100" dirty="0" err="1" smtClean="0">
                <a:solidFill>
                  <a:schemeClr val="tx1"/>
                </a:solidFill>
                <a:latin typeface="Arial" panose="020B0604020202020204" pitchFamily="34" charset="0"/>
                <a:cs typeface="Arial" panose="020B0604020202020204" pitchFamily="34" charset="0"/>
              </a:rPr>
              <a:t>g‘iz</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ichgali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bem</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alol</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tash</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rif</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buyurishlaring</a:t>
            </a:r>
            <a:r>
              <a:rPr lang="en-US" sz="1100" dirty="0" smtClean="0">
                <a:solidFill>
                  <a:schemeClr val="tx1"/>
                </a:solidFill>
                <a:latin typeface="Arial" panose="020B0604020202020204" pitchFamily="34" charset="0"/>
                <a:cs typeface="Arial" panose="020B0604020202020204" pitchFamily="34" charset="0"/>
              </a:rPr>
              <a:t>  m um kin. </a:t>
            </a:r>
            <a:br>
              <a:rPr lang="en-US" sz="1100" dirty="0" smtClean="0">
                <a:solidFill>
                  <a:schemeClr val="tx1"/>
                </a:solidFill>
                <a:latin typeface="Arial" panose="020B0604020202020204" pitchFamily="34" charset="0"/>
                <a:cs typeface="Arial" panose="020B0604020202020204" pitchFamily="34" charset="0"/>
              </a:rPr>
            </a:br>
            <a:r>
              <a:rPr lang="en-US" sz="1100" dirty="0" smtClean="0">
                <a:solidFill>
                  <a:schemeClr val="tx1"/>
                </a:solidFill>
                <a:latin typeface="Arial" panose="020B0604020202020204" pitchFamily="34" charset="0"/>
                <a:cs typeface="Arial" panose="020B0604020202020204" pitchFamily="34" charset="0"/>
              </a:rPr>
              <a:t>(Sh.  </a:t>
            </a:r>
            <a:r>
              <a:rPr lang="en-US" sz="1100" dirty="0" err="1" smtClean="0">
                <a:solidFill>
                  <a:schemeClr val="tx1"/>
                </a:solidFill>
                <a:latin typeface="Arial" panose="020B0604020202020204" pitchFamily="34" charset="0"/>
                <a:cs typeface="Arial" panose="020B0604020202020204" pitchFamily="34" charset="0"/>
              </a:rPr>
              <a:t>Xolmirzayev</a:t>
            </a:r>
            <a:r>
              <a:rPr lang="en-US" sz="1100" dirty="0" smtClean="0">
                <a:solidFill>
                  <a:schemeClr val="tx1"/>
                </a:solidFill>
                <a:latin typeface="Arial" panose="020B0604020202020204" pitchFamily="34" charset="0"/>
                <a:cs typeface="Arial" panose="020B0604020202020204" pitchFamily="34" charset="0"/>
              </a:rPr>
              <a:t>)  3.  </a:t>
            </a:r>
            <a:r>
              <a:rPr lang="en-US" sz="1100" dirty="0" err="1" smtClean="0">
                <a:solidFill>
                  <a:schemeClr val="tx1"/>
                </a:solidFill>
                <a:latin typeface="Arial" panose="020B0604020202020204" pitchFamily="34" charset="0"/>
                <a:cs typeface="Arial" panose="020B0604020202020204" pitchFamily="34" charset="0"/>
              </a:rPr>
              <a:t>Akalari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izidan</a:t>
            </a:r>
            <a:r>
              <a:rPr lang="en-US" sz="1100" dirty="0" smtClean="0">
                <a:solidFill>
                  <a:schemeClr val="tx1"/>
                </a:solidFill>
                <a:latin typeface="Arial" panose="020B0604020202020204" pitchFamily="34" charset="0"/>
                <a:cs typeface="Arial" panose="020B0604020202020204" pitchFamily="34" charset="0"/>
              </a:rPr>
              <a:t>  Samarqand  </a:t>
            </a:r>
            <a:r>
              <a:rPr lang="en-US" sz="1100" dirty="0" err="1" smtClean="0">
                <a:solidFill>
                  <a:schemeClr val="tx1"/>
                </a:solidFill>
                <a:latin typeface="Arial" panose="020B0604020202020204" pitchFamily="34" charset="0"/>
                <a:cs typeface="Arial" panose="020B0604020202020204" pitchFamily="34" charset="0"/>
              </a:rPr>
              <a:t>borsa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Ko‘nglim</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shuni</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err="1" smtClean="0">
                <a:solidFill>
                  <a:schemeClr val="tx1"/>
                </a:solidFill>
                <a:latin typeface="Arial" panose="020B0604020202020204" pitchFamily="34" charset="0"/>
                <a:cs typeface="Arial" panose="020B0604020202020204" pitchFamily="34" charset="0"/>
              </a:rPr>
              <a:t>xohladi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borib</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aytinglar</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otamga</a:t>
            </a:r>
            <a:r>
              <a:rPr lang="en-US" sz="1100" dirty="0" smtClean="0">
                <a:solidFill>
                  <a:schemeClr val="tx1"/>
                </a:solidFill>
                <a:latin typeface="Arial" panose="020B0604020202020204" pitchFamily="34" charset="0"/>
                <a:cs typeface="Arial" panose="020B0604020202020204" pitchFamily="34" charset="0"/>
              </a:rPr>
              <a:t>»,  -   deb  </a:t>
            </a:r>
            <a:r>
              <a:rPr lang="en-US" sz="1100" dirty="0" err="1" smtClean="0">
                <a:solidFill>
                  <a:schemeClr val="tx1"/>
                </a:solidFill>
                <a:latin typeface="Arial" panose="020B0604020202020204" pitchFamily="34" charset="0"/>
                <a:cs typeface="Arial" panose="020B0604020202020204" pitchFamily="34" charset="0"/>
              </a:rPr>
              <a:t>ularni</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qaytarib</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yuborgan</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ekan</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smtClean="0">
                <a:solidFill>
                  <a:schemeClr val="tx1"/>
                </a:solidFill>
                <a:latin typeface="Arial" panose="020B0604020202020204" pitchFamily="34" charset="0"/>
                <a:cs typeface="Arial" panose="020B0604020202020204" pitchFamily="34" charset="0"/>
              </a:rPr>
              <a:t>(</a:t>
            </a:r>
            <a:r>
              <a:rPr lang="en-US" sz="1100" dirty="0" err="1" smtClean="0">
                <a:solidFill>
                  <a:schemeClr val="tx1"/>
                </a:solidFill>
                <a:latin typeface="Arial" panose="020B0604020202020204" pitchFamily="34" charset="0"/>
                <a:cs typeface="Arial" panose="020B0604020202020204" pitchFamily="34" charset="0"/>
              </a:rPr>
              <a:t>Erkin</a:t>
            </a:r>
            <a:r>
              <a:rPr lang="en-US" sz="1100" dirty="0" smtClean="0">
                <a:solidFill>
                  <a:schemeClr val="tx1"/>
                </a:solidFill>
                <a:latin typeface="Arial" panose="020B0604020202020204" pitchFamily="34" charset="0"/>
                <a:cs typeface="Arial" panose="020B0604020202020204" pitchFamily="34" charset="0"/>
              </a:rPr>
              <a:t>  A ’</a:t>
            </a:r>
            <a:r>
              <a:rPr lang="en-US" sz="1100" dirty="0" err="1" smtClean="0">
                <a:solidFill>
                  <a:schemeClr val="tx1"/>
                </a:solidFill>
                <a:latin typeface="Arial" panose="020B0604020202020204" pitchFamily="34" charset="0"/>
                <a:cs typeface="Arial" panose="020B0604020202020204" pitchFamily="34" charset="0"/>
              </a:rPr>
              <a:t>zam</a:t>
            </a:r>
            <a:r>
              <a:rPr lang="en-US" sz="1100" dirty="0" smtClean="0">
                <a:solidFill>
                  <a:schemeClr val="tx1"/>
                </a:solidFill>
                <a:latin typeface="Arial" panose="020B0604020202020204" pitchFamily="34" charset="0"/>
                <a:cs typeface="Arial" panose="020B0604020202020204" pitchFamily="34" charset="0"/>
              </a:rPr>
              <a:t>)  4.  </a:t>
            </a:r>
            <a:r>
              <a:rPr lang="en-US" sz="1100" dirty="0" err="1" smtClean="0">
                <a:solidFill>
                  <a:schemeClr val="tx1"/>
                </a:solidFill>
                <a:latin typeface="Arial" panose="020B0604020202020204" pitchFamily="34" charset="0"/>
                <a:cs typeface="Arial" panose="020B0604020202020204" pitchFamily="34" charset="0"/>
              </a:rPr>
              <a:t>Yo‘q</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qorin</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janoblari</a:t>
            </a:r>
            <a:r>
              <a:rPr lang="en-US" sz="1100" dirty="0" smtClean="0">
                <a:solidFill>
                  <a:schemeClr val="tx1"/>
                </a:solidFill>
                <a:latin typeface="Arial" panose="020B0604020202020204" pitchFamily="34" charset="0"/>
                <a:cs typeface="Arial" panose="020B0604020202020204" pitchFamily="34" charset="0"/>
              </a:rPr>
              <a:t>  to ‘</a:t>
            </a:r>
            <a:r>
              <a:rPr lang="en-US" sz="1100" dirty="0" err="1" smtClean="0">
                <a:solidFill>
                  <a:schemeClr val="tx1"/>
                </a:solidFill>
                <a:latin typeface="Arial" panose="020B0604020202020204" pitchFamily="34" charset="0"/>
                <a:cs typeface="Arial" panose="020B0604020202020204" pitchFamily="34" charset="0"/>
              </a:rPr>
              <a:t>qlar</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ertalab</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baliq</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yegan</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edik</a:t>
            </a:r>
            <a:r>
              <a:rPr lang="en-US" sz="1100" dirty="0" smtClean="0">
                <a:solidFill>
                  <a:schemeClr val="tx1"/>
                </a:solidFill>
                <a:latin typeface="Arial" panose="020B0604020202020204" pitchFamily="34" charset="0"/>
                <a:cs typeface="Arial" panose="020B0604020202020204" pitchFamily="34" charset="0"/>
              </a:rPr>
              <a:t>, </a:t>
            </a:r>
            <a:br>
              <a:rPr lang="en-US" sz="1100" dirty="0" smtClean="0">
                <a:solidFill>
                  <a:schemeClr val="tx1"/>
                </a:solidFill>
                <a:latin typeface="Arial" panose="020B0604020202020204" pitchFamily="34" charset="0"/>
                <a:cs typeface="Arial" panose="020B0604020202020204" pitchFamily="34" charset="0"/>
              </a:rPr>
            </a:br>
            <a:r>
              <a:rPr lang="en-US" sz="1100" dirty="0" err="1" smtClean="0">
                <a:solidFill>
                  <a:schemeClr val="tx1"/>
                </a:solidFill>
                <a:latin typeface="Arial" panose="020B0604020202020204" pitchFamily="34" charset="0"/>
                <a:cs typeface="Arial" panose="020B0604020202020204" pitchFamily="34" charset="0"/>
              </a:rPr>
              <a:t>faqat</a:t>
            </a:r>
            <a:r>
              <a:rPr lang="en-US" sz="1100" dirty="0" smtClean="0">
                <a:solidFill>
                  <a:schemeClr val="tx1"/>
                </a:solidFill>
                <a:latin typeface="Arial" panose="020B0604020202020204" pitchFamily="34" charset="0"/>
                <a:cs typeface="Arial" panose="020B0604020202020204" pitchFamily="34" charset="0"/>
              </a:rPr>
              <a:t>  choy  </a:t>
            </a:r>
            <a:r>
              <a:rPr lang="en-US" sz="1100" dirty="0" err="1" smtClean="0">
                <a:solidFill>
                  <a:schemeClr val="tx1"/>
                </a:solidFill>
                <a:latin typeface="Arial" panose="020B0604020202020204" pitchFamily="34" charset="0"/>
                <a:cs typeface="Arial" panose="020B0604020202020204" pitchFamily="34" charset="0"/>
              </a:rPr>
              <a:t>bo‘lsa</a:t>
            </a:r>
            <a:r>
              <a:rPr lang="en-US" sz="1100" dirty="0" smtClean="0">
                <a:solidFill>
                  <a:schemeClr val="tx1"/>
                </a:solidFill>
                <a:latin typeface="Arial" panose="020B0604020202020204" pitchFamily="34" charset="0"/>
                <a:cs typeface="Arial" panose="020B0604020202020204" pitchFamily="34" charset="0"/>
              </a:rPr>
              <a:t>  </a:t>
            </a:r>
            <a:r>
              <a:rPr lang="en-US" sz="1100" dirty="0" err="1" smtClean="0">
                <a:solidFill>
                  <a:schemeClr val="tx1"/>
                </a:solidFill>
                <a:latin typeface="Arial" panose="020B0604020202020204" pitchFamily="34" charset="0"/>
                <a:cs typeface="Arial" panose="020B0604020202020204" pitchFamily="34" charset="0"/>
              </a:rPr>
              <a:t>kifoya</a:t>
            </a:r>
            <a:r>
              <a:rPr lang="en-US" sz="1100" dirty="0" smtClean="0">
                <a:solidFill>
                  <a:schemeClr val="tx1"/>
                </a:solidFill>
                <a:latin typeface="Arial" panose="020B0604020202020204" pitchFamily="34" charset="0"/>
                <a:cs typeface="Arial" panose="020B0604020202020204" pitchFamily="34" charset="0"/>
              </a:rPr>
              <a:t>,  —  </a:t>
            </a:r>
            <a:r>
              <a:rPr lang="en-US" sz="1100" dirty="0" err="1" smtClean="0">
                <a:solidFill>
                  <a:schemeClr val="tx1"/>
                </a:solidFill>
                <a:latin typeface="Arial" panose="020B0604020202020204" pitchFamily="34" charset="0"/>
                <a:cs typeface="Arial" panose="020B0604020202020204" pitchFamily="34" charset="0"/>
              </a:rPr>
              <a:t>dedi</a:t>
            </a:r>
            <a:r>
              <a:rPr lang="en-US" sz="1100" dirty="0" smtClean="0">
                <a:solidFill>
                  <a:schemeClr val="tx1"/>
                </a:solidFill>
                <a:latin typeface="Arial" panose="020B0604020202020204" pitchFamily="34" charset="0"/>
                <a:cs typeface="Arial" panose="020B0604020202020204" pitchFamily="34" charset="0"/>
              </a:rPr>
              <a:t>  u  </a:t>
            </a:r>
            <a:r>
              <a:rPr lang="en-US" sz="1100" dirty="0" err="1" smtClean="0">
                <a:solidFill>
                  <a:schemeClr val="tx1"/>
                </a:solidFill>
                <a:latin typeface="Arial" panose="020B0604020202020204" pitchFamily="34" charset="0"/>
                <a:cs typeface="Arial" panose="020B0604020202020204" pitchFamily="34" charset="0"/>
              </a:rPr>
              <a:t>kulib</a:t>
            </a:r>
            <a:r>
              <a:rPr lang="en-US" sz="1100" dirty="0" smtClean="0">
                <a:solidFill>
                  <a:schemeClr val="tx1"/>
                </a:solidFill>
                <a:latin typeface="Arial" panose="020B0604020202020204" pitchFamily="34" charset="0"/>
                <a:cs typeface="Arial" panose="020B0604020202020204" pitchFamily="34" charset="0"/>
              </a:rPr>
              <a:t>.  (N.  </a:t>
            </a:r>
            <a:r>
              <a:rPr lang="en-US" sz="1100" dirty="0" err="1" smtClean="0">
                <a:solidFill>
                  <a:schemeClr val="tx1"/>
                </a:solidFill>
                <a:latin typeface="Arial" panose="020B0604020202020204" pitchFamily="34" charset="0"/>
                <a:cs typeface="Arial" panose="020B0604020202020204" pitchFamily="34" charset="0"/>
              </a:rPr>
              <a:t>Aminov</a:t>
            </a:r>
            <a:r>
              <a:rPr lang="en-US" sz="1100" dirty="0" smtClean="0">
                <a:solidFill>
                  <a:schemeClr val="tx1"/>
                </a:solidFill>
                <a:latin typeface="Arial" panose="020B0604020202020204" pitchFamily="34" charset="0"/>
                <a:cs typeface="Arial" panose="020B0604020202020204" pitchFamily="34" charset="0"/>
              </a:rPr>
              <a:t>)</a:t>
            </a:r>
            <a:endParaRPr lang="en-US" sz="11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3277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0"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625626"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5" name="Объект 3"/>
          <p:cNvSpPr txBox="1">
            <a:spLocks/>
          </p:cNvSpPr>
          <p:nvPr/>
        </p:nvSpPr>
        <p:spPr>
          <a:xfrm>
            <a:off x="638012" y="863495"/>
            <a:ext cx="4717082" cy="2386349"/>
          </a:xfrm>
          <a:prstGeom prst="rect">
            <a:avLst/>
          </a:prstGeom>
        </p:spPr>
        <p:txBody>
          <a:bodyPr>
            <a:normAutofit/>
          </a:bodyPr>
          <a:lstStyle>
            <a:lvl1pPr marL="161986" indent="-161986" algn="l" defTabSz="215981" rtl="0" eaLnBrk="1" latinLnBrk="0" hangingPunct="1">
              <a:spcBef>
                <a:spcPts val="472"/>
              </a:spcBef>
              <a:spcAft>
                <a:spcPts val="0"/>
              </a:spcAft>
              <a:buClr>
                <a:schemeClr val="accent1"/>
              </a:buClr>
              <a:buSzPct val="80000"/>
              <a:buFont typeface="Wingdings 3" charset="2"/>
              <a:buChar char=""/>
              <a:defRPr sz="850" kern="1200">
                <a:solidFill>
                  <a:schemeClr val="tx1">
                    <a:lumMod val="75000"/>
                    <a:lumOff val="25000"/>
                  </a:schemeClr>
                </a:solidFill>
                <a:latin typeface="+mn-lt"/>
                <a:ea typeface="+mn-ea"/>
                <a:cs typeface="+mn-cs"/>
              </a:defRPr>
            </a:lvl1pPr>
            <a:lvl2pPr marL="350970" indent="-134988" algn="l" defTabSz="215981" rtl="0" eaLnBrk="1" latinLnBrk="0" hangingPunct="1">
              <a:spcBef>
                <a:spcPts val="472"/>
              </a:spcBef>
              <a:spcAft>
                <a:spcPts val="0"/>
              </a:spcAft>
              <a:buClr>
                <a:schemeClr val="accent1"/>
              </a:buClr>
              <a:buSzPct val="80000"/>
              <a:buFont typeface="Wingdings 3" charset="2"/>
              <a:buChar char=""/>
              <a:defRPr sz="756" kern="1200">
                <a:solidFill>
                  <a:schemeClr val="tx1">
                    <a:lumMod val="75000"/>
                    <a:lumOff val="25000"/>
                  </a:schemeClr>
                </a:solidFill>
                <a:latin typeface="+mn-lt"/>
                <a:ea typeface="+mn-ea"/>
                <a:cs typeface="+mn-cs"/>
              </a:defRPr>
            </a:lvl2pPr>
            <a:lvl3pPr marL="539953" indent="-107991" algn="l" defTabSz="215981" rtl="0" eaLnBrk="1" latinLnBrk="0" hangingPunct="1">
              <a:spcBef>
                <a:spcPts val="472"/>
              </a:spcBef>
              <a:spcAft>
                <a:spcPts val="0"/>
              </a:spcAft>
              <a:buClr>
                <a:schemeClr val="accent1"/>
              </a:buClr>
              <a:buSzPct val="80000"/>
              <a:buFont typeface="Wingdings 3" charset="2"/>
              <a:buChar char=""/>
              <a:defRPr sz="661" kern="1200">
                <a:solidFill>
                  <a:schemeClr val="tx1">
                    <a:lumMod val="75000"/>
                    <a:lumOff val="25000"/>
                  </a:schemeClr>
                </a:solidFill>
                <a:latin typeface="+mn-lt"/>
                <a:ea typeface="+mn-ea"/>
                <a:cs typeface="+mn-cs"/>
              </a:defRPr>
            </a:lvl3pPr>
            <a:lvl4pPr marL="755934"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4pPr>
            <a:lvl5pPr marL="971916"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5pPr>
            <a:lvl6pPr marL="1187897"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6pPr>
            <a:lvl7pPr marL="1403878"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7pPr>
            <a:lvl8pPr marL="1619860"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8pPr>
            <a:lvl9pPr marL="1835841" indent="-107991" algn="l" defTabSz="215981" rtl="0" eaLnBrk="1" latinLnBrk="0" hangingPunct="1">
              <a:spcBef>
                <a:spcPts val="472"/>
              </a:spcBef>
              <a:spcAft>
                <a:spcPts val="0"/>
              </a:spcAft>
              <a:buClr>
                <a:schemeClr val="accent1"/>
              </a:buClr>
              <a:buSzPct val="80000"/>
              <a:buFont typeface="Wingdings 3" charset="2"/>
              <a:buChar char=""/>
              <a:defRPr sz="567" kern="1200">
                <a:solidFill>
                  <a:schemeClr val="tx1">
                    <a:lumMod val="75000"/>
                    <a:lumOff val="25000"/>
                  </a:schemeClr>
                </a:solidFill>
                <a:latin typeface="+mn-lt"/>
                <a:ea typeface="+mn-ea"/>
                <a:cs typeface="+mn-cs"/>
              </a:defRPr>
            </a:lvl9pPr>
          </a:lstStyle>
          <a:p>
            <a:pPr>
              <a:buClr>
                <a:srgbClr val="90C226"/>
              </a:buClr>
            </a:pPr>
            <a:endParaRPr lang="en-US" dirty="0" smtClean="0">
              <a:solidFill>
                <a:prstClr val="black">
                  <a:lumMod val="75000"/>
                  <a:lumOff val="25000"/>
                </a:prstClr>
              </a:solidFill>
            </a:endParaRPr>
          </a:p>
        </p:txBody>
      </p:sp>
      <p:sp>
        <p:nvSpPr>
          <p:cNvPr id="24" name="Заголовок 1"/>
          <p:cNvSpPr txBox="1">
            <a:spLocks/>
          </p:cNvSpPr>
          <p:nvPr/>
        </p:nvSpPr>
        <p:spPr>
          <a:xfrm>
            <a:off x="1295549" y="1173669"/>
            <a:ext cx="2736304" cy="2029146"/>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dirty="0" err="1" smtClean="0">
                <a:solidFill>
                  <a:srgbClr val="0070C0"/>
                </a:solidFill>
                <a:latin typeface="Times New Roman" panose="02020603050405020304" pitchFamily="18" charset="0"/>
                <a:cs typeface="Times New Roman" panose="02020603050405020304" pitchFamily="18" charset="0"/>
              </a:rPr>
              <a:t>E’tiboringiz</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uchun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rahmat</a:t>
            </a:r>
            <a:r>
              <a:rPr lang="en-US" sz="3200" dirty="0" smtClean="0">
                <a:solidFill>
                  <a:srgbClr val="0070C0"/>
                </a:solidFill>
                <a:latin typeface="Times New Roman" panose="02020603050405020304" pitchFamily="18" charset="0"/>
                <a:cs typeface="Times New Roman" panose="02020603050405020304" pitchFamily="18" charset="0"/>
              </a:rPr>
              <a:t>!</a:t>
            </a:r>
            <a:endParaRPr lang="ru-RU" sz="3200" dirty="0">
              <a:solidFill>
                <a:srgbClr val="0070C0"/>
              </a:solidFill>
              <a:latin typeface="Times New Roman" panose="02020603050405020304" pitchFamily="18" charset="0"/>
              <a:cs typeface="Times New Roman" panose="02020603050405020304" pitchFamily="18" charset="0"/>
            </a:endParaRPr>
          </a:p>
        </p:txBody>
      </p:sp>
      <p:pic>
        <p:nvPicPr>
          <p:cNvPr id="26" name="Рисунок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5703" y="1823644"/>
            <a:ext cx="1330014" cy="1330177"/>
          </a:xfrm>
          <a:prstGeom prst="rect">
            <a:avLst/>
          </a:prstGeom>
        </p:spPr>
      </p:pic>
    </p:spTree>
    <p:extLst>
      <p:ext uri="{BB962C8B-B14F-4D97-AF65-F5344CB8AC3E}">
        <p14:creationId xmlns:p14="http://schemas.microsoft.com/office/powerpoint/2010/main" val="765094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1057" y="1094"/>
            <a:ext cx="5751631" cy="718850"/>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9" name="Объект 2"/>
          <p:cNvSpPr>
            <a:spLocks noGrp="1"/>
          </p:cNvSpPr>
          <p:nvPr>
            <p:ph type="title"/>
          </p:nvPr>
        </p:nvSpPr>
        <p:spPr>
          <a:xfrm>
            <a:off x="582362" y="935968"/>
            <a:ext cx="4895533" cy="2414034"/>
          </a:xfrm>
        </p:spPr>
        <p:txBody>
          <a:bodyPr>
            <a:normAutofit/>
          </a:bodyPr>
          <a:lstStyle/>
          <a:p>
            <a:pPr lvl="8" algn="l">
              <a:buNone/>
            </a:pPr>
            <a:r>
              <a:rPr lang="en-US" i="1" dirty="0" err="1" smtClean="0">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Shiorimiz</a:t>
            </a:r>
            <a:r>
              <a:rPr lang="en-US" i="1" dirty="0" smtClean="0">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dirty="0" err="1"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Go‘zallik</a:t>
            </a:r>
            <a:r>
              <a:rPr lang="en-US" dirty="0"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a:t>
            </a:r>
            <a:r>
              <a:rPr lang="uz-Latn-UZ" dirty="0"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dirty="0" err="1"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nafosat</a:t>
            </a:r>
            <a:r>
              <a:rPr lang="en-US" dirty="0"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dirty="0" err="1">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shu</a:t>
            </a:r>
            <a:r>
              <a:rPr lang="en-US" dirty="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dirty="0" err="1">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tilga</a:t>
            </a:r>
            <a:r>
              <a:rPr lang="en-US" dirty="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dirty="0" err="1"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xosdir</a:t>
            </a:r>
            <a:r>
              <a:rPr lang="en-US" dirty="0" smtClean="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rPr>
              <a:t>.</a:t>
            </a:r>
            <a:endParaRPr lang="ru-RU" b="1" dirty="0">
              <a:solidFill>
                <a:srgbClr val="0070C0"/>
              </a:solidFill>
              <a:effectLst>
                <a:outerShdw blurRad="38100" dist="38100" dir="2700000" algn="tl">
                  <a:srgbClr val="000000"/>
                </a:outerShdw>
              </a:effectLst>
              <a:latin typeface="Arial" panose="020B0604020202020204" pitchFamily="34" charset="0"/>
              <a:cs typeface="Arial" panose="020B0604020202020204" pitchFamily="34" charset="0"/>
            </a:endParaRPr>
          </a:p>
          <a:p>
            <a:endParaRPr lang="ru-RU" dirty="0">
              <a:solidFill>
                <a:srgbClr val="0070C0"/>
              </a:solidFill>
              <a:latin typeface="Arial Black" pitchFamily="34" charset="0"/>
            </a:endParaRPr>
          </a:p>
        </p:txBody>
      </p:sp>
      <p:sp>
        <p:nvSpPr>
          <p:cNvPr id="24" name="Заголовок 1"/>
          <p:cNvSpPr txBox="1">
            <a:spLocks/>
          </p:cNvSpPr>
          <p:nvPr/>
        </p:nvSpPr>
        <p:spPr>
          <a:xfrm>
            <a:off x="143421" y="1368899"/>
            <a:ext cx="5334474" cy="1332147"/>
          </a:xfrm>
          <a:prstGeom prst="rect">
            <a:avLst/>
          </a:prstGeom>
        </p:spPr>
        <p:txBody>
          <a:bodyPr vert="horz" lIns="0" tIns="0" rIns="0" bIns="0" rtlCol="0" anchor="ctr">
            <a:normAutofit/>
          </a:bodyPr>
          <a:lstStyle>
            <a:lvl1pPr algn="ctr" defTabSz="575936" rtl="0" eaLnBrk="1" latinLnBrk="0" hangingPunct="1">
              <a:lnSpc>
                <a:spcPct val="86000"/>
              </a:lnSpc>
              <a:spcBef>
                <a:spcPct val="0"/>
              </a:spcBef>
              <a:buNone/>
              <a:defRPr sz="1323" kern="800" spc="-25">
                <a:solidFill>
                  <a:schemeClr val="tx1"/>
                </a:solidFill>
                <a:latin typeface="+mj-lt"/>
                <a:ea typeface="+mj-ea"/>
                <a:cs typeface="+mj-cs"/>
              </a:defRPr>
            </a:lvl1pPr>
          </a:lstStyle>
          <a:p>
            <a:pPr marL="719138" indent="-719138">
              <a:tabLst>
                <a:tab pos="1793875" algn="l"/>
              </a:tabLst>
            </a:pPr>
            <a:r>
              <a:rPr lang="en-US" sz="1600" i="1" dirty="0" err="1" smtClean="0">
                <a:effectLst>
                  <a:outerShdw blurRad="38100" dist="38100" dir="2700000" algn="tl">
                    <a:srgbClr val="000000"/>
                  </a:outerShdw>
                </a:effectLst>
                <a:latin typeface="Arial" panose="020B0604020202020204" pitchFamily="34" charset="0"/>
                <a:cs typeface="Arial" panose="020B0604020202020204" pitchFamily="34" charset="0"/>
              </a:rPr>
              <a:t>Maqsadimiz</a:t>
            </a:r>
            <a:r>
              <a:rPr lang="en-US" sz="1600" i="1" dirty="0" smtClean="0">
                <a:effectLst>
                  <a:outerShdw blurRad="38100" dist="38100" dir="2700000" algn="tl">
                    <a:srgbClr val="000000"/>
                  </a:outerShdw>
                </a:effectLst>
                <a:latin typeface="Arial" panose="020B0604020202020204" pitchFamily="34" charset="0"/>
                <a:cs typeface="Arial" panose="020B0604020202020204" pitchFamily="34" charset="0"/>
              </a:rPr>
              <a:t>:</a:t>
            </a:r>
            <a:r>
              <a:rPr lang="en-US" sz="1600" dirty="0" smtClean="0">
                <a:effectLst>
                  <a:outerShdw blurRad="38100" dist="38100" dir="2700000" algn="tl">
                    <a:srgbClr val="000000"/>
                  </a:outerShdw>
                </a:effectLst>
                <a:latin typeface="Arial" panose="020B0604020202020204" pitchFamily="34" charset="0"/>
                <a:cs typeface="Arial" panose="020B0604020202020204" pitchFamily="34" charset="0"/>
              </a:rPr>
              <a:t>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Yuksak</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ma’naviyatli</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barkamol</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farzandlar</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bo</a:t>
            </a:r>
            <a:r>
              <a:rPr lang="uz-Latn-UZ"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lib, fan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cho</a:t>
            </a:r>
            <a:r>
              <a:rPr lang="uz-Latn-UZ"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qqilarini</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sz="16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zabt</a:t>
            </a:r>
            <a:r>
              <a:rPr lang="en-US" sz="16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 </a:t>
            </a:r>
            <a:r>
              <a:rPr lang="en-US" sz="1700" dirty="0" err="1"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etish</a:t>
            </a:r>
            <a:r>
              <a:rPr lang="en-US" sz="1700" dirty="0" smtClean="0">
                <a:solidFill>
                  <a:srgbClr val="0000CC"/>
                </a:solidFill>
                <a:effectLst>
                  <a:outerShdw blurRad="38100" dist="38100" dir="2700000" algn="tl">
                    <a:srgbClr val="000000"/>
                  </a:outerShdw>
                </a:effectLst>
                <a:latin typeface="Arial" panose="020B0604020202020204" pitchFamily="34" charset="0"/>
                <a:cs typeface="Arial" panose="020B0604020202020204" pitchFamily="34" charset="0"/>
              </a:rPr>
              <a:t>.</a:t>
            </a:r>
            <a:r>
              <a:rPr lang="ru-RU" sz="4800" dirty="0" smtClean="0">
                <a:effectLst>
                  <a:outerShdw blurRad="38100" dist="38100" dir="2700000" algn="tl">
                    <a:srgbClr val="000000"/>
                  </a:outerShdw>
                </a:effectLst>
                <a:latin typeface="Arial" panose="020B0604020202020204" pitchFamily="34" charset="0"/>
                <a:cs typeface="Arial" panose="020B0604020202020204" pitchFamily="34" charset="0"/>
              </a:rPr>
              <a:t/>
            </a:r>
            <a:br>
              <a:rPr lang="ru-RU" sz="4800" dirty="0" smtClean="0">
                <a:effectLst>
                  <a:outerShdw blurRad="38100" dist="38100" dir="2700000" algn="tl">
                    <a:srgbClr val="000000"/>
                  </a:outerShdw>
                </a:effectLst>
                <a:latin typeface="Arial" panose="020B0604020202020204" pitchFamily="34" charset="0"/>
                <a:cs typeface="Arial" panose="020B0604020202020204" pitchFamily="34" charset="0"/>
              </a:rPr>
            </a:b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9902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24" name="8-Point Star 5"/>
          <p:cNvSpPr/>
          <p:nvPr/>
        </p:nvSpPr>
        <p:spPr>
          <a:xfrm>
            <a:off x="359445" y="808182"/>
            <a:ext cx="1116124" cy="919874"/>
          </a:xfrm>
          <a:prstGeom prst="star8">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uz-Cyrl-UZ" sz="1100" b="1" dirty="0">
                <a:latin typeface="Arial Black" pitchFamily="34" charset="0"/>
              </a:rPr>
              <a:t>Intizom</a:t>
            </a:r>
            <a:endParaRPr lang="en-US" sz="1100" b="1" dirty="0" err="1">
              <a:latin typeface="Arial Black" pitchFamily="34" charset="0"/>
            </a:endParaRPr>
          </a:p>
        </p:txBody>
      </p:sp>
      <p:sp>
        <p:nvSpPr>
          <p:cNvPr id="25" name="8-Point Star 5"/>
          <p:cNvSpPr/>
          <p:nvPr/>
        </p:nvSpPr>
        <p:spPr>
          <a:xfrm>
            <a:off x="1014256" y="1872074"/>
            <a:ext cx="1214007" cy="929284"/>
          </a:xfrm>
          <a:prstGeom prst="star8">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900" b="1" dirty="0" smtClean="0">
                <a:latin typeface="Arial Black" pitchFamily="34" charset="0"/>
              </a:rPr>
              <a:t>O</a:t>
            </a:r>
            <a:r>
              <a:rPr lang="uz-Latn-UZ" sz="900" b="1" dirty="0" smtClean="0">
                <a:latin typeface="Arial Black" pitchFamily="34" charset="0"/>
              </a:rPr>
              <a:t>‘</a:t>
            </a:r>
            <a:r>
              <a:rPr lang="en-US" sz="900" b="1" dirty="0" smtClean="0">
                <a:latin typeface="Arial Black" pitchFamily="34" charset="0"/>
              </a:rPr>
              <a:t>ng </a:t>
            </a:r>
            <a:r>
              <a:rPr lang="en-US" sz="900" b="1" dirty="0" err="1" smtClean="0">
                <a:latin typeface="Arial Black" pitchFamily="34" charset="0"/>
              </a:rPr>
              <a:t>qo</a:t>
            </a:r>
            <a:r>
              <a:rPr lang="uz-Latn-UZ" sz="900" b="1" dirty="0" smtClean="0">
                <a:latin typeface="Arial Black" pitchFamily="34" charset="0"/>
              </a:rPr>
              <a:t>‘</a:t>
            </a:r>
            <a:r>
              <a:rPr lang="en-US" sz="900" b="1" dirty="0" smtClean="0">
                <a:latin typeface="Arial Black" pitchFamily="34" charset="0"/>
              </a:rPr>
              <a:t>l </a:t>
            </a:r>
            <a:r>
              <a:rPr lang="en-US" sz="900" b="1" dirty="0" err="1" smtClean="0">
                <a:latin typeface="Arial Black" pitchFamily="34" charset="0"/>
              </a:rPr>
              <a:t>qoidasi</a:t>
            </a:r>
            <a:endParaRPr lang="en-US" sz="900" b="1" dirty="0">
              <a:latin typeface="Arial Black" pitchFamily="34" charset="0"/>
            </a:endParaRPr>
          </a:p>
        </p:txBody>
      </p:sp>
      <p:sp>
        <p:nvSpPr>
          <p:cNvPr id="26" name="8-Point Star 5"/>
          <p:cNvSpPr/>
          <p:nvPr/>
        </p:nvSpPr>
        <p:spPr>
          <a:xfrm>
            <a:off x="3371947" y="1872073"/>
            <a:ext cx="1163962" cy="929284"/>
          </a:xfrm>
          <a:prstGeom prst="star8">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100" b="1" dirty="0" err="1" smtClean="0">
                <a:latin typeface="Arial Black" pitchFamily="34" charset="0"/>
              </a:rPr>
              <a:t>Aniqlik</a:t>
            </a:r>
            <a:endParaRPr lang="en-US" sz="1100" b="1" dirty="0">
              <a:latin typeface="Arial Black" pitchFamily="34" charset="0"/>
            </a:endParaRPr>
          </a:p>
        </p:txBody>
      </p:sp>
      <p:sp>
        <p:nvSpPr>
          <p:cNvPr id="27" name="8-Point Star 5"/>
          <p:cNvSpPr/>
          <p:nvPr/>
        </p:nvSpPr>
        <p:spPr>
          <a:xfrm>
            <a:off x="2226587" y="837768"/>
            <a:ext cx="1145359" cy="890288"/>
          </a:xfrm>
          <a:prstGeom prst="star8">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100" b="1" dirty="0" err="1" smtClean="0">
                <a:latin typeface="Arial Black" pitchFamily="34" charset="0"/>
              </a:rPr>
              <a:t>faollik</a:t>
            </a:r>
            <a:endParaRPr lang="en-US" sz="1100" b="1" dirty="0">
              <a:latin typeface="Arial Black" pitchFamily="34" charset="0"/>
            </a:endParaRPr>
          </a:p>
        </p:txBody>
      </p:sp>
      <p:sp>
        <p:nvSpPr>
          <p:cNvPr id="28" name="8-Point Star 5"/>
          <p:cNvSpPr/>
          <p:nvPr/>
        </p:nvSpPr>
        <p:spPr>
          <a:xfrm>
            <a:off x="4291038" y="837768"/>
            <a:ext cx="1008112" cy="890288"/>
          </a:xfrm>
          <a:prstGeom prst="star8">
            <a:avLst/>
          </a:prstGeom>
          <a:solidFill>
            <a:srgbClr val="0070C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1100" b="1" dirty="0" err="1" smtClean="0">
                <a:latin typeface="Arial Black" pitchFamily="34" charset="0"/>
              </a:rPr>
              <a:t>Ahillik</a:t>
            </a:r>
            <a:endParaRPr lang="en-US" sz="1100" b="1" dirty="0">
              <a:latin typeface="Arial Black" pitchFamily="34" charset="0"/>
            </a:endParaRPr>
          </a:p>
        </p:txBody>
      </p:sp>
      <p:sp>
        <p:nvSpPr>
          <p:cNvPr id="13" name="object 2">
            <a:extLst>
              <a:ext uri="{FF2B5EF4-FFF2-40B4-BE49-F238E27FC236}">
                <a16:creationId xmlns="" xmlns:a16="http://schemas.microsoft.com/office/drawing/2014/main" id="{EE80F0AA-4DF1-4DBF-9AA2-5439157D8912}"/>
              </a:ext>
            </a:extLst>
          </p:cNvPr>
          <p:cNvSpPr/>
          <p:nvPr/>
        </p:nvSpPr>
        <p:spPr>
          <a:xfrm>
            <a:off x="1057" y="1535"/>
            <a:ext cx="5751631" cy="493210"/>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en-US" sz="2400" b="1" dirty="0">
                <a:solidFill>
                  <a:schemeClr val="bg1"/>
                </a:solidFill>
                <a:latin typeface="Arial Black" pitchFamily="34" charset="0"/>
              </a:rPr>
              <a:t>D</a:t>
            </a:r>
            <a:r>
              <a:rPr lang="uz-Cyrl-UZ" sz="2400" b="1" dirty="0">
                <a:solidFill>
                  <a:schemeClr val="bg1"/>
                </a:solidFill>
                <a:latin typeface="Arial Black" pitchFamily="34" charset="0"/>
              </a:rPr>
              <a:t>arsning</a:t>
            </a:r>
            <a:r>
              <a:rPr lang="en-US" sz="2400" b="1" dirty="0">
                <a:solidFill>
                  <a:schemeClr val="bg1"/>
                </a:solidFill>
                <a:latin typeface="Arial Black" pitchFamily="34" charset="0"/>
              </a:rPr>
              <a:t> </a:t>
            </a:r>
            <a:r>
              <a:rPr lang="uz-Cyrl-UZ" sz="2400" b="1" dirty="0">
                <a:solidFill>
                  <a:schemeClr val="bg1"/>
                </a:solidFill>
                <a:latin typeface="Arial Black" pitchFamily="34" charset="0"/>
              </a:rPr>
              <a:t>oltin qoidalari </a:t>
            </a:r>
            <a:endParaRPr lang="en-US" sz="2400" b="1" dirty="0">
              <a:solidFill>
                <a:schemeClr val="bg1"/>
              </a:solidFill>
              <a:latin typeface="Arial Black" pitchFamily="34" charset="0"/>
            </a:endParaRPr>
          </a:p>
          <a:p>
            <a:endParaRPr sz="1132" dirty="0">
              <a:solidFill>
                <a:prstClr val="black"/>
              </a:solidFill>
            </a:endParaRPr>
          </a:p>
        </p:txBody>
      </p:sp>
    </p:spTree>
    <p:extLst>
      <p:ext uri="{BB962C8B-B14F-4D97-AF65-F5344CB8AC3E}">
        <p14:creationId xmlns:p14="http://schemas.microsoft.com/office/powerpoint/2010/main" val="231460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19" name="Заголовок 5"/>
          <p:cNvSpPr>
            <a:spLocks noGrp="1"/>
          </p:cNvSpPr>
          <p:nvPr>
            <p:ph type="title"/>
          </p:nvPr>
        </p:nvSpPr>
        <p:spPr>
          <a:xfrm>
            <a:off x="403617" y="647936"/>
            <a:ext cx="5068396" cy="2304255"/>
          </a:xfrm>
        </p:spPr>
        <p:txBody>
          <a:bodyPr>
            <a:noAutofit/>
          </a:bodyPr>
          <a:lstStyle/>
          <a:p>
            <a:pPr algn="just"/>
            <a:r>
              <a:rPr lang="uz-Latn-UZ" sz="1300" dirty="0" smtClean="0">
                <a:solidFill>
                  <a:schemeClr val="tx1">
                    <a:lumMod val="85000"/>
                    <a:lumOff val="15000"/>
                  </a:schemeClr>
                </a:solidFill>
              </a:rPr>
              <a:t>          </a:t>
            </a:r>
            <a:r>
              <a:rPr lang="en-US" sz="1600" dirty="0" err="1" smtClean="0">
                <a:solidFill>
                  <a:srgbClr val="000000"/>
                </a:solidFill>
              </a:rPr>
              <a:t>Nutqning</a:t>
            </a:r>
            <a:r>
              <a:rPr lang="en-US" sz="1600" dirty="0" smtClean="0">
                <a:solidFill>
                  <a:srgbClr val="000000"/>
                </a:solidFill>
              </a:rPr>
              <a:t>  to</a:t>
            </a:r>
            <a:r>
              <a:rPr lang="uz-Latn-UZ" sz="1600" dirty="0" smtClean="0">
                <a:solidFill>
                  <a:srgbClr val="000000"/>
                </a:solidFill>
              </a:rPr>
              <a:t>‘</a:t>
            </a:r>
            <a:r>
              <a:rPr lang="en-US" sz="1600" dirty="0" err="1" smtClean="0">
                <a:solidFill>
                  <a:srgbClr val="000000"/>
                </a:solidFill>
              </a:rPr>
              <a:t>g‘riligi</a:t>
            </a:r>
            <a:r>
              <a:rPr lang="en-US" sz="1600" dirty="0" smtClean="0">
                <a:solidFill>
                  <a:srgbClr val="000000"/>
                </a:solidFill>
              </a:rPr>
              <a:t>  </a:t>
            </a:r>
            <a:r>
              <a:rPr lang="en-US" sz="1600" dirty="0" err="1">
                <a:solidFill>
                  <a:srgbClr val="000000"/>
                </a:solidFill>
              </a:rPr>
              <a:t>nutq</a:t>
            </a:r>
            <a:r>
              <a:rPr lang="en-US" sz="1600" dirty="0">
                <a:solidFill>
                  <a:srgbClr val="000000"/>
                </a:solidFill>
              </a:rPr>
              <a:t>  </a:t>
            </a:r>
            <a:r>
              <a:rPr lang="en-US" sz="1600" dirty="0" err="1">
                <a:solidFill>
                  <a:srgbClr val="000000"/>
                </a:solidFill>
              </a:rPr>
              <a:t>madaniyati</a:t>
            </a:r>
            <a:r>
              <a:rPr lang="en-US" sz="1600" dirty="0">
                <a:solidFill>
                  <a:srgbClr val="000000"/>
                </a:solidFill>
              </a:rPr>
              <a:t>  </a:t>
            </a:r>
            <a:r>
              <a:rPr lang="en-US" sz="1600" dirty="0" err="1">
                <a:solidFill>
                  <a:srgbClr val="000000"/>
                </a:solidFill>
              </a:rPr>
              <a:t>haqidagi</a:t>
            </a:r>
            <a:r>
              <a:rPr lang="en-US" sz="1600" dirty="0">
                <a:solidFill>
                  <a:srgbClr val="000000"/>
                </a:solidFill>
              </a:rPr>
              <a:t>  </a:t>
            </a:r>
            <a:r>
              <a:rPr lang="en-US" sz="1600" dirty="0" err="1">
                <a:solidFill>
                  <a:srgbClr val="000000"/>
                </a:solidFill>
              </a:rPr>
              <a:t>ta’limotning</a:t>
            </a:r>
            <a:r>
              <a:rPr lang="en-US" sz="1600" dirty="0">
                <a:solidFill>
                  <a:srgbClr val="000000"/>
                </a:solidFill>
              </a:rPr>
              <a:t>  </a:t>
            </a:r>
            <a:r>
              <a:rPr lang="en-US" sz="1600" dirty="0" err="1" smtClean="0">
                <a:solidFill>
                  <a:srgbClr val="000000"/>
                </a:solidFill>
              </a:rPr>
              <a:t>markaziy</a:t>
            </a:r>
            <a:r>
              <a:rPr lang="en-US" sz="1600" dirty="0" smtClean="0">
                <a:solidFill>
                  <a:srgbClr val="000000"/>
                </a:solidFill>
              </a:rPr>
              <a:t>  </a:t>
            </a:r>
            <a:r>
              <a:rPr lang="en-US" sz="1600" dirty="0" err="1">
                <a:solidFill>
                  <a:srgbClr val="000000"/>
                </a:solidFill>
              </a:rPr>
              <a:t>masalasidir</a:t>
            </a:r>
            <a:r>
              <a:rPr lang="en-US" sz="1600" dirty="0">
                <a:solidFill>
                  <a:srgbClr val="000000"/>
                </a:solidFill>
              </a:rPr>
              <a:t>.  </a:t>
            </a:r>
            <a:r>
              <a:rPr lang="en-US" sz="1600" dirty="0" err="1">
                <a:solidFill>
                  <a:srgbClr val="000000"/>
                </a:solidFill>
              </a:rPr>
              <a:t>Madaniy</a:t>
            </a:r>
            <a:r>
              <a:rPr lang="en-US" sz="1600" dirty="0">
                <a:solidFill>
                  <a:srgbClr val="000000"/>
                </a:solidFill>
              </a:rPr>
              <a:t>  </a:t>
            </a:r>
            <a:r>
              <a:rPr lang="en-US" sz="1600" dirty="0" err="1">
                <a:solidFill>
                  <a:srgbClr val="000000"/>
                </a:solidFill>
              </a:rPr>
              <a:t>nutqning</a:t>
            </a:r>
            <a:r>
              <a:rPr lang="en-US" sz="1600" dirty="0">
                <a:solidFill>
                  <a:srgbClr val="000000"/>
                </a:solidFill>
              </a:rPr>
              <a:t>  </a:t>
            </a:r>
            <a:r>
              <a:rPr lang="en-US" sz="1600" dirty="0" err="1">
                <a:solidFill>
                  <a:srgbClr val="000000"/>
                </a:solidFill>
              </a:rPr>
              <a:t>boshqa</a:t>
            </a:r>
            <a:r>
              <a:rPr lang="en-US" sz="1600" dirty="0">
                <a:solidFill>
                  <a:srgbClr val="000000"/>
                </a:solidFill>
              </a:rPr>
              <a:t>  </a:t>
            </a:r>
            <a:r>
              <a:rPr lang="en-US" sz="1600" dirty="0" err="1">
                <a:solidFill>
                  <a:srgbClr val="000000"/>
                </a:solidFill>
              </a:rPr>
              <a:t>barcha</a:t>
            </a:r>
            <a:r>
              <a:rPr lang="en-US" sz="1600" dirty="0">
                <a:solidFill>
                  <a:srgbClr val="000000"/>
                </a:solidFill>
              </a:rPr>
              <a:t>  </a:t>
            </a:r>
            <a:r>
              <a:rPr lang="en-US" sz="1600" dirty="0" err="1">
                <a:solidFill>
                  <a:srgbClr val="000000"/>
                </a:solidFill>
              </a:rPr>
              <a:t>kommunikativ</a:t>
            </a:r>
            <a:r>
              <a:rPr lang="en-US" sz="1600" dirty="0">
                <a:solidFill>
                  <a:srgbClr val="000000"/>
                </a:solidFill>
              </a:rPr>
              <a:t> </a:t>
            </a:r>
            <a:r>
              <a:rPr lang="en-US" sz="1600" dirty="0" err="1" smtClean="0">
                <a:solidFill>
                  <a:srgbClr val="000000"/>
                </a:solidFill>
              </a:rPr>
              <a:t>sifatlari</a:t>
            </a:r>
            <a:r>
              <a:rPr lang="en-US" sz="1600" dirty="0" smtClean="0">
                <a:solidFill>
                  <a:srgbClr val="000000"/>
                </a:solidFill>
              </a:rPr>
              <a:t>  </a:t>
            </a:r>
            <a:r>
              <a:rPr lang="en-US" sz="1600" dirty="0" err="1">
                <a:solidFill>
                  <a:srgbClr val="000000"/>
                </a:solidFill>
              </a:rPr>
              <a:t>ayni</a:t>
            </a:r>
            <a:r>
              <a:rPr lang="en-US" sz="1600" dirty="0">
                <a:solidFill>
                  <a:srgbClr val="000000"/>
                </a:solidFill>
              </a:rPr>
              <a:t>  </a:t>
            </a:r>
            <a:r>
              <a:rPr lang="en-US" sz="1600" dirty="0" err="1">
                <a:solidFill>
                  <a:srgbClr val="000000"/>
                </a:solidFill>
              </a:rPr>
              <a:t>shu</a:t>
            </a:r>
            <a:r>
              <a:rPr lang="en-US" sz="1600" dirty="0">
                <a:solidFill>
                  <a:srgbClr val="000000"/>
                </a:solidFill>
              </a:rPr>
              <a:t>  </a:t>
            </a:r>
            <a:r>
              <a:rPr lang="en-US" sz="1600" dirty="0" err="1">
                <a:solidFill>
                  <a:srgbClr val="000000"/>
                </a:solidFill>
              </a:rPr>
              <a:t>to‘g‘rilik</a:t>
            </a:r>
            <a:r>
              <a:rPr lang="en-US" sz="1600" dirty="0">
                <a:solidFill>
                  <a:srgbClr val="000000"/>
                </a:solidFill>
              </a:rPr>
              <a:t>  </a:t>
            </a:r>
            <a:r>
              <a:rPr lang="en-US" sz="1600" dirty="0" err="1">
                <a:solidFill>
                  <a:srgbClr val="000000"/>
                </a:solidFill>
              </a:rPr>
              <a:t>mavjud</a:t>
            </a:r>
            <a:r>
              <a:rPr lang="en-US" sz="1600" dirty="0">
                <a:solidFill>
                  <a:srgbClr val="000000"/>
                </a:solidFill>
              </a:rPr>
              <a:t>  </a:t>
            </a:r>
            <a:r>
              <a:rPr lang="en-US" sz="1600" dirty="0" err="1" smtClean="0">
                <a:solidFill>
                  <a:srgbClr val="000000"/>
                </a:solidFill>
              </a:rPr>
              <a:t>bo</a:t>
            </a:r>
            <a:r>
              <a:rPr lang="uz-Latn-UZ" sz="1600" dirty="0" smtClean="0">
                <a:solidFill>
                  <a:srgbClr val="000000"/>
                </a:solidFill>
              </a:rPr>
              <a:t>‘l</a:t>
            </a:r>
            <a:r>
              <a:rPr lang="en-US" sz="1600" dirty="0" err="1" smtClean="0">
                <a:solidFill>
                  <a:srgbClr val="000000"/>
                </a:solidFill>
              </a:rPr>
              <a:t>gandagina</a:t>
            </a:r>
            <a:r>
              <a:rPr lang="en-US" sz="1600" dirty="0" smtClean="0">
                <a:solidFill>
                  <a:srgbClr val="000000"/>
                </a:solidFill>
              </a:rPr>
              <a:t>  </a:t>
            </a:r>
            <a:r>
              <a:rPr lang="en-US" sz="1600" dirty="0" err="1">
                <a:solidFill>
                  <a:srgbClr val="000000"/>
                </a:solidFill>
              </a:rPr>
              <a:t>yuzaga</a:t>
            </a:r>
            <a:r>
              <a:rPr lang="en-US" sz="1600" dirty="0">
                <a:solidFill>
                  <a:srgbClr val="000000"/>
                </a:solidFill>
              </a:rPr>
              <a:t>  </a:t>
            </a:r>
            <a:r>
              <a:rPr lang="en-US" sz="1600" dirty="0" err="1" smtClean="0">
                <a:solidFill>
                  <a:srgbClr val="000000"/>
                </a:solidFill>
              </a:rPr>
              <a:t>kela</a:t>
            </a:r>
            <a:r>
              <a:rPr lang="ru-RU" sz="1600" dirty="0">
                <a:solidFill>
                  <a:srgbClr val="000000"/>
                </a:solidFill>
              </a:rPr>
              <a:t> </a:t>
            </a:r>
            <a:r>
              <a:rPr lang="en-US" sz="1600" dirty="0" err="1" smtClean="0">
                <a:solidFill>
                  <a:srgbClr val="000000"/>
                </a:solidFill>
              </a:rPr>
              <a:t>oladi</a:t>
            </a:r>
            <a:r>
              <a:rPr lang="en-US" sz="1600" dirty="0">
                <a:solidFill>
                  <a:srgbClr val="000000"/>
                </a:solidFill>
              </a:rPr>
              <a:t>. </a:t>
            </a:r>
            <a:r>
              <a:rPr lang="en-US" sz="1600" dirty="0" err="1" smtClean="0">
                <a:solidFill>
                  <a:srgbClr val="000000"/>
                </a:solidFill>
              </a:rPr>
              <a:t>Zotan</a:t>
            </a:r>
            <a:r>
              <a:rPr lang="en-US" sz="1600" dirty="0">
                <a:solidFill>
                  <a:srgbClr val="000000"/>
                </a:solidFill>
              </a:rPr>
              <a:t>,  </a:t>
            </a:r>
            <a:r>
              <a:rPr lang="en-US" sz="1600" dirty="0" err="1">
                <a:solidFill>
                  <a:srgbClr val="000000"/>
                </a:solidFill>
              </a:rPr>
              <a:t>to‘g‘ri</a:t>
            </a:r>
            <a:r>
              <a:rPr lang="en-US" sz="1600" dirty="0">
                <a:solidFill>
                  <a:srgbClr val="000000"/>
                </a:solidFill>
              </a:rPr>
              <a:t>  </a:t>
            </a:r>
            <a:r>
              <a:rPr lang="en-US" sz="1600" dirty="0" err="1">
                <a:solidFill>
                  <a:srgbClr val="000000"/>
                </a:solidFill>
              </a:rPr>
              <a:t>bo‘lmagan</a:t>
            </a:r>
            <a:r>
              <a:rPr lang="en-US" sz="1600" dirty="0">
                <a:solidFill>
                  <a:srgbClr val="000000"/>
                </a:solidFill>
              </a:rPr>
              <a:t>  </a:t>
            </a:r>
            <a:r>
              <a:rPr lang="en-US" sz="1600" dirty="0" err="1">
                <a:solidFill>
                  <a:srgbClr val="000000"/>
                </a:solidFill>
              </a:rPr>
              <a:t>nutqning</a:t>
            </a:r>
            <a:r>
              <a:rPr lang="en-US" sz="1600" dirty="0">
                <a:solidFill>
                  <a:srgbClr val="000000"/>
                </a:solidFill>
              </a:rPr>
              <a:t>  </a:t>
            </a:r>
            <a:r>
              <a:rPr lang="en-US" sz="1600" dirty="0" err="1">
                <a:solidFill>
                  <a:srgbClr val="000000"/>
                </a:solidFill>
              </a:rPr>
              <a:t>aniqligi</a:t>
            </a:r>
            <a:r>
              <a:rPr lang="en-US" sz="1600" dirty="0">
                <a:solidFill>
                  <a:srgbClr val="000000"/>
                </a:solidFill>
              </a:rPr>
              <a:t>  </a:t>
            </a:r>
            <a:r>
              <a:rPr lang="en-US" sz="1600" dirty="0" err="1">
                <a:solidFill>
                  <a:srgbClr val="000000"/>
                </a:solidFill>
              </a:rPr>
              <a:t>yoki</a:t>
            </a:r>
            <a:r>
              <a:rPr lang="en-US" sz="1600" dirty="0">
                <a:solidFill>
                  <a:srgbClr val="000000"/>
                </a:solidFill>
              </a:rPr>
              <a:t>  </a:t>
            </a:r>
            <a:r>
              <a:rPr lang="en-US" sz="1600" dirty="0" err="1" smtClean="0">
                <a:solidFill>
                  <a:srgbClr val="000000"/>
                </a:solidFill>
              </a:rPr>
              <a:t>mantiqiyligi</a:t>
            </a:r>
            <a:r>
              <a:rPr lang="en-US" sz="1600" dirty="0" smtClean="0">
                <a:solidFill>
                  <a:srgbClr val="000000"/>
                </a:solidFill>
              </a:rPr>
              <a:t>,</a:t>
            </a:r>
            <a:r>
              <a:rPr lang="ru-RU" sz="1600" dirty="0" smtClean="0">
                <a:solidFill>
                  <a:srgbClr val="000000"/>
                </a:solidFill>
              </a:rPr>
              <a:t> </a:t>
            </a:r>
            <a:r>
              <a:rPr lang="en-US" sz="1600" dirty="0" err="1" smtClean="0">
                <a:solidFill>
                  <a:srgbClr val="000000"/>
                </a:solidFill>
              </a:rPr>
              <a:t>ifodaliligi</a:t>
            </a:r>
            <a:r>
              <a:rPr lang="en-US" sz="1600" dirty="0" smtClean="0">
                <a:solidFill>
                  <a:srgbClr val="000000"/>
                </a:solidFill>
              </a:rPr>
              <a:t>  </a:t>
            </a:r>
            <a:r>
              <a:rPr lang="en-US" sz="1600" dirty="0" err="1">
                <a:solidFill>
                  <a:srgbClr val="000000"/>
                </a:solidFill>
              </a:rPr>
              <a:t>yoki</a:t>
            </a:r>
            <a:r>
              <a:rPr lang="en-US" sz="1600" dirty="0">
                <a:solidFill>
                  <a:srgbClr val="000000"/>
                </a:solidFill>
              </a:rPr>
              <a:t>  </a:t>
            </a:r>
            <a:r>
              <a:rPr lang="en-US" sz="1600" dirty="0" err="1">
                <a:solidFill>
                  <a:srgbClr val="000000"/>
                </a:solidFill>
              </a:rPr>
              <a:t>boyligi</a:t>
            </a:r>
            <a:r>
              <a:rPr lang="en-US" sz="1600" dirty="0">
                <a:solidFill>
                  <a:srgbClr val="000000"/>
                </a:solidFill>
              </a:rPr>
              <a:t>  </a:t>
            </a:r>
            <a:r>
              <a:rPr lang="en-US" sz="1600" dirty="0" err="1">
                <a:solidFill>
                  <a:srgbClr val="000000"/>
                </a:solidFill>
              </a:rPr>
              <a:t>haqida</a:t>
            </a:r>
            <a:r>
              <a:rPr lang="en-US" sz="1600" dirty="0">
                <a:solidFill>
                  <a:srgbClr val="000000"/>
                </a:solidFill>
              </a:rPr>
              <a:t>  </a:t>
            </a:r>
            <a:r>
              <a:rPr lang="en-US" sz="1600" dirty="0" err="1">
                <a:solidFill>
                  <a:srgbClr val="000000"/>
                </a:solidFill>
              </a:rPr>
              <a:t>gapirish</a:t>
            </a:r>
            <a:r>
              <a:rPr lang="en-US" sz="1600" dirty="0">
                <a:solidFill>
                  <a:srgbClr val="000000"/>
                </a:solidFill>
              </a:rPr>
              <a:t>  </a:t>
            </a:r>
            <a:r>
              <a:rPr lang="en-US" sz="1600" dirty="0" err="1">
                <a:solidFill>
                  <a:srgbClr val="000000"/>
                </a:solidFill>
              </a:rPr>
              <a:t>mumkin</a:t>
            </a:r>
            <a:r>
              <a:rPr lang="en-US" sz="1600" dirty="0">
                <a:solidFill>
                  <a:srgbClr val="000000"/>
                </a:solidFill>
              </a:rPr>
              <a:t>  </a:t>
            </a:r>
            <a:r>
              <a:rPr lang="en-US" sz="1600" dirty="0" err="1" smtClean="0">
                <a:solidFill>
                  <a:srgbClr val="000000"/>
                </a:solidFill>
              </a:rPr>
              <a:t>emas</a:t>
            </a:r>
            <a:r>
              <a:rPr lang="en-US" sz="1600" dirty="0" smtClean="0">
                <a:solidFill>
                  <a:srgbClr val="000000"/>
                </a:solidFill>
              </a:rPr>
              <a:t>.</a:t>
            </a:r>
            <a:r>
              <a:rPr lang="ru-RU" sz="1600" dirty="0" smtClean="0">
                <a:solidFill>
                  <a:srgbClr val="000000"/>
                </a:solidFill>
              </a:rPr>
              <a:t> </a:t>
            </a:r>
            <a:r>
              <a:rPr lang="en-US" sz="1600" dirty="0" err="1" smtClean="0">
                <a:solidFill>
                  <a:srgbClr val="000000"/>
                </a:solidFill>
              </a:rPr>
              <a:t>Aytish</a:t>
            </a:r>
            <a:r>
              <a:rPr lang="en-US" sz="1600" dirty="0" smtClean="0">
                <a:solidFill>
                  <a:srgbClr val="000000"/>
                </a:solidFill>
              </a:rPr>
              <a:t>  </a:t>
            </a:r>
            <a:r>
              <a:rPr lang="en-US" sz="1600" dirty="0" err="1">
                <a:solidFill>
                  <a:srgbClr val="000000"/>
                </a:solidFill>
              </a:rPr>
              <a:t>joizki</a:t>
            </a:r>
            <a:r>
              <a:rPr lang="en-US" sz="1600" dirty="0">
                <a:solidFill>
                  <a:srgbClr val="000000"/>
                </a:solidFill>
              </a:rPr>
              <a:t>,  </a:t>
            </a:r>
            <a:r>
              <a:rPr lang="en-US" sz="1600" dirty="0" err="1">
                <a:solidFill>
                  <a:srgbClr val="000000"/>
                </a:solidFill>
              </a:rPr>
              <a:t>nutqning</a:t>
            </a:r>
            <a:r>
              <a:rPr lang="en-US" sz="1600" dirty="0">
                <a:solidFill>
                  <a:srgbClr val="000000"/>
                </a:solidFill>
              </a:rPr>
              <a:t>  </a:t>
            </a:r>
            <a:r>
              <a:rPr lang="en-US" sz="1600" dirty="0" err="1">
                <a:solidFill>
                  <a:srgbClr val="000000"/>
                </a:solidFill>
              </a:rPr>
              <a:t>to‘g‘riligi</a:t>
            </a:r>
            <a:r>
              <a:rPr lang="en-US" sz="1600" dirty="0">
                <a:solidFill>
                  <a:srgbClr val="000000"/>
                </a:solidFill>
              </a:rPr>
              <a:t>  </a:t>
            </a:r>
            <a:r>
              <a:rPr lang="en-US" sz="1600" dirty="0" err="1">
                <a:solidFill>
                  <a:srgbClr val="000000"/>
                </a:solidFill>
              </a:rPr>
              <a:t>boshqa</a:t>
            </a:r>
            <a:r>
              <a:rPr lang="en-US" sz="1600" dirty="0">
                <a:solidFill>
                  <a:srgbClr val="000000"/>
                </a:solidFill>
              </a:rPr>
              <a:t>  </a:t>
            </a:r>
            <a:r>
              <a:rPr lang="en-US" sz="1600" dirty="0" err="1">
                <a:solidFill>
                  <a:srgbClr val="000000"/>
                </a:solidFill>
              </a:rPr>
              <a:t>barcha</a:t>
            </a:r>
            <a:r>
              <a:rPr lang="en-US" sz="1600" dirty="0">
                <a:solidFill>
                  <a:srgbClr val="000000"/>
                </a:solidFill>
              </a:rPr>
              <a:t>  </a:t>
            </a:r>
            <a:r>
              <a:rPr lang="en-US" sz="1600" dirty="0" err="1" smtClean="0">
                <a:solidFill>
                  <a:srgbClr val="000000"/>
                </a:solidFill>
              </a:rPr>
              <a:t>kommunikativ</a:t>
            </a:r>
            <a:r>
              <a:rPr lang="ru-RU" sz="1600" dirty="0" smtClean="0">
                <a:solidFill>
                  <a:srgbClr val="000000"/>
                </a:solidFill>
              </a:rPr>
              <a:t> </a:t>
            </a:r>
            <a:r>
              <a:rPr lang="en-US" sz="1600" dirty="0" err="1" smtClean="0">
                <a:solidFill>
                  <a:srgbClr val="000000"/>
                </a:solidFill>
              </a:rPr>
              <a:t>sifatlarning</a:t>
            </a:r>
            <a:r>
              <a:rPr lang="en-US" sz="1600" dirty="0" smtClean="0">
                <a:solidFill>
                  <a:srgbClr val="000000"/>
                </a:solidFill>
              </a:rPr>
              <a:t>  </a:t>
            </a:r>
            <a:r>
              <a:rPr lang="en-US" sz="1600" dirty="0" err="1">
                <a:solidFill>
                  <a:srgbClr val="000000"/>
                </a:solidFill>
              </a:rPr>
              <a:t>poydevori</a:t>
            </a:r>
            <a:r>
              <a:rPr lang="en-US" sz="1600" dirty="0">
                <a:solidFill>
                  <a:srgbClr val="000000"/>
                </a:solidFill>
              </a:rPr>
              <a:t>  </a:t>
            </a:r>
            <a:r>
              <a:rPr lang="en-US" sz="1600" dirty="0" err="1">
                <a:solidFill>
                  <a:srgbClr val="000000"/>
                </a:solidFill>
              </a:rPr>
              <a:t>vazifasini</a:t>
            </a:r>
            <a:r>
              <a:rPr lang="en-US" sz="1600" dirty="0">
                <a:solidFill>
                  <a:srgbClr val="000000"/>
                </a:solidFill>
              </a:rPr>
              <a:t>  </a:t>
            </a:r>
            <a:r>
              <a:rPr lang="en-US" sz="1600" dirty="0" err="1">
                <a:solidFill>
                  <a:srgbClr val="000000"/>
                </a:solidFill>
              </a:rPr>
              <a:t>bajaradi</a:t>
            </a:r>
            <a:r>
              <a:rPr lang="en-US" sz="1600" dirty="0">
                <a:solidFill>
                  <a:srgbClr val="000000"/>
                </a:solidFill>
              </a:rPr>
              <a:t>.  </a:t>
            </a:r>
            <a:endParaRPr lang="ru-RU" sz="1600" dirty="0">
              <a:solidFill>
                <a:srgbClr val="000000"/>
              </a:solidFill>
            </a:endParaRPr>
          </a:p>
        </p:txBody>
      </p:sp>
      <p:sp>
        <p:nvSpPr>
          <p:cNvPr id="24" name="object 2">
            <a:extLst>
              <a:ext uri="{FF2B5EF4-FFF2-40B4-BE49-F238E27FC236}">
                <a16:creationId xmlns="" xmlns:a16="http://schemas.microsoft.com/office/drawing/2014/main" id="{EE80F0AA-4DF1-4DBF-9AA2-5439157D8912}"/>
              </a:ext>
            </a:extLst>
          </p:cNvPr>
          <p:cNvSpPr/>
          <p:nvPr/>
        </p:nvSpPr>
        <p:spPr>
          <a:xfrm>
            <a:off x="7819" y="-3806"/>
            <a:ext cx="5751631" cy="651742"/>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pPr algn="ctr"/>
            <a:r>
              <a:rPr lang="en-US" sz="2800" dirty="0" err="1" smtClean="0">
                <a:solidFill>
                  <a:schemeClr val="bg1"/>
                </a:solidFill>
                <a:latin typeface="Arial" panose="020B0604020202020204" pitchFamily="34" charset="0"/>
                <a:cs typeface="Arial" panose="020B0604020202020204" pitchFamily="34" charset="0"/>
              </a:rPr>
              <a:t>Bilib</a:t>
            </a:r>
            <a:r>
              <a:rPr lang="en-US" sz="2800" dirty="0" smtClean="0">
                <a:solidFill>
                  <a:schemeClr val="bg1"/>
                </a:solidFill>
                <a:latin typeface="Arial" panose="020B0604020202020204" pitchFamily="34" charset="0"/>
                <a:cs typeface="Arial" panose="020B0604020202020204" pitchFamily="34" charset="0"/>
              </a:rPr>
              <a:t> </a:t>
            </a:r>
            <a:r>
              <a:rPr lang="en-US" sz="2800" dirty="0" err="1" smtClean="0">
                <a:solidFill>
                  <a:schemeClr val="bg1"/>
                </a:solidFill>
                <a:latin typeface="Arial" panose="020B0604020202020204" pitchFamily="34" charset="0"/>
                <a:cs typeface="Arial" panose="020B0604020202020204" pitchFamily="34" charset="0"/>
              </a:rPr>
              <a:t>oling</a:t>
            </a:r>
            <a:r>
              <a:rPr lang="en-US" sz="2800" dirty="0" smtClean="0">
                <a:solidFill>
                  <a:schemeClr val="bg1"/>
                </a:solidFill>
                <a:latin typeface="Arial" panose="020B0604020202020204" pitchFamily="34" charset="0"/>
                <a:cs typeface="Arial" panose="020B0604020202020204" pitchFamily="34" charset="0"/>
              </a:rPr>
              <a:t>!</a:t>
            </a:r>
            <a:endParaRPr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09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1057" y="-5446"/>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569682" y="1166272"/>
            <a:ext cx="5043156" cy="1402480"/>
          </a:xfrm>
        </p:spPr>
        <p:txBody>
          <a:bodyPr>
            <a:noAutofit/>
          </a:bodyPr>
          <a:lstStyle/>
          <a:p>
            <a:pPr algn="just"/>
            <a:r>
              <a:rPr lang="uz-Latn-UZ" sz="1300" dirty="0" smtClean="0">
                <a:solidFill>
                  <a:schemeClr val="tx1">
                    <a:lumMod val="85000"/>
                    <a:lumOff val="15000"/>
                  </a:schemeClr>
                </a:solidFill>
              </a:rPr>
              <a:t>      </a:t>
            </a:r>
            <a:r>
              <a:rPr lang="en-US" sz="1300" dirty="0" err="1" smtClean="0">
                <a:solidFill>
                  <a:schemeClr val="tx1">
                    <a:lumMod val="85000"/>
                    <a:lumOff val="15000"/>
                  </a:schemeClr>
                </a:solidFill>
              </a:rPr>
              <a:t>Shuning</a:t>
            </a:r>
            <a:r>
              <a:rPr lang="en-US" sz="1300" dirty="0" smtClean="0">
                <a:solidFill>
                  <a:schemeClr val="tx1">
                    <a:lumMod val="85000"/>
                    <a:lumOff val="15000"/>
                  </a:schemeClr>
                </a:solidFill>
              </a:rPr>
              <a:t>  </a:t>
            </a:r>
            <a:r>
              <a:rPr lang="en-US" sz="1300" dirty="0" err="1">
                <a:solidFill>
                  <a:schemeClr val="tx1">
                    <a:lumMod val="85000"/>
                    <a:lumOff val="15000"/>
                  </a:schemeClr>
                </a:solidFill>
              </a:rPr>
              <a:t>uchun</a:t>
            </a:r>
            <a:r>
              <a:rPr lang="en-US" sz="1300" dirty="0">
                <a:solidFill>
                  <a:schemeClr val="tx1">
                    <a:lumMod val="85000"/>
                    <a:lumOff val="15000"/>
                  </a:schemeClr>
                </a:solidFill>
              </a:rPr>
              <a:t>  ham  </a:t>
            </a:r>
            <a:r>
              <a:rPr lang="en-US" sz="1300" dirty="0" err="1">
                <a:solidFill>
                  <a:schemeClr val="tx1">
                    <a:lumMod val="85000"/>
                    <a:lumOff val="15000"/>
                  </a:schemeClr>
                </a:solidFill>
              </a:rPr>
              <a:t>nutqning</a:t>
            </a:r>
            <a:r>
              <a:rPr lang="en-US" sz="1300" dirty="0">
                <a:solidFill>
                  <a:schemeClr val="tx1">
                    <a:lumMod val="85000"/>
                    <a:lumOff val="15000"/>
                  </a:schemeClr>
                </a:solidFill>
              </a:rPr>
              <a:t> </a:t>
            </a:r>
            <a:r>
              <a:rPr lang="en-US" sz="1300" dirty="0" err="1" smtClean="0">
                <a:solidFill>
                  <a:schemeClr val="tx1">
                    <a:lumMod val="85000"/>
                    <a:lumOff val="15000"/>
                  </a:schemeClr>
                </a:solidFill>
              </a:rPr>
              <a:t>to'g'riligi</a:t>
            </a:r>
            <a:r>
              <a:rPr lang="en-US" sz="1300" dirty="0" smtClean="0">
                <a:solidFill>
                  <a:schemeClr val="tx1">
                    <a:lumMod val="85000"/>
                    <a:lumOff val="15000"/>
                  </a:schemeClr>
                </a:solidFill>
              </a:rPr>
              <a:t>  </a:t>
            </a:r>
            <a:r>
              <a:rPr lang="en-US" sz="1300" dirty="0" err="1">
                <a:solidFill>
                  <a:schemeClr val="tx1">
                    <a:lumMod val="85000"/>
                    <a:lumOff val="15000"/>
                  </a:schemeClr>
                </a:solidFill>
              </a:rPr>
              <a:t>nutq</a:t>
            </a:r>
            <a:r>
              <a:rPr lang="en-US" sz="1300" dirty="0">
                <a:solidFill>
                  <a:schemeClr val="tx1">
                    <a:lumMod val="85000"/>
                    <a:lumOff val="15000"/>
                  </a:schemeClr>
                </a:solidFill>
              </a:rPr>
              <a:t>  </a:t>
            </a:r>
            <a:r>
              <a:rPr lang="en-US" sz="1300" dirty="0" err="1">
                <a:solidFill>
                  <a:schemeClr val="tx1">
                    <a:lumMod val="85000"/>
                    <a:lumOff val="15000"/>
                  </a:schemeClr>
                </a:solidFill>
              </a:rPr>
              <a:t>madaniyatining</a:t>
            </a:r>
            <a:r>
              <a:rPr lang="en-US" sz="1300" dirty="0">
                <a:solidFill>
                  <a:schemeClr val="tx1">
                    <a:lumMod val="85000"/>
                    <a:lumOff val="15000"/>
                  </a:schemeClr>
                </a:solidFill>
              </a:rPr>
              <a:t>  </a:t>
            </a:r>
            <a:r>
              <a:rPr lang="en-US" sz="1300" dirty="0" err="1">
                <a:solidFill>
                  <a:schemeClr val="tx1">
                    <a:lumMod val="85000"/>
                    <a:lumOff val="15000"/>
                  </a:schemeClr>
                </a:solidFill>
              </a:rPr>
              <a:t>birinchi</a:t>
            </a:r>
            <a:r>
              <a:rPr lang="en-US" sz="1300" dirty="0">
                <a:solidFill>
                  <a:schemeClr val="tx1">
                    <a:lumMod val="85000"/>
                    <a:lumOff val="15000"/>
                  </a:schemeClr>
                </a:solidFill>
              </a:rPr>
              <a:t>  </a:t>
            </a:r>
            <a:r>
              <a:rPr lang="en-US" sz="1300" dirty="0" err="1">
                <a:solidFill>
                  <a:schemeClr val="tx1">
                    <a:lumMod val="85000"/>
                    <a:lumOff val="15000"/>
                  </a:schemeClr>
                </a:solidFill>
              </a:rPr>
              <a:t>bosqichi</a:t>
            </a:r>
            <a:r>
              <a:rPr lang="en-US" sz="1300" dirty="0">
                <a:solidFill>
                  <a:schemeClr val="tx1">
                    <a:lumMod val="85000"/>
                    <a:lumOff val="15000"/>
                  </a:schemeClr>
                </a:solidFill>
              </a:rPr>
              <a:t>  </a:t>
            </a:r>
            <a:r>
              <a:rPr lang="en-US" sz="1300" dirty="0" err="1">
                <a:solidFill>
                  <a:schemeClr val="tx1">
                    <a:lumMod val="85000"/>
                    <a:lumOff val="15000"/>
                  </a:schemeClr>
                </a:solidFill>
              </a:rPr>
              <a:t>bo‘lib</a:t>
            </a:r>
            <a:r>
              <a:rPr lang="en-US" sz="1300" dirty="0">
                <a:solidFill>
                  <a:schemeClr val="tx1">
                    <a:lumMod val="85000"/>
                    <a:lumOff val="15000"/>
                  </a:schemeClr>
                </a:solidFill>
              </a:rPr>
              <a:t>,  </a:t>
            </a:r>
            <a:r>
              <a:rPr lang="en-US" sz="1300" dirty="0" err="1">
                <a:solidFill>
                  <a:schemeClr val="tx1">
                    <a:lumMod val="85000"/>
                    <a:lumOff val="15000"/>
                  </a:schemeClr>
                </a:solidFill>
              </a:rPr>
              <a:t>maktab</a:t>
            </a:r>
            <a:r>
              <a:rPr lang="en-US" sz="1300" dirty="0">
                <a:solidFill>
                  <a:schemeClr val="tx1">
                    <a:lumMod val="85000"/>
                    <a:lumOff val="15000"/>
                  </a:schemeClr>
                </a:solidFill>
              </a:rPr>
              <a:t> </a:t>
            </a:r>
            <a:r>
              <a:rPr lang="en-US" sz="1300" dirty="0" err="1" smtClean="0">
                <a:solidFill>
                  <a:schemeClr val="tx1">
                    <a:lumMod val="85000"/>
                    <a:lumOff val="15000"/>
                  </a:schemeClr>
                </a:solidFill>
              </a:rPr>
              <a:t>ona</a:t>
            </a:r>
            <a:r>
              <a:rPr lang="en-US" sz="1300" dirty="0" smtClean="0">
                <a:solidFill>
                  <a:schemeClr val="tx1">
                    <a:lumMod val="85000"/>
                    <a:lumOff val="15000"/>
                  </a:schemeClr>
                </a:solidFill>
              </a:rPr>
              <a:t> </a:t>
            </a:r>
            <a:r>
              <a:rPr lang="en-US" sz="1300" dirty="0" err="1" smtClean="0">
                <a:solidFill>
                  <a:schemeClr val="tx1">
                    <a:lumMod val="85000"/>
                    <a:lumOff val="15000"/>
                  </a:schemeClr>
                </a:solidFill>
              </a:rPr>
              <a:t>tili</a:t>
            </a:r>
            <a:r>
              <a:rPr lang="en-US" sz="1300" dirty="0" smtClean="0">
                <a:solidFill>
                  <a:schemeClr val="tx1">
                    <a:lumMod val="85000"/>
                    <a:lumOff val="15000"/>
                  </a:schemeClr>
                </a:solidFill>
              </a:rPr>
              <a:t>  </a:t>
            </a:r>
            <a:r>
              <a:rPr lang="en-US" sz="1300" dirty="0" err="1">
                <a:solidFill>
                  <a:schemeClr val="tx1">
                    <a:lumMod val="85000"/>
                    <a:lumOff val="15000"/>
                  </a:schemeClr>
                </a:solidFill>
              </a:rPr>
              <a:t>ta’limining</a:t>
            </a:r>
            <a:r>
              <a:rPr lang="en-US" sz="1300" dirty="0">
                <a:solidFill>
                  <a:schemeClr val="tx1">
                    <a:lumMod val="85000"/>
                    <a:lumOff val="15000"/>
                  </a:schemeClr>
                </a:solidFill>
              </a:rPr>
              <a:t>  </a:t>
            </a:r>
            <a:r>
              <a:rPr lang="en-US" sz="1300" dirty="0" err="1">
                <a:solidFill>
                  <a:schemeClr val="tx1">
                    <a:lumMod val="85000"/>
                    <a:lumOff val="15000"/>
                  </a:schemeClr>
                </a:solidFill>
              </a:rPr>
              <a:t>asosiy</a:t>
            </a:r>
            <a:r>
              <a:rPr lang="en-US" sz="1300" dirty="0">
                <a:solidFill>
                  <a:schemeClr val="tx1">
                    <a:lumMod val="85000"/>
                    <a:lumOff val="15000"/>
                  </a:schemeClr>
                </a:solidFill>
              </a:rPr>
              <a:t>  </a:t>
            </a:r>
            <a:r>
              <a:rPr lang="en-US" sz="1300" dirty="0" err="1">
                <a:solidFill>
                  <a:schemeClr val="tx1">
                    <a:lumMod val="85000"/>
                    <a:lumOff val="15000"/>
                  </a:schemeClr>
                </a:solidFill>
              </a:rPr>
              <a:t>maqsadi</a:t>
            </a:r>
            <a:r>
              <a:rPr lang="en-US" sz="1300" dirty="0">
                <a:solidFill>
                  <a:schemeClr val="tx1">
                    <a:lumMod val="85000"/>
                    <a:lumOff val="15000"/>
                  </a:schemeClr>
                </a:solidFill>
              </a:rPr>
              <a:t>  ham  </a:t>
            </a:r>
            <a:r>
              <a:rPr lang="en-US" sz="1300" dirty="0" err="1">
                <a:solidFill>
                  <a:schemeClr val="tx1">
                    <a:lumMod val="85000"/>
                    <a:lumOff val="15000"/>
                  </a:schemeClr>
                </a:solidFill>
              </a:rPr>
              <a:t>o‘quvchilarda</a:t>
            </a:r>
            <a:r>
              <a:rPr lang="en-US" sz="1300" dirty="0">
                <a:solidFill>
                  <a:schemeClr val="tx1">
                    <a:lumMod val="85000"/>
                    <a:lumOff val="15000"/>
                  </a:schemeClr>
                </a:solidFill>
              </a:rPr>
              <a:t>  </a:t>
            </a:r>
            <a:r>
              <a:rPr lang="en-US" sz="1300" dirty="0" err="1">
                <a:solidFill>
                  <a:schemeClr val="tx1">
                    <a:lumMod val="85000"/>
                    <a:lumOff val="15000"/>
                  </a:schemeClr>
                </a:solidFill>
              </a:rPr>
              <a:t>aynan</a:t>
            </a:r>
            <a:r>
              <a:rPr lang="en-US" sz="1300" dirty="0">
                <a:solidFill>
                  <a:schemeClr val="tx1">
                    <a:lumMod val="85000"/>
                    <a:lumOff val="15000"/>
                  </a:schemeClr>
                </a:solidFill>
              </a:rPr>
              <a:t>  </a:t>
            </a:r>
            <a:r>
              <a:rPr lang="en-US" sz="1300" dirty="0" err="1">
                <a:solidFill>
                  <a:schemeClr val="tx1">
                    <a:lumMod val="85000"/>
                    <a:lumOff val="15000"/>
                  </a:schemeClr>
                </a:solidFill>
              </a:rPr>
              <a:t>to‘g‘ri</a:t>
            </a:r>
            <a:r>
              <a:rPr lang="en-US" sz="1300" dirty="0">
                <a:solidFill>
                  <a:schemeClr val="tx1">
                    <a:lumMod val="85000"/>
                    <a:lumOff val="15000"/>
                  </a:schemeClr>
                </a:solidFill>
              </a:rPr>
              <a:t>  </a:t>
            </a:r>
            <a:r>
              <a:rPr lang="en-US" sz="1300" dirty="0" err="1">
                <a:solidFill>
                  <a:schemeClr val="tx1">
                    <a:lumMod val="85000"/>
                    <a:lumOff val="15000"/>
                  </a:schemeClr>
                </a:solidFill>
              </a:rPr>
              <a:t>nutq</a:t>
            </a:r>
            <a:r>
              <a:rPr lang="en-US" sz="1300" dirty="0">
                <a:solidFill>
                  <a:schemeClr val="tx1">
                    <a:lumMod val="85000"/>
                    <a:lumOff val="15000"/>
                  </a:schemeClr>
                </a:solidFill>
              </a:rPr>
              <a:t> </a:t>
            </a:r>
            <a:r>
              <a:rPr lang="en-US" sz="1300" dirty="0" err="1" smtClean="0">
                <a:solidFill>
                  <a:schemeClr val="tx1">
                    <a:lumMod val="85000"/>
                    <a:lumOff val="15000"/>
                  </a:schemeClr>
                </a:solidFill>
              </a:rPr>
              <a:t>tuzish</a:t>
            </a:r>
            <a:r>
              <a:rPr lang="en-US" sz="1300" dirty="0" smtClean="0">
                <a:solidFill>
                  <a:schemeClr val="tx1">
                    <a:lumMod val="85000"/>
                    <a:lumOff val="15000"/>
                  </a:schemeClr>
                </a:solidFill>
              </a:rPr>
              <a:t> </a:t>
            </a:r>
            <a:r>
              <a:rPr lang="en-US" sz="1300" dirty="0" err="1" smtClean="0">
                <a:solidFill>
                  <a:schemeClr val="tx1">
                    <a:lumMod val="85000"/>
                    <a:lumOff val="15000"/>
                  </a:schemeClr>
                </a:solidFill>
              </a:rPr>
              <a:t>ko'nikma</a:t>
            </a:r>
            <a:r>
              <a:rPr lang="en-US" sz="1300" dirty="0" smtClean="0">
                <a:solidFill>
                  <a:schemeClr val="tx1">
                    <a:lumMod val="85000"/>
                    <a:lumOff val="15000"/>
                  </a:schemeClr>
                </a:solidFill>
              </a:rPr>
              <a:t>  </a:t>
            </a:r>
            <a:r>
              <a:rPr lang="en-US" sz="1300" dirty="0" err="1">
                <a:solidFill>
                  <a:schemeClr val="tx1">
                    <a:lumMod val="85000"/>
                    <a:lumOff val="15000"/>
                  </a:schemeClr>
                </a:solidFill>
              </a:rPr>
              <a:t>va</a:t>
            </a:r>
            <a:r>
              <a:rPr lang="en-US" sz="1300" dirty="0">
                <a:solidFill>
                  <a:schemeClr val="tx1">
                    <a:lumMod val="85000"/>
                    <a:lumOff val="15000"/>
                  </a:schemeClr>
                </a:solidFill>
              </a:rPr>
              <a:t>  </a:t>
            </a:r>
            <a:r>
              <a:rPr lang="en-US" sz="1300" dirty="0" err="1">
                <a:solidFill>
                  <a:schemeClr val="tx1">
                    <a:lumMod val="85000"/>
                    <a:lumOff val="15000"/>
                  </a:schemeClr>
                </a:solidFill>
              </a:rPr>
              <a:t>malakalarini</a:t>
            </a:r>
            <a:r>
              <a:rPr lang="en-US" sz="1300" dirty="0">
                <a:solidFill>
                  <a:schemeClr val="tx1">
                    <a:lumMod val="85000"/>
                    <a:lumOff val="15000"/>
                  </a:schemeClr>
                </a:solidFill>
              </a:rPr>
              <a:t>  </a:t>
            </a:r>
            <a:r>
              <a:rPr lang="en-US" sz="1300" dirty="0" err="1">
                <a:solidFill>
                  <a:schemeClr val="tx1">
                    <a:lumMod val="85000"/>
                    <a:lumOff val="15000"/>
                  </a:schemeClr>
                </a:solidFill>
              </a:rPr>
              <a:t>shakllantirishga</a:t>
            </a:r>
            <a:r>
              <a:rPr lang="en-US" sz="1300" dirty="0">
                <a:solidFill>
                  <a:schemeClr val="tx1">
                    <a:lumMod val="85000"/>
                    <a:lumOff val="15000"/>
                  </a:schemeClr>
                </a:solidFill>
              </a:rPr>
              <a:t>  </a:t>
            </a:r>
            <a:r>
              <a:rPr lang="en-US" sz="1300" dirty="0" err="1" smtClean="0">
                <a:solidFill>
                  <a:schemeClr val="tx1">
                    <a:lumMod val="85000"/>
                    <a:lumOff val="15000"/>
                  </a:schemeClr>
                </a:solidFill>
              </a:rPr>
              <a:t>qaratilgan</a:t>
            </a:r>
            <a:r>
              <a:rPr lang="en-US" sz="1300" dirty="0" smtClean="0">
                <a:solidFill>
                  <a:schemeClr val="tx1">
                    <a:lumMod val="85000"/>
                    <a:lumOff val="15000"/>
                  </a:schemeClr>
                </a:solidFill>
              </a:rPr>
              <a:t>.</a:t>
            </a:r>
            <a:r>
              <a:rPr lang="ru-RU" sz="1300" dirty="0" smtClean="0">
                <a:solidFill>
                  <a:schemeClr val="tx1">
                    <a:lumMod val="85000"/>
                    <a:lumOff val="15000"/>
                  </a:schemeClr>
                </a:solidFill>
              </a:rPr>
              <a:t> </a:t>
            </a:r>
            <a:r>
              <a:rPr lang="en-US" sz="1300" dirty="0" err="1" smtClean="0">
                <a:solidFill>
                  <a:schemeClr val="tx1">
                    <a:lumMod val="85000"/>
                    <a:lumOff val="15000"/>
                  </a:schemeClr>
                </a:solidFill>
              </a:rPr>
              <a:t>To‘g‘rilik</a:t>
            </a:r>
            <a:r>
              <a:rPr lang="en-US" sz="1300" dirty="0" smtClean="0">
                <a:solidFill>
                  <a:schemeClr val="tx1">
                    <a:lumMod val="85000"/>
                    <a:lumOff val="15000"/>
                  </a:schemeClr>
                </a:solidFill>
              </a:rPr>
              <a:t>  </a:t>
            </a:r>
            <a:r>
              <a:rPr lang="en-US" sz="1300" dirty="0" err="1">
                <a:solidFill>
                  <a:schemeClr val="tx1">
                    <a:lumMod val="85000"/>
                    <a:lumOff val="15000"/>
                  </a:schemeClr>
                </a:solidFill>
              </a:rPr>
              <a:t>sifati</a:t>
            </a:r>
            <a:r>
              <a:rPr lang="en-US" sz="1300" dirty="0">
                <a:solidFill>
                  <a:schemeClr val="tx1">
                    <a:lumMod val="85000"/>
                    <a:lumOff val="15000"/>
                  </a:schemeClr>
                </a:solidFill>
              </a:rPr>
              <a:t>  </a:t>
            </a:r>
            <a:r>
              <a:rPr lang="en-US" sz="1300" dirty="0" err="1">
                <a:solidFill>
                  <a:schemeClr val="tx1">
                    <a:lumMod val="85000"/>
                    <a:lumOff val="15000"/>
                  </a:schemeClr>
                </a:solidFill>
              </a:rPr>
              <a:t>nutq</a:t>
            </a:r>
            <a:r>
              <a:rPr lang="en-US" sz="1300" dirty="0">
                <a:solidFill>
                  <a:schemeClr val="tx1">
                    <a:lumMod val="85000"/>
                    <a:lumOff val="15000"/>
                  </a:schemeClr>
                </a:solidFill>
              </a:rPr>
              <a:t>  </a:t>
            </a:r>
            <a:r>
              <a:rPr lang="en-US" sz="1300" dirty="0" err="1">
                <a:solidFill>
                  <a:schemeClr val="tx1">
                    <a:lumMod val="85000"/>
                    <a:lumOff val="15000"/>
                  </a:schemeClr>
                </a:solidFill>
              </a:rPr>
              <a:t>tarkibi</a:t>
            </a:r>
            <a:r>
              <a:rPr lang="en-US" sz="1300" dirty="0">
                <a:solidFill>
                  <a:schemeClr val="tx1">
                    <a:lumMod val="85000"/>
                    <a:lumOff val="15000"/>
                  </a:schemeClr>
                </a:solidFill>
              </a:rPr>
              <a:t>  </a:t>
            </a:r>
            <a:r>
              <a:rPr lang="en-US" sz="1300" dirty="0" err="1">
                <a:solidFill>
                  <a:schemeClr val="tx1">
                    <a:lumMod val="85000"/>
                    <a:lumOff val="15000"/>
                  </a:schemeClr>
                </a:solidFill>
              </a:rPr>
              <a:t>va</a:t>
            </a:r>
            <a:r>
              <a:rPr lang="en-US" sz="1300" dirty="0">
                <a:solidFill>
                  <a:schemeClr val="tx1">
                    <a:lumMod val="85000"/>
                    <a:lumOff val="15000"/>
                  </a:schemeClr>
                </a:solidFill>
              </a:rPr>
              <a:t>  </a:t>
            </a:r>
            <a:r>
              <a:rPr lang="en-US" sz="1300" dirty="0" err="1">
                <a:solidFill>
                  <a:schemeClr val="tx1">
                    <a:lumMod val="85000"/>
                    <a:lumOff val="15000"/>
                  </a:schemeClr>
                </a:solidFill>
              </a:rPr>
              <a:t>qurilishining</a:t>
            </a:r>
            <a:r>
              <a:rPr lang="en-US" sz="1300" dirty="0">
                <a:solidFill>
                  <a:schemeClr val="tx1">
                    <a:lumMod val="85000"/>
                    <a:lumOff val="15000"/>
                  </a:schemeClr>
                </a:solidFill>
              </a:rPr>
              <a:t>  </a:t>
            </a:r>
            <a:r>
              <a:rPr lang="en-US" sz="1300" dirty="0" err="1">
                <a:solidFill>
                  <a:schemeClr val="tx1">
                    <a:lumMod val="85000"/>
                    <a:lumOff val="15000"/>
                  </a:schemeClr>
                </a:solidFill>
              </a:rPr>
              <a:t>amaldagi</a:t>
            </a:r>
            <a:r>
              <a:rPr lang="en-US" sz="1300" dirty="0">
                <a:solidFill>
                  <a:schemeClr val="tx1">
                    <a:lumMod val="85000"/>
                    <a:lumOff val="15000"/>
                  </a:schemeClr>
                </a:solidFill>
              </a:rPr>
              <a:t>  </a:t>
            </a:r>
            <a:r>
              <a:rPr lang="en-US" sz="1300" dirty="0" err="1">
                <a:solidFill>
                  <a:schemeClr val="tx1">
                    <a:lumMod val="85000"/>
                    <a:lumOff val="15000"/>
                  </a:schemeClr>
                </a:solidFill>
              </a:rPr>
              <a:t>adabiy</a:t>
            </a:r>
            <a:r>
              <a:rPr lang="en-US" sz="1300" dirty="0">
                <a:solidFill>
                  <a:schemeClr val="tx1">
                    <a:lumMod val="85000"/>
                    <a:lumOff val="15000"/>
                  </a:schemeClr>
                </a:solidFill>
              </a:rPr>
              <a:t>  </a:t>
            </a:r>
            <a:r>
              <a:rPr lang="en-US" sz="1300" dirty="0" err="1">
                <a:solidFill>
                  <a:schemeClr val="tx1">
                    <a:lumMod val="85000"/>
                    <a:lumOff val="15000"/>
                  </a:schemeClr>
                </a:solidFill>
              </a:rPr>
              <a:t>til</a:t>
            </a:r>
            <a:r>
              <a:rPr lang="en-US" sz="1300" dirty="0">
                <a:solidFill>
                  <a:schemeClr val="tx1">
                    <a:lumMod val="85000"/>
                    <a:lumOff val="15000"/>
                  </a:schemeClr>
                </a:solidFill>
              </a:rPr>
              <a:t> </a:t>
            </a:r>
            <a:r>
              <a:rPr lang="en-US" sz="1300" dirty="0" err="1" smtClean="0">
                <a:solidFill>
                  <a:schemeClr val="tx1">
                    <a:lumMod val="85000"/>
                    <a:lumOff val="15000"/>
                  </a:schemeClr>
                </a:solidFill>
              </a:rPr>
              <a:t>me’yorlariga</a:t>
            </a:r>
            <a:r>
              <a:rPr lang="en-US" sz="1300" dirty="0" smtClean="0">
                <a:solidFill>
                  <a:schemeClr val="tx1">
                    <a:lumMod val="85000"/>
                    <a:lumOff val="15000"/>
                  </a:schemeClr>
                </a:solidFill>
              </a:rPr>
              <a:t>  to</a:t>
            </a:r>
            <a:r>
              <a:rPr lang="uz-Latn-UZ" sz="1300" dirty="0" smtClean="0">
                <a:solidFill>
                  <a:schemeClr val="tx1">
                    <a:lumMod val="85000"/>
                    <a:lumOff val="15000"/>
                  </a:schemeClr>
                </a:solidFill>
              </a:rPr>
              <a:t>’l</a:t>
            </a:r>
            <a:r>
              <a:rPr lang="en-US" sz="1300" dirty="0" smtClean="0">
                <a:solidFill>
                  <a:schemeClr val="tx1">
                    <a:lumMod val="85000"/>
                    <a:lumOff val="15000"/>
                  </a:schemeClr>
                </a:solidFill>
              </a:rPr>
              <a:t>a   </a:t>
            </a:r>
            <a:r>
              <a:rPr lang="en-US" sz="1300" dirty="0" err="1">
                <a:solidFill>
                  <a:schemeClr val="tx1">
                    <a:lumMod val="85000"/>
                    <a:lumOff val="15000"/>
                  </a:schemeClr>
                </a:solidFill>
              </a:rPr>
              <a:t>mosligi</a:t>
            </a:r>
            <a:r>
              <a:rPr lang="en-US" sz="1300" dirty="0">
                <a:solidFill>
                  <a:schemeClr val="tx1">
                    <a:lumMod val="85000"/>
                    <a:lumOff val="15000"/>
                  </a:schemeClr>
                </a:solidFill>
              </a:rPr>
              <a:t>  </a:t>
            </a:r>
            <a:r>
              <a:rPr lang="en-US" sz="1300" dirty="0" err="1">
                <a:solidFill>
                  <a:schemeClr val="tx1">
                    <a:lumMod val="85000"/>
                    <a:lumOff val="15000"/>
                  </a:schemeClr>
                </a:solidFill>
              </a:rPr>
              <a:t>asosida</a:t>
            </a:r>
            <a:r>
              <a:rPr lang="en-US" sz="1300" dirty="0">
                <a:solidFill>
                  <a:schemeClr val="tx1">
                    <a:lumMod val="85000"/>
                    <a:lumOff val="15000"/>
                  </a:schemeClr>
                </a:solidFill>
              </a:rPr>
              <a:t>  </a:t>
            </a:r>
            <a:r>
              <a:rPr lang="en-US" sz="1300" dirty="0" err="1">
                <a:solidFill>
                  <a:schemeClr val="tx1">
                    <a:lumMod val="85000"/>
                    <a:lumOff val="15000"/>
                  </a:schemeClr>
                </a:solidFill>
              </a:rPr>
              <a:t>yuzaga</a:t>
            </a:r>
            <a:r>
              <a:rPr lang="en-US" sz="1300" dirty="0">
                <a:solidFill>
                  <a:schemeClr val="tx1">
                    <a:lumMod val="85000"/>
                    <a:lumOff val="15000"/>
                  </a:schemeClr>
                </a:solidFill>
              </a:rPr>
              <a:t>  </a:t>
            </a:r>
            <a:r>
              <a:rPr lang="en-US" sz="1300" dirty="0" err="1">
                <a:solidFill>
                  <a:schemeClr val="tx1">
                    <a:lumMod val="85000"/>
                    <a:lumOff val="15000"/>
                  </a:schemeClr>
                </a:solidFill>
              </a:rPr>
              <a:t>keladi</a:t>
            </a:r>
            <a:r>
              <a:rPr lang="en-US" sz="1300" dirty="0">
                <a:solidFill>
                  <a:schemeClr val="tx1">
                    <a:lumMod val="85000"/>
                    <a:lumOff val="15000"/>
                  </a:schemeClr>
                </a:solidFill>
              </a:rPr>
              <a:t>.  </a:t>
            </a:r>
            <a:r>
              <a:rPr lang="en-US" sz="1300" dirty="0" err="1">
                <a:solidFill>
                  <a:schemeClr val="tx1">
                    <a:lumMod val="85000"/>
                    <a:lumOff val="15000"/>
                  </a:schemeClr>
                </a:solidFill>
              </a:rPr>
              <a:t>Adabiy</a:t>
            </a:r>
            <a:r>
              <a:rPr lang="en-US" sz="1300" dirty="0">
                <a:solidFill>
                  <a:schemeClr val="tx1">
                    <a:lumMod val="85000"/>
                    <a:lumOff val="15000"/>
                  </a:schemeClr>
                </a:solidFill>
              </a:rPr>
              <a:t>  </a:t>
            </a:r>
            <a:r>
              <a:rPr lang="en-US" sz="1300" dirty="0" err="1">
                <a:solidFill>
                  <a:schemeClr val="tx1">
                    <a:lumMod val="85000"/>
                    <a:lumOff val="15000"/>
                  </a:schemeClr>
                </a:solidFill>
              </a:rPr>
              <a:t>til</a:t>
            </a:r>
            <a:r>
              <a:rPr lang="en-US" sz="1300" dirty="0">
                <a:solidFill>
                  <a:schemeClr val="tx1">
                    <a:lumMod val="85000"/>
                    <a:lumOff val="15000"/>
                  </a:schemeClr>
                </a:solidFill>
              </a:rPr>
              <a:t>  </a:t>
            </a:r>
            <a:r>
              <a:rPr lang="en-US" sz="1300" dirty="0" err="1" smtClean="0">
                <a:solidFill>
                  <a:schemeClr val="tx1">
                    <a:lumMod val="85000"/>
                    <a:lumOff val="15000"/>
                  </a:schemeClr>
                </a:solidFill>
              </a:rPr>
              <a:t>me’yor­lariga</a:t>
            </a:r>
            <a:r>
              <a:rPr lang="en-US" sz="1300" dirty="0" smtClean="0">
                <a:solidFill>
                  <a:schemeClr val="tx1">
                    <a:lumMod val="85000"/>
                    <a:lumOff val="15000"/>
                  </a:schemeClr>
                </a:solidFill>
              </a:rPr>
              <a:t>  </a:t>
            </a:r>
            <a:r>
              <a:rPr lang="en-US" sz="1300" dirty="0" err="1">
                <a:solidFill>
                  <a:schemeClr val="tx1">
                    <a:lumMod val="85000"/>
                    <a:lumOff val="15000"/>
                  </a:schemeClr>
                </a:solidFill>
              </a:rPr>
              <a:t>amal</a:t>
            </a:r>
            <a:r>
              <a:rPr lang="en-US" sz="1300" dirty="0">
                <a:solidFill>
                  <a:schemeClr val="tx1">
                    <a:lumMod val="85000"/>
                    <a:lumOff val="15000"/>
                  </a:schemeClr>
                </a:solidFill>
              </a:rPr>
              <a:t>  </a:t>
            </a:r>
            <a:r>
              <a:rPr lang="en-US" sz="1300" dirty="0" err="1">
                <a:solidFill>
                  <a:schemeClr val="tx1">
                    <a:lumMod val="85000"/>
                    <a:lumOff val="15000"/>
                  </a:schemeClr>
                </a:solidFill>
              </a:rPr>
              <a:t>qilinmasdan</a:t>
            </a:r>
            <a:r>
              <a:rPr lang="en-US" sz="1300" dirty="0">
                <a:solidFill>
                  <a:schemeClr val="tx1">
                    <a:lumMod val="85000"/>
                    <a:lumOff val="15000"/>
                  </a:schemeClr>
                </a:solidFill>
              </a:rPr>
              <a:t>  </a:t>
            </a:r>
            <a:r>
              <a:rPr lang="en-US" sz="1300" dirty="0" err="1">
                <a:solidFill>
                  <a:schemeClr val="tx1">
                    <a:lumMod val="85000"/>
                    <a:lumOff val="15000"/>
                  </a:schemeClr>
                </a:solidFill>
              </a:rPr>
              <a:t>tuzilgan</a:t>
            </a:r>
            <a:r>
              <a:rPr lang="en-US" sz="1300" dirty="0">
                <a:solidFill>
                  <a:schemeClr val="tx1">
                    <a:lumMod val="85000"/>
                    <a:lumOff val="15000"/>
                  </a:schemeClr>
                </a:solidFill>
              </a:rPr>
              <a:t>  </a:t>
            </a:r>
            <a:r>
              <a:rPr lang="en-US" sz="1300" dirty="0" err="1">
                <a:solidFill>
                  <a:schemeClr val="tx1">
                    <a:lumMod val="85000"/>
                    <a:lumOff val="15000"/>
                  </a:schemeClr>
                </a:solidFill>
              </a:rPr>
              <a:t>nutq</a:t>
            </a:r>
            <a:r>
              <a:rPr lang="en-US" sz="1300" dirty="0">
                <a:solidFill>
                  <a:schemeClr val="tx1">
                    <a:lumMod val="85000"/>
                    <a:lumOff val="15000"/>
                  </a:schemeClr>
                </a:solidFill>
              </a:rPr>
              <a:t>  </a:t>
            </a:r>
            <a:r>
              <a:rPr lang="en-US" sz="1300" dirty="0" err="1">
                <a:solidFill>
                  <a:schemeClr val="tx1">
                    <a:lumMod val="85000"/>
                    <a:lumOff val="15000"/>
                  </a:schemeClr>
                </a:solidFill>
              </a:rPr>
              <a:t>to‘g‘ri</a:t>
            </a:r>
            <a:r>
              <a:rPr lang="en-US" sz="1300" dirty="0">
                <a:solidFill>
                  <a:schemeClr val="tx1">
                    <a:lumMod val="85000"/>
                    <a:lumOff val="15000"/>
                  </a:schemeClr>
                </a:solidFill>
              </a:rPr>
              <a:t>  </a:t>
            </a:r>
            <a:r>
              <a:rPr lang="en-US" sz="1300" dirty="0" err="1">
                <a:solidFill>
                  <a:schemeClr val="tx1">
                    <a:lumMod val="85000"/>
                    <a:lumOff val="15000"/>
                  </a:schemeClr>
                </a:solidFill>
              </a:rPr>
              <a:t>nutq</a:t>
            </a:r>
            <a:r>
              <a:rPr lang="en-US" sz="1300" dirty="0">
                <a:solidFill>
                  <a:schemeClr val="tx1">
                    <a:lumMod val="85000"/>
                    <a:lumOff val="15000"/>
                  </a:schemeClr>
                </a:solidFill>
              </a:rPr>
              <a:t>  </a:t>
            </a:r>
            <a:r>
              <a:rPr lang="en-US" sz="1300" dirty="0" err="1">
                <a:solidFill>
                  <a:schemeClr val="tx1">
                    <a:lumMod val="85000"/>
                    <a:lumOff val="15000"/>
                  </a:schemeClr>
                </a:solidFill>
              </a:rPr>
              <a:t>bo‘la</a:t>
            </a:r>
            <a:r>
              <a:rPr lang="en-US" sz="1300" dirty="0">
                <a:solidFill>
                  <a:schemeClr val="tx1">
                    <a:lumMod val="85000"/>
                    <a:lumOff val="15000"/>
                  </a:schemeClr>
                </a:solidFill>
              </a:rPr>
              <a:t>  </a:t>
            </a:r>
            <a:r>
              <a:rPr lang="en-US" sz="1300" dirty="0" err="1">
                <a:solidFill>
                  <a:schemeClr val="tx1">
                    <a:lumMod val="85000"/>
                    <a:lumOff val="15000"/>
                  </a:schemeClr>
                </a:solidFill>
              </a:rPr>
              <a:t>olmaydi</a:t>
            </a:r>
            <a:r>
              <a:rPr lang="en-US" sz="1300" dirty="0">
                <a:solidFill>
                  <a:schemeClr val="tx1">
                    <a:lumMod val="85000"/>
                    <a:lumOff val="15000"/>
                  </a:schemeClr>
                </a:solidFill>
              </a:rPr>
              <a:t>.</a:t>
            </a:r>
            <a:br>
              <a:rPr lang="en-US" sz="1300" dirty="0">
                <a:solidFill>
                  <a:schemeClr val="tx1">
                    <a:lumMod val="85000"/>
                    <a:lumOff val="15000"/>
                  </a:schemeClr>
                </a:solidFill>
              </a:rPr>
            </a:br>
            <a:endParaRPr lang="ru-RU" sz="1300" dirty="0">
              <a:solidFill>
                <a:schemeClr val="tx1">
                  <a:lumMod val="85000"/>
                  <a:lumOff val="15000"/>
                </a:schemeClr>
              </a:solidFill>
            </a:endParaRPr>
          </a:p>
        </p:txBody>
      </p:sp>
    </p:spTree>
    <p:extLst>
      <p:ext uri="{BB962C8B-B14F-4D97-AF65-F5344CB8AC3E}">
        <p14:creationId xmlns:p14="http://schemas.microsoft.com/office/powerpoint/2010/main" val="780615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2009" y="-4143"/>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438203"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438203" y="2096800"/>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Down Ribbon 4"/>
          <p:cNvSpPr>
            <a:spLocks noGrp="1"/>
          </p:cNvSpPr>
          <p:nvPr>
            <p:ph type="title"/>
          </p:nvPr>
        </p:nvSpPr>
        <p:spPr>
          <a:xfrm>
            <a:off x="660889" y="233136"/>
            <a:ext cx="4061030" cy="624017"/>
          </a:xfrm>
        </p:spPr>
        <p:txBody>
          <a:bodyPr>
            <a:normAutofit/>
          </a:bodyPr>
          <a:lstStyle/>
          <a:p>
            <a:pPr algn="ctr"/>
            <a:r>
              <a:rPr lang="en-US" b="1" dirty="0" err="1">
                <a:solidFill>
                  <a:schemeClr val="bg1"/>
                </a:solidFill>
              </a:rPr>
              <a:t>O’zbek</a:t>
            </a:r>
            <a:r>
              <a:rPr lang="en-US" b="1" dirty="0">
                <a:solidFill>
                  <a:schemeClr val="bg1"/>
                </a:solidFill>
              </a:rPr>
              <a:t> </a:t>
            </a:r>
            <a:r>
              <a:rPr lang="en-US" b="1" dirty="0" err="1">
                <a:solidFill>
                  <a:schemeClr val="bg1"/>
                </a:solidFill>
              </a:rPr>
              <a:t>adabiy</a:t>
            </a:r>
            <a:r>
              <a:rPr lang="en-US" b="1" dirty="0">
                <a:solidFill>
                  <a:schemeClr val="bg1"/>
                </a:solidFill>
              </a:rPr>
              <a:t> </a:t>
            </a:r>
            <a:r>
              <a:rPr lang="en-US" b="1" dirty="0" err="1">
                <a:solidFill>
                  <a:schemeClr val="bg1"/>
                </a:solidFill>
              </a:rPr>
              <a:t>tilida</a:t>
            </a:r>
            <a:r>
              <a:rPr lang="en-US" b="1" dirty="0">
                <a:solidFill>
                  <a:schemeClr val="bg1"/>
                </a:solidFill>
              </a:rPr>
              <a:t> </a:t>
            </a:r>
            <a:r>
              <a:rPr lang="en-US" b="1" dirty="0" err="1">
                <a:solidFill>
                  <a:schemeClr val="bg1"/>
                </a:solidFill>
              </a:rPr>
              <a:t>quyidagi</a:t>
            </a:r>
            <a:r>
              <a:rPr lang="en-US" b="1" dirty="0">
                <a:solidFill>
                  <a:schemeClr val="bg1"/>
                </a:solidFill>
              </a:rPr>
              <a:t/>
            </a:r>
            <a:br>
              <a:rPr lang="en-US" b="1" dirty="0">
                <a:solidFill>
                  <a:schemeClr val="bg1"/>
                </a:solidFill>
              </a:rPr>
            </a:br>
            <a:r>
              <a:rPr lang="en-US" b="1" dirty="0" err="1">
                <a:solidFill>
                  <a:schemeClr val="bg1"/>
                </a:solidFill>
              </a:rPr>
              <a:t>me’yorlar</a:t>
            </a:r>
            <a:r>
              <a:rPr lang="en-US" b="1" dirty="0">
                <a:solidFill>
                  <a:schemeClr val="bg1"/>
                </a:solidFill>
              </a:rPr>
              <a:t>  </a:t>
            </a:r>
            <a:r>
              <a:rPr lang="en-US" b="1" dirty="0" err="1">
                <a:solidFill>
                  <a:schemeClr val="bg1"/>
                </a:solidFill>
              </a:rPr>
              <a:t>farqlanadi</a:t>
            </a:r>
            <a:r>
              <a:rPr lang="ru-RU" b="1" dirty="0">
                <a:solidFill>
                  <a:schemeClr val="bg1"/>
                </a:solidFill>
              </a:rPr>
              <a:t/>
            </a:r>
            <a:br>
              <a:rPr lang="ru-RU" b="1" dirty="0">
                <a:solidFill>
                  <a:schemeClr val="bg1"/>
                </a:solidFill>
              </a:rPr>
            </a:br>
            <a:endParaRPr lang="en-US" b="1" dirty="0">
              <a:solidFill>
                <a:schemeClr val="bg1"/>
              </a:solidFill>
            </a:endParaRPr>
          </a:p>
        </p:txBody>
      </p:sp>
      <p:sp>
        <p:nvSpPr>
          <p:cNvPr id="24" name="8-Point Star 6"/>
          <p:cNvSpPr/>
          <p:nvPr/>
        </p:nvSpPr>
        <p:spPr>
          <a:xfrm>
            <a:off x="1187538" y="2050615"/>
            <a:ext cx="1295916" cy="1005636"/>
          </a:xfrm>
          <a:prstGeom prst="star8">
            <a:avLst/>
          </a:prstGeom>
          <a:solidFill>
            <a:srgbClr val="00B0F0"/>
          </a:solidFill>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1000" dirty="0" err="1" smtClean="0">
                <a:ln w="0"/>
                <a:solidFill>
                  <a:schemeClr val="tx1"/>
                </a:solidFill>
                <a:effectLst>
                  <a:outerShdw blurRad="38100" dist="19050" dir="2700000" algn="tl" rotWithShape="0">
                    <a:schemeClr val="dk1">
                      <a:alpha val="40000"/>
                    </a:schemeClr>
                  </a:outerShdw>
                </a:effectLst>
              </a:rPr>
              <a:t>Leksik</a:t>
            </a:r>
            <a:r>
              <a:rPr lang="en-US" sz="1000" dirty="0" smtClean="0">
                <a:ln w="0"/>
                <a:solidFill>
                  <a:schemeClr val="tx1"/>
                </a:solidFill>
                <a:effectLst>
                  <a:outerShdw blurRad="38100" dist="19050" dir="2700000" algn="tl" rotWithShape="0">
                    <a:schemeClr val="dk1">
                      <a:alpha val="40000"/>
                    </a:schemeClr>
                  </a:outerShdw>
                </a:effectLst>
              </a:rPr>
              <a:t> </a:t>
            </a:r>
            <a:r>
              <a:rPr lang="en-US" sz="1000" dirty="0" err="1" smtClean="0">
                <a:ln w="0"/>
                <a:solidFill>
                  <a:schemeClr val="tx1"/>
                </a:solidFill>
                <a:effectLst>
                  <a:outerShdw blurRad="38100" dist="19050" dir="2700000" algn="tl" rotWithShape="0">
                    <a:schemeClr val="dk1">
                      <a:alpha val="40000"/>
                    </a:schemeClr>
                  </a:outerShdw>
                </a:effectLst>
              </a:rPr>
              <a:t>me’yorlar</a:t>
            </a:r>
            <a:endParaRPr lang="en-US" sz="1000" dirty="0">
              <a:ln w="0"/>
              <a:solidFill>
                <a:schemeClr val="tx1"/>
              </a:solidFill>
              <a:effectLst>
                <a:outerShdw blurRad="38100" dist="19050" dir="2700000" algn="tl" rotWithShape="0">
                  <a:schemeClr val="dk1">
                    <a:alpha val="40000"/>
                  </a:schemeClr>
                </a:outerShdw>
              </a:effectLst>
            </a:endParaRPr>
          </a:p>
        </p:txBody>
      </p:sp>
      <p:sp>
        <p:nvSpPr>
          <p:cNvPr id="25" name="8-Point Star 6"/>
          <p:cNvSpPr/>
          <p:nvPr/>
        </p:nvSpPr>
        <p:spPr>
          <a:xfrm>
            <a:off x="2635927" y="2082668"/>
            <a:ext cx="1224136" cy="941531"/>
          </a:xfrm>
          <a:prstGeom prst="star8">
            <a:avLst/>
          </a:prstGeom>
          <a:solidFill>
            <a:srgbClr val="00B0F0"/>
          </a:solidFill>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1000" dirty="0" smtClean="0">
                <a:ln w="0"/>
                <a:solidFill>
                  <a:schemeClr val="tx1"/>
                </a:solidFill>
                <a:effectLst>
                  <a:outerShdw blurRad="38100" dist="19050" dir="2700000" algn="tl" rotWithShape="0">
                    <a:schemeClr val="dk1">
                      <a:alpha val="40000"/>
                    </a:schemeClr>
                  </a:outerShdw>
                </a:effectLst>
              </a:rPr>
              <a:t>So</a:t>
            </a:r>
            <a:r>
              <a:rPr lang="uz-Latn-UZ" sz="1000" dirty="0" smtClean="0">
                <a:ln w="0"/>
                <a:solidFill>
                  <a:schemeClr val="tx1"/>
                </a:solidFill>
                <a:effectLst>
                  <a:outerShdw blurRad="38100" dist="19050" dir="2700000" algn="tl" rotWithShape="0">
                    <a:schemeClr val="dk1">
                      <a:alpha val="40000"/>
                    </a:schemeClr>
                  </a:outerShdw>
                </a:effectLst>
              </a:rPr>
              <a:t>‘</a:t>
            </a:r>
            <a:r>
              <a:rPr lang="en-US" sz="1000" dirty="0" smtClean="0">
                <a:ln w="0"/>
                <a:solidFill>
                  <a:schemeClr val="tx1"/>
                </a:solidFill>
                <a:effectLst>
                  <a:outerShdw blurRad="38100" dist="19050" dir="2700000" algn="tl" rotWithShape="0">
                    <a:schemeClr val="dk1">
                      <a:alpha val="40000"/>
                    </a:schemeClr>
                  </a:outerShdw>
                </a:effectLst>
              </a:rPr>
              <a:t>z </a:t>
            </a:r>
            <a:r>
              <a:rPr lang="en-US" sz="1000" dirty="0" err="1" smtClean="0">
                <a:ln w="0"/>
                <a:solidFill>
                  <a:schemeClr val="tx1"/>
                </a:solidFill>
                <a:effectLst>
                  <a:outerShdw blurRad="38100" dist="19050" dir="2700000" algn="tl" rotWithShape="0">
                    <a:schemeClr val="dk1">
                      <a:alpha val="40000"/>
                    </a:schemeClr>
                  </a:outerShdw>
                </a:effectLst>
              </a:rPr>
              <a:t>yasalish</a:t>
            </a:r>
            <a:r>
              <a:rPr lang="en-US" sz="1000" dirty="0" smtClean="0">
                <a:ln w="0"/>
                <a:solidFill>
                  <a:schemeClr val="tx1"/>
                </a:solidFill>
                <a:effectLst>
                  <a:outerShdw blurRad="38100" dist="19050" dir="2700000" algn="tl" rotWithShape="0">
                    <a:schemeClr val="dk1">
                      <a:alpha val="40000"/>
                    </a:schemeClr>
                  </a:outerShdw>
                </a:effectLst>
              </a:rPr>
              <a:t> </a:t>
            </a:r>
            <a:r>
              <a:rPr lang="en-US" sz="1000" dirty="0" err="1" smtClean="0">
                <a:ln w="0"/>
                <a:solidFill>
                  <a:schemeClr val="tx1"/>
                </a:solidFill>
                <a:effectLst>
                  <a:outerShdw blurRad="38100" dist="19050" dir="2700000" algn="tl" rotWithShape="0">
                    <a:schemeClr val="dk1">
                      <a:alpha val="40000"/>
                    </a:schemeClr>
                  </a:outerShdw>
                </a:effectLst>
              </a:rPr>
              <a:t>me’yorlari</a:t>
            </a:r>
            <a:endParaRPr lang="en-US" sz="1000" dirty="0">
              <a:ln w="0"/>
              <a:solidFill>
                <a:schemeClr val="tx1"/>
              </a:solidFill>
              <a:effectLst>
                <a:outerShdw blurRad="38100" dist="19050" dir="2700000" algn="tl" rotWithShape="0">
                  <a:schemeClr val="dk1">
                    <a:alpha val="40000"/>
                  </a:schemeClr>
                </a:outerShdw>
              </a:effectLst>
            </a:endParaRPr>
          </a:p>
        </p:txBody>
      </p:sp>
      <p:sp>
        <p:nvSpPr>
          <p:cNvPr id="26" name="8-Point Star 6"/>
          <p:cNvSpPr/>
          <p:nvPr/>
        </p:nvSpPr>
        <p:spPr>
          <a:xfrm>
            <a:off x="3733497" y="1113811"/>
            <a:ext cx="1152798" cy="913306"/>
          </a:xfrm>
          <a:prstGeom prst="star8">
            <a:avLst/>
          </a:prstGeom>
          <a:solidFill>
            <a:srgbClr val="00B0F0"/>
          </a:solidFill>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1000" dirty="0" err="1" smtClean="0">
                <a:ln w="0"/>
                <a:solidFill>
                  <a:schemeClr val="tx1"/>
                </a:solidFill>
                <a:effectLst>
                  <a:outerShdw blurRad="38100" dist="19050" dir="2700000" algn="tl" rotWithShape="0">
                    <a:schemeClr val="dk1">
                      <a:alpha val="40000"/>
                    </a:schemeClr>
                  </a:outerShdw>
                </a:effectLst>
              </a:rPr>
              <a:t>Sintaktik</a:t>
            </a:r>
            <a:r>
              <a:rPr lang="en-US" sz="1000" dirty="0" smtClean="0">
                <a:ln w="0"/>
                <a:solidFill>
                  <a:schemeClr val="tx1"/>
                </a:solidFill>
                <a:effectLst>
                  <a:outerShdw blurRad="38100" dist="19050" dir="2700000" algn="tl" rotWithShape="0">
                    <a:schemeClr val="dk1">
                      <a:alpha val="40000"/>
                    </a:schemeClr>
                  </a:outerShdw>
                </a:effectLst>
              </a:rPr>
              <a:t> </a:t>
            </a:r>
            <a:r>
              <a:rPr lang="en-US" sz="1000" dirty="0" err="1" smtClean="0">
                <a:ln w="0"/>
                <a:solidFill>
                  <a:schemeClr val="tx1"/>
                </a:solidFill>
                <a:effectLst>
                  <a:outerShdw blurRad="38100" dist="19050" dir="2700000" algn="tl" rotWithShape="0">
                    <a:schemeClr val="dk1">
                      <a:alpha val="40000"/>
                    </a:schemeClr>
                  </a:outerShdw>
                </a:effectLst>
              </a:rPr>
              <a:t>me’yorlar</a:t>
            </a:r>
            <a:endParaRPr lang="en-US" sz="1000" dirty="0">
              <a:ln w="0"/>
              <a:solidFill>
                <a:schemeClr val="tx1"/>
              </a:solidFill>
              <a:effectLst>
                <a:outerShdw blurRad="38100" dist="19050" dir="2700000" algn="tl" rotWithShape="0">
                  <a:schemeClr val="dk1">
                    <a:alpha val="40000"/>
                  </a:schemeClr>
                </a:outerShdw>
              </a:effectLst>
            </a:endParaRPr>
          </a:p>
        </p:txBody>
      </p:sp>
      <p:sp>
        <p:nvSpPr>
          <p:cNvPr id="27" name="8-Point Star 6"/>
          <p:cNvSpPr/>
          <p:nvPr/>
        </p:nvSpPr>
        <p:spPr>
          <a:xfrm>
            <a:off x="873654" y="1093628"/>
            <a:ext cx="1285991" cy="972774"/>
          </a:xfrm>
          <a:prstGeom prst="star8">
            <a:avLst/>
          </a:prstGeom>
          <a:solidFill>
            <a:srgbClr val="00B0F0"/>
          </a:solidFill>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1000" dirty="0" err="1" smtClean="0">
                <a:ln w="0"/>
                <a:solidFill>
                  <a:schemeClr val="tx1"/>
                </a:solidFill>
                <a:effectLst>
                  <a:outerShdw blurRad="38100" dist="19050" dir="2700000" algn="tl" rotWithShape="0">
                    <a:schemeClr val="dk1">
                      <a:alpha val="40000"/>
                    </a:schemeClr>
                  </a:outerShdw>
                </a:effectLst>
              </a:rPr>
              <a:t>Talaffuz</a:t>
            </a:r>
            <a:r>
              <a:rPr lang="en-US" sz="1000" dirty="0" smtClean="0">
                <a:ln w="0"/>
                <a:solidFill>
                  <a:schemeClr val="tx1"/>
                </a:solidFill>
                <a:effectLst>
                  <a:outerShdw blurRad="38100" dist="19050" dir="2700000" algn="tl" rotWithShape="0">
                    <a:schemeClr val="dk1">
                      <a:alpha val="40000"/>
                    </a:schemeClr>
                  </a:outerShdw>
                </a:effectLst>
              </a:rPr>
              <a:t> </a:t>
            </a:r>
            <a:r>
              <a:rPr lang="en-US" sz="1000" dirty="0" err="1" smtClean="0">
                <a:ln w="0"/>
                <a:solidFill>
                  <a:schemeClr val="tx1"/>
                </a:solidFill>
                <a:effectLst>
                  <a:outerShdw blurRad="38100" dist="19050" dir="2700000" algn="tl" rotWithShape="0">
                    <a:schemeClr val="dk1">
                      <a:alpha val="40000"/>
                    </a:schemeClr>
                  </a:outerShdw>
                </a:effectLst>
              </a:rPr>
              <a:t>me’yorlari</a:t>
            </a:r>
            <a:endParaRPr lang="en-US" sz="1000" dirty="0">
              <a:ln w="0"/>
              <a:solidFill>
                <a:schemeClr val="tx1"/>
              </a:solidFill>
              <a:effectLst>
                <a:outerShdw blurRad="38100" dist="19050" dir="2700000" algn="tl" rotWithShape="0">
                  <a:schemeClr val="dk1">
                    <a:alpha val="40000"/>
                  </a:schemeClr>
                </a:outerShdw>
              </a:effectLst>
            </a:endParaRPr>
          </a:p>
        </p:txBody>
      </p:sp>
      <p:sp>
        <p:nvSpPr>
          <p:cNvPr id="28" name="8-Point Star 6"/>
          <p:cNvSpPr/>
          <p:nvPr/>
        </p:nvSpPr>
        <p:spPr>
          <a:xfrm>
            <a:off x="2283060" y="1070989"/>
            <a:ext cx="1260140" cy="1031156"/>
          </a:xfrm>
          <a:prstGeom prst="star8">
            <a:avLst/>
          </a:prstGeom>
          <a:solidFill>
            <a:srgbClr val="00B0F0"/>
          </a:solidFill>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1000" dirty="0" err="1">
                <a:ln w="0"/>
                <a:solidFill>
                  <a:schemeClr val="tx1"/>
                </a:solidFill>
                <a:effectLst>
                  <a:outerShdw blurRad="38100" dist="19050" dir="2700000" algn="tl" rotWithShape="0">
                    <a:schemeClr val="dk1">
                      <a:alpha val="40000"/>
                    </a:schemeClr>
                  </a:outerShdw>
                </a:effectLst>
              </a:rPr>
              <a:t>Morfologik</a:t>
            </a:r>
            <a:r>
              <a:rPr lang="en-US" sz="1000" dirty="0">
                <a:ln w="0"/>
                <a:solidFill>
                  <a:schemeClr val="tx1"/>
                </a:solidFill>
                <a:effectLst>
                  <a:outerShdw blurRad="38100" dist="19050" dir="2700000" algn="tl" rotWithShape="0">
                    <a:schemeClr val="dk1">
                      <a:alpha val="40000"/>
                    </a:schemeClr>
                  </a:outerShdw>
                </a:effectLst>
              </a:rPr>
              <a:t> </a:t>
            </a:r>
            <a:r>
              <a:rPr lang="en-US" sz="1000" dirty="0" err="1">
                <a:ln w="0"/>
                <a:solidFill>
                  <a:schemeClr val="tx1"/>
                </a:solidFill>
                <a:effectLst>
                  <a:outerShdw blurRad="38100" dist="19050" dir="2700000" algn="tl" rotWithShape="0">
                    <a:schemeClr val="dk1">
                      <a:alpha val="40000"/>
                    </a:schemeClr>
                  </a:outerShdw>
                </a:effectLst>
              </a:rPr>
              <a:t>me’yorlar</a:t>
            </a:r>
            <a:endParaRPr lang="en-US" sz="1000" dirty="0">
              <a:ln w="0"/>
              <a:solidFill>
                <a:schemeClr val="tx1"/>
              </a:solidFill>
              <a:effectLst>
                <a:outerShdw blurRad="38100" dist="19050" dir="2700000" algn="tl" rotWithShape="0">
                  <a:schemeClr val="dk1">
                    <a:alpha val="40000"/>
                  </a:schemeClr>
                </a:outerShdw>
              </a:effectLst>
            </a:endParaRPr>
          </a:p>
        </p:txBody>
      </p:sp>
      <p:sp>
        <p:nvSpPr>
          <p:cNvPr id="29" name="8-Point Star 6"/>
          <p:cNvSpPr/>
          <p:nvPr/>
        </p:nvSpPr>
        <p:spPr>
          <a:xfrm>
            <a:off x="4124189" y="2029822"/>
            <a:ext cx="1245970" cy="994378"/>
          </a:xfrm>
          <a:prstGeom prst="star8">
            <a:avLst/>
          </a:prstGeom>
          <a:solidFill>
            <a:srgbClr val="00B0F0"/>
          </a:solidFill>
        </p:spPr>
        <p:style>
          <a:lnRef idx="3">
            <a:schemeClr val="lt1"/>
          </a:lnRef>
          <a:fillRef idx="1">
            <a:schemeClr val="accent3"/>
          </a:fillRef>
          <a:effectRef idx="1">
            <a:schemeClr val="accent3"/>
          </a:effectRef>
          <a:fontRef idx="minor">
            <a:schemeClr val="lt1"/>
          </a:fontRef>
        </p:style>
        <p:txBody>
          <a:bodyPr anchor="ctr"/>
          <a:lstStyle/>
          <a:p>
            <a:pPr algn="ctr">
              <a:defRPr/>
            </a:pPr>
            <a:r>
              <a:rPr lang="en-US" sz="1000" dirty="0" err="1" smtClean="0">
                <a:ln w="0"/>
                <a:solidFill>
                  <a:schemeClr val="tx1"/>
                </a:solidFill>
                <a:effectLst>
                  <a:outerShdw blurRad="38100" dist="19050" dir="2700000" algn="tl" rotWithShape="0">
                    <a:schemeClr val="dk1">
                      <a:alpha val="40000"/>
                    </a:schemeClr>
                  </a:outerShdw>
                </a:effectLst>
              </a:rPr>
              <a:t>Uslubiy</a:t>
            </a:r>
            <a:r>
              <a:rPr lang="en-US" sz="1000" dirty="0" smtClean="0">
                <a:ln w="0"/>
                <a:solidFill>
                  <a:schemeClr val="tx1"/>
                </a:solidFill>
                <a:effectLst>
                  <a:outerShdw blurRad="38100" dist="19050" dir="2700000" algn="tl" rotWithShape="0">
                    <a:schemeClr val="dk1">
                      <a:alpha val="40000"/>
                    </a:schemeClr>
                  </a:outerShdw>
                </a:effectLst>
              </a:rPr>
              <a:t> </a:t>
            </a:r>
            <a:r>
              <a:rPr lang="en-US" sz="1000" dirty="0" err="1" smtClean="0">
                <a:ln w="0"/>
                <a:solidFill>
                  <a:schemeClr val="tx1"/>
                </a:solidFill>
                <a:effectLst>
                  <a:outerShdw blurRad="38100" dist="19050" dir="2700000" algn="tl" rotWithShape="0">
                    <a:schemeClr val="dk1">
                      <a:alpha val="40000"/>
                    </a:schemeClr>
                  </a:outerShdw>
                </a:effectLst>
              </a:rPr>
              <a:t>me’yorlar</a:t>
            </a:r>
            <a:endParaRPr lang="en-US" sz="10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260728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
                                            <p:bg/>
                                          </p:spTgt>
                                        </p:tgtEl>
                                        <p:attrNameLst>
                                          <p:attrName>style.visibility</p:attrName>
                                        </p:attrNameLst>
                                      </p:cBhvr>
                                      <p:to>
                                        <p:strVal val="visible"/>
                                      </p:to>
                                    </p:set>
                                    <p:anim calcmode="lin" valueType="num">
                                      <p:cBhvr additive="base">
                                        <p:cTn id="13" dur="500" fill="hold"/>
                                        <p:tgtEl>
                                          <p:spTgt spid="24">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24">
                                            <p:bg/>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4">
                                            <p:txEl>
                                              <p:pRg st="0" end="0"/>
                                            </p:txEl>
                                          </p:spTgt>
                                        </p:tgtEl>
                                        <p:attrNameLst>
                                          <p:attrName>style.visibility</p:attrName>
                                        </p:attrNameLst>
                                      </p:cBhvr>
                                      <p:to>
                                        <p:strVal val="visible"/>
                                      </p:to>
                                    </p:set>
                                    <p:anim calcmode="lin" valueType="num">
                                      <p:cBhvr additive="base">
                                        <p:cTn id="17"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
                                            <p:bg/>
                                          </p:spTgt>
                                        </p:tgtEl>
                                        <p:attrNameLst>
                                          <p:attrName>style.visibility</p:attrName>
                                        </p:attrNameLst>
                                      </p:cBhvr>
                                      <p:to>
                                        <p:strVal val="visible"/>
                                      </p:to>
                                    </p:set>
                                    <p:anim calcmode="lin" valueType="num">
                                      <p:cBhvr additive="base">
                                        <p:cTn id="23" dur="500" fill="hold"/>
                                        <p:tgtEl>
                                          <p:spTgt spid="25">
                                            <p:bg/>
                                          </p:spTgt>
                                        </p:tgtEl>
                                        <p:attrNameLst>
                                          <p:attrName>ppt_x</p:attrName>
                                        </p:attrNameLst>
                                      </p:cBhvr>
                                      <p:tavLst>
                                        <p:tav tm="0">
                                          <p:val>
                                            <p:strVal val="#ppt_x"/>
                                          </p:val>
                                        </p:tav>
                                        <p:tav tm="100000">
                                          <p:val>
                                            <p:strVal val="#ppt_x"/>
                                          </p:val>
                                        </p:tav>
                                      </p:tavLst>
                                    </p:anim>
                                    <p:anim calcmode="lin" valueType="num">
                                      <p:cBhvr additive="base">
                                        <p:cTn id="24" dur="500" fill="hold"/>
                                        <p:tgtEl>
                                          <p:spTgt spid="25">
                                            <p:bg/>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anim calcmode="lin" valueType="num">
                                      <p:cBhvr additive="base">
                                        <p:cTn id="27"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6">
                                            <p:bg/>
                                          </p:spTgt>
                                        </p:tgtEl>
                                        <p:attrNameLst>
                                          <p:attrName>style.visibility</p:attrName>
                                        </p:attrNameLst>
                                      </p:cBhvr>
                                      <p:to>
                                        <p:strVal val="visible"/>
                                      </p:to>
                                    </p:set>
                                    <p:anim calcmode="lin" valueType="num">
                                      <p:cBhvr additive="base">
                                        <p:cTn id="33" dur="500" fill="hold"/>
                                        <p:tgtEl>
                                          <p:spTgt spid="26">
                                            <p:bg/>
                                          </p:spTgt>
                                        </p:tgtEl>
                                        <p:attrNameLst>
                                          <p:attrName>ppt_x</p:attrName>
                                        </p:attrNameLst>
                                      </p:cBhvr>
                                      <p:tavLst>
                                        <p:tav tm="0">
                                          <p:val>
                                            <p:strVal val="#ppt_x"/>
                                          </p:val>
                                        </p:tav>
                                        <p:tav tm="100000">
                                          <p:val>
                                            <p:strVal val="#ppt_x"/>
                                          </p:val>
                                        </p:tav>
                                      </p:tavLst>
                                    </p:anim>
                                    <p:anim calcmode="lin" valueType="num">
                                      <p:cBhvr additive="base">
                                        <p:cTn id="34" dur="500" fill="hold"/>
                                        <p:tgtEl>
                                          <p:spTgt spid="26">
                                            <p:bg/>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6">
                                            <p:txEl>
                                              <p:pRg st="0" end="0"/>
                                            </p:txEl>
                                          </p:spTgt>
                                        </p:tgtEl>
                                        <p:attrNameLst>
                                          <p:attrName>style.visibility</p:attrName>
                                        </p:attrNameLst>
                                      </p:cBhvr>
                                      <p:to>
                                        <p:strVal val="visible"/>
                                      </p:to>
                                    </p:set>
                                    <p:anim calcmode="lin" valueType="num">
                                      <p:cBhvr additive="base">
                                        <p:cTn id="37"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7">
                                            <p:bg/>
                                          </p:spTgt>
                                        </p:tgtEl>
                                        <p:attrNameLst>
                                          <p:attrName>style.visibility</p:attrName>
                                        </p:attrNameLst>
                                      </p:cBhvr>
                                      <p:to>
                                        <p:strVal val="visible"/>
                                      </p:to>
                                    </p:set>
                                    <p:anim calcmode="lin" valueType="num">
                                      <p:cBhvr additive="base">
                                        <p:cTn id="43" dur="500" fill="hold"/>
                                        <p:tgtEl>
                                          <p:spTgt spid="27">
                                            <p:bg/>
                                          </p:spTgt>
                                        </p:tgtEl>
                                        <p:attrNameLst>
                                          <p:attrName>ppt_x</p:attrName>
                                        </p:attrNameLst>
                                      </p:cBhvr>
                                      <p:tavLst>
                                        <p:tav tm="0">
                                          <p:val>
                                            <p:strVal val="#ppt_x"/>
                                          </p:val>
                                        </p:tav>
                                        <p:tav tm="100000">
                                          <p:val>
                                            <p:strVal val="#ppt_x"/>
                                          </p:val>
                                        </p:tav>
                                      </p:tavLst>
                                    </p:anim>
                                    <p:anim calcmode="lin" valueType="num">
                                      <p:cBhvr additive="base">
                                        <p:cTn id="44" dur="500" fill="hold"/>
                                        <p:tgtEl>
                                          <p:spTgt spid="27">
                                            <p:bg/>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7">
                                            <p:txEl>
                                              <p:pRg st="0" end="0"/>
                                            </p:txEl>
                                          </p:spTgt>
                                        </p:tgtEl>
                                        <p:attrNameLst>
                                          <p:attrName>style.visibility</p:attrName>
                                        </p:attrNameLst>
                                      </p:cBhvr>
                                      <p:to>
                                        <p:strVal val="visible"/>
                                      </p:to>
                                    </p:set>
                                    <p:anim calcmode="lin" valueType="num">
                                      <p:cBhvr additive="base">
                                        <p:cTn id="47"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8">
                                            <p:bg/>
                                          </p:spTgt>
                                        </p:tgtEl>
                                        <p:attrNameLst>
                                          <p:attrName>style.visibility</p:attrName>
                                        </p:attrNameLst>
                                      </p:cBhvr>
                                      <p:to>
                                        <p:strVal val="visible"/>
                                      </p:to>
                                    </p:set>
                                    <p:anim calcmode="lin" valueType="num">
                                      <p:cBhvr additive="base">
                                        <p:cTn id="53" dur="500" fill="hold"/>
                                        <p:tgtEl>
                                          <p:spTgt spid="28">
                                            <p:bg/>
                                          </p:spTgt>
                                        </p:tgtEl>
                                        <p:attrNameLst>
                                          <p:attrName>ppt_x</p:attrName>
                                        </p:attrNameLst>
                                      </p:cBhvr>
                                      <p:tavLst>
                                        <p:tav tm="0">
                                          <p:val>
                                            <p:strVal val="#ppt_x"/>
                                          </p:val>
                                        </p:tav>
                                        <p:tav tm="100000">
                                          <p:val>
                                            <p:strVal val="#ppt_x"/>
                                          </p:val>
                                        </p:tav>
                                      </p:tavLst>
                                    </p:anim>
                                    <p:anim calcmode="lin" valueType="num">
                                      <p:cBhvr additive="base">
                                        <p:cTn id="54" dur="500" fill="hold"/>
                                        <p:tgtEl>
                                          <p:spTgt spid="28">
                                            <p:bg/>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28">
                                            <p:txEl>
                                              <p:pRg st="0" end="0"/>
                                            </p:txEl>
                                          </p:spTgt>
                                        </p:tgtEl>
                                        <p:attrNameLst>
                                          <p:attrName>style.visibility</p:attrName>
                                        </p:attrNameLst>
                                      </p:cBhvr>
                                      <p:to>
                                        <p:strVal val="visible"/>
                                      </p:to>
                                    </p:set>
                                    <p:anim calcmode="lin" valueType="num">
                                      <p:cBhvr additive="base">
                                        <p:cTn id="57"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9">
                                            <p:bg/>
                                          </p:spTgt>
                                        </p:tgtEl>
                                        <p:attrNameLst>
                                          <p:attrName>style.visibility</p:attrName>
                                        </p:attrNameLst>
                                      </p:cBhvr>
                                      <p:to>
                                        <p:strVal val="visible"/>
                                      </p:to>
                                    </p:set>
                                    <p:anim calcmode="lin" valueType="num">
                                      <p:cBhvr additive="base">
                                        <p:cTn id="63" dur="500" fill="hold"/>
                                        <p:tgtEl>
                                          <p:spTgt spid="29">
                                            <p:bg/>
                                          </p:spTgt>
                                        </p:tgtEl>
                                        <p:attrNameLst>
                                          <p:attrName>ppt_x</p:attrName>
                                        </p:attrNameLst>
                                      </p:cBhvr>
                                      <p:tavLst>
                                        <p:tav tm="0">
                                          <p:val>
                                            <p:strVal val="#ppt_x"/>
                                          </p:val>
                                        </p:tav>
                                        <p:tav tm="100000">
                                          <p:val>
                                            <p:strVal val="#ppt_x"/>
                                          </p:val>
                                        </p:tav>
                                      </p:tavLst>
                                    </p:anim>
                                    <p:anim calcmode="lin" valueType="num">
                                      <p:cBhvr additive="base">
                                        <p:cTn id="64" dur="500" fill="hold"/>
                                        <p:tgtEl>
                                          <p:spTgt spid="29">
                                            <p:bg/>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9">
                                            <p:txEl>
                                              <p:pRg st="0" end="0"/>
                                            </p:txEl>
                                          </p:spTgt>
                                        </p:tgtEl>
                                        <p:attrNameLst>
                                          <p:attrName>style.visibility</p:attrName>
                                        </p:attrNameLst>
                                      </p:cBhvr>
                                      <p:to>
                                        <p:strVal val="visible"/>
                                      </p:to>
                                    </p:set>
                                    <p:anim calcmode="lin" valueType="num">
                                      <p:cBhvr additive="base">
                                        <p:cTn id="6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allAtOnce" animBg="1"/>
      <p:bldP spid="25" grpId="0" build="allAtOnce" animBg="1"/>
      <p:bldP spid="26" grpId="0" build="allAtOnce" animBg="1"/>
      <p:bldP spid="27" grpId="0" build="allAtOnce" animBg="1"/>
      <p:bldP spid="28" grpId="0" build="allAtOnce" animBg="1"/>
      <p:bldP spid="29"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7819"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t/>
            </a:r>
            <a:br>
              <a:rPr lang="en-US" sz="1200" dirty="0" smtClean="0"/>
            </a:br>
            <a:r>
              <a:rPr lang="en-US" sz="1200" dirty="0" smtClean="0"/>
              <a:t/>
            </a:r>
            <a:br>
              <a:rPr lang="en-US" sz="1200" dirty="0" smtClean="0"/>
            </a:br>
            <a:r>
              <a:rPr lang="en-US" sz="1200" dirty="0" smtClean="0"/>
              <a:t/>
            </a:r>
            <a:br>
              <a:rPr lang="en-US" sz="1200" dirty="0" smtClean="0"/>
            </a:br>
            <a:r>
              <a:rPr lang="en-US" sz="1300" dirty="0" err="1" smtClean="0">
                <a:solidFill>
                  <a:schemeClr val="tx1">
                    <a:lumMod val="75000"/>
                    <a:lumOff val="25000"/>
                  </a:schemeClr>
                </a:solidFill>
                <a:latin typeface="Arial Black" pitchFamily="34" charset="0"/>
              </a:rPr>
              <a:t>Adabiy</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til</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me’yorlarining</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odatdagi</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nutqda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buzilishi</a:t>
            </a:r>
            <a:r>
              <a:rPr lang="uz-Latn-UZ" sz="1300" dirty="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nutqning</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noto‘g‘ri</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tuzilishiga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olib</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keladi</a:t>
            </a:r>
            <a:r>
              <a:rPr lang="en-US" sz="1300" dirty="0" smtClean="0">
                <a:solidFill>
                  <a:schemeClr val="tx1">
                    <a:lumMod val="75000"/>
                    <a:lumOff val="25000"/>
                  </a:schemeClr>
                </a:solidFill>
                <a:latin typeface="Arial Black" pitchFamily="34" charset="0"/>
              </a:rPr>
              <a:t>.  Ammo  </a:t>
            </a:r>
            <a:r>
              <a:rPr lang="en-US" sz="1300" dirty="0" err="1" smtClean="0">
                <a:solidFill>
                  <a:schemeClr val="tx1">
                    <a:lumMod val="75000"/>
                    <a:lumOff val="25000"/>
                  </a:schemeClr>
                </a:solidFill>
                <a:latin typeface="Arial Black" pitchFamily="34" charset="0"/>
              </a:rPr>
              <a:t>badiiy</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adabiyotda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muayyan</a:t>
            </a:r>
            <a:r>
              <a:rPr lang="en-US" sz="1300" dirty="0" smtClean="0">
                <a:solidFill>
                  <a:schemeClr val="tx1">
                    <a:lumMod val="75000"/>
                    <a:lumOff val="25000"/>
                  </a:schemeClr>
                </a:solidFill>
                <a:latin typeface="Arial Black" pitchFamily="34" charset="0"/>
              </a:rPr>
              <a:t> </a:t>
            </a:r>
            <a:br>
              <a:rPr lang="en-US" sz="1300" dirty="0" smtClean="0">
                <a:solidFill>
                  <a:schemeClr val="tx1">
                    <a:lumMod val="75000"/>
                    <a:lumOff val="25000"/>
                  </a:schemeClr>
                </a:solidFill>
                <a:latin typeface="Arial Black" pitchFamily="34" charset="0"/>
              </a:rPr>
            </a:br>
            <a:r>
              <a:rPr lang="en-US" sz="1300" dirty="0" err="1" smtClean="0">
                <a:solidFill>
                  <a:schemeClr val="tx1">
                    <a:lumMod val="75000"/>
                    <a:lumOff val="25000"/>
                  </a:schemeClr>
                </a:solidFill>
                <a:latin typeface="Arial Black" pitchFamily="34" charset="0"/>
              </a:rPr>
              <a:t>estetik</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maqsad</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bilan</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adabiy</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til</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me’yorlaridan</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chekinish</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holatlari</a:t>
            </a:r>
            <a:r>
              <a:rPr lang="en-US" sz="1300" dirty="0" smtClean="0">
                <a:solidFill>
                  <a:schemeClr val="tx1">
                    <a:lumMod val="75000"/>
                    <a:lumOff val="25000"/>
                  </a:schemeClr>
                </a:solidFill>
                <a:latin typeface="Arial Black" pitchFamily="34" charset="0"/>
              </a:rPr>
              <a:t> ham </a:t>
            </a:r>
            <a:r>
              <a:rPr lang="en-US" sz="1300" dirty="0" err="1" smtClean="0">
                <a:solidFill>
                  <a:schemeClr val="tx1">
                    <a:lumMod val="75000"/>
                    <a:lumOff val="25000"/>
                  </a:schemeClr>
                </a:solidFill>
                <a:latin typeface="Arial Black" pitchFamily="34" charset="0"/>
              </a:rPr>
              <a:t>kuzatiladi</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va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ular</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badiiylik</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uchun</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xizmat</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qiladi</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Masalan</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o‘zbek</a:t>
            </a:r>
            <a:r>
              <a:rPr lang="en-US" sz="1300" dirty="0" smtClean="0">
                <a:solidFill>
                  <a:schemeClr val="tx1">
                    <a:lumMod val="75000"/>
                    <a:lumOff val="25000"/>
                  </a:schemeClr>
                </a:solidFill>
                <a:latin typeface="Arial Black" pitchFamily="34" charset="0"/>
              </a:rPr>
              <a:t> </a:t>
            </a:r>
            <a:br>
              <a:rPr lang="en-US" sz="1300" dirty="0" smtClean="0">
                <a:solidFill>
                  <a:schemeClr val="tx1">
                    <a:lumMod val="75000"/>
                    <a:lumOff val="25000"/>
                  </a:schemeClr>
                </a:solidFill>
                <a:latin typeface="Arial Black" pitchFamily="34" charset="0"/>
              </a:rPr>
            </a:br>
            <a:r>
              <a:rPr lang="en-US" sz="1300" dirty="0" err="1" smtClean="0">
                <a:solidFill>
                  <a:schemeClr val="tx1">
                    <a:lumMod val="75000"/>
                    <a:lumOff val="25000"/>
                  </a:schemeClr>
                </a:solidFill>
                <a:latin typeface="Arial Black" pitchFamily="34" charset="0"/>
              </a:rPr>
              <a:t>tilidagi</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grammatik</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me’yorlarga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ko‘ra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ega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shaxs</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bo‘lmasa</a:t>
            </a:r>
            <a:r>
              <a:rPr lang="en-US" sz="1300" dirty="0" smtClean="0">
                <a:solidFill>
                  <a:schemeClr val="tx1">
                    <a:lumMod val="75000"/>
                    <a:lumOff val="25000"/>
                  </a:schemeClr>
                </a:solidFill>
                <a:latin typeface="Arial Black" pitchFamily="34" charset="0"/>
              </a:rPr>
              <a:t>,  u  </a:t>
            </a:r>
            <a:r>
              <a:rPr lang="en-US" sz="1300" dirty="0" err="1" smtClean="0">
                <a:solidFill>
                  <a:schemeClr val="tx1">
                    <a:lumMod val="75000"/>
                    <a:lumOff val="25000"/>
                  </a:schemeClr>
                </a:solidFill>
                <a:latin typeface="Arial Black" pitchFamily="34" charset="0"/>
              </a:rPr>
              <a:t>ko‘plik</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sonda</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bo’lsa</a:t>
            </a:r>
            <a:r>
              <a:rPr lang="en-US" sz="1300" dirty="0" smtClean="0">
                <a:solidFill>
                  <a:schemeClr val="tx1">
                    <a:lumMod val="75000"/>
                    <a:lumOff val="25000"/>
                  </a:schemeClr>
                </a:solidFill>
                <a:latin typeface="Arial Black" pitchFamily="34" charset="0"/>
              </a:rPr>
              <a:t>-da,  </a:t>
            </a:r>
            <a:r>
              <a:rPr lang="en-US" sz="1300" dirty="0" err="1" smtClean="0">
                <a:solidFill>
                  <a:schemeClr val="tx1">
                    <a:lumMod val="75000"/>
                    <a:lumOff val="25000"/>
                  </a:schemeClr>
                </a:solidFill>
                <a:latin typeface="Arial Black" pitchFamily="34" charset="0"/>
              </a:rPr>
              <a:t>kesim</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ko‘plik</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qo‘shimchasini</a:t>
            </a:r>
            <a:r>
              <a:rPr lang="en-US" sz="1300" dirty="0" smtClean="0">
                <a:solidFill>
                  <a:schemeClr val="tx1">
                    <a:lumMod val="75000"/>
                    <a:lumOff val="25000"/>
                  </a:schemeClr>
                </a:solidFill>
                <a:latin typeface="Arial Black" pitchFamily="34" charset="0"/>
              </a:rPr>
              <a:t>  </a:t>
            </a:r>
            <a:r>
              <a:rPr lang="en-US" sz="1300" dirty="0" err="1" smtClean="0">
                <a:solidFill>
                  <a:schemeClr val="tx1">
                    <a:lumMod val="75000"/>
                    <a:lumOff val="25000"/>
                  </a:schemeClr>
                </a:solidFill>
                <a:latin typeface="Arial Black" pitchFamily="34" charset="0"/>
              </a:rPr>
              <a:t>olmaydi</a:t>
            </a:r>
            <a:r>
              <a:rPr lang="en-US" sz="1300" dirty="0" smtClean="0">
                <a:solidFill>
                  <a:schemeClr val="tx1">
                    <a:lumMod val="75000"/>
                    <a:lumOff val="25000"/>
                  </a:schemeClr>
                </a:solidFill>
                <a:latin typeface="Arial Black" pitchFamily="34" charset="0"/>
              </a:rPr>
              <a:t>. </a:t>
            </a:r>
            <a:r>
              <a:rPr lang="en-US" sz="1400" dirty="0" smtClean="0">
                <a:solidFill>
                  <a:schemeClr val="tx1">
                    <a:lumMod val="75000"/>
                    <a:lumOff val="25000"/>
                  </a:schemeClr>
                </a:solidFill>
                <a:latin typeface="Arial Black" pitchFamily="34" charset="0"/>
              </a:rPr>
              <a:t/>
            </a:r>
            <a:br>
              <a:rPr lang="en-US" sz="1400" dirty="0" smtClean="0">
                <a:solidFill>
                  <a:schemeClr val="tx1">
                    <a:lumMod val="75000"/>
                    <a:lumOff val="25000"/>
                  </a:schemeClr>
                </a:solidFill>
                <a:latin typeface="Arial Black" pitchFamily="34" charset="0"/>
              </a:rPr>
            </a:br>
            <a:endParaRPr lang="ru-RU" sz="1200" dirty="0">
              <a:solidFill>
                <a:schemeClr val="tx1">
                  <a:lumMod val="75000"/>
                  <a:lumOff val="25000"/>
                </a:schemeClr>
              </a:solidFill>
              <a:latin typeface="Arial Black" pitchFamily="34" charset="0"/>
            </a:endParaRPr>
          </a:p>
        </p:txBody>
      </p:sp>
    </p:spTree>
    <p:extLst>
      <p:ext uri="{BB962C8B-B14F-4D97-AF65-F5344CB8AC3E}">
        <p14:creationId xmlns:p14="http://schemas.microsoft.com/office/powerpoint/2010/main" val="3306755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7819" y="280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 name="Прямоугольник 1"/>
          <p:cNvSpPr/>
          <p:nvPr/>
        </p:nvSpPr>
        <p:spPr>
          <a:xfrm>
            <a:off x="793677" y="1200597"/>
            <a:ext cx="4339373" cy="1387559"/>
          </a:xfrm>
          <a:prstGeom prst="rect">
            <a:avLst/>
          </a:prstGeom>
        </p:spPr>
        <p:txBody>
          <a:bodyPr wrap="square">
            <a:spAutoFit/>
          </a:bodyPr>
          <a:lstStyle/>
          <a:p>
            <a:pPr lvl="0" defTabSz="215981">
              <a:spcBef>
                <a:spcPts val="472"/>
              </a:spcBef>
              <a:buClr>
                <a:srgbClr val="90C226"/>
              </a:buClr>
              <a:buSzPct val="80000"/>
            </a:pPr>
            <a:r>
              <a:rPr lang="en-US" sz="1600" dirty="0">
                <a:solidFill>
                  <a:prstClr val="black">
                    <a:lumMod val="75000"/>
                    <a:lumOff val="25000"/>
                  </a:prstClr>
                </a:solidFill>
                <a:latin typeface="Arial Black" panose="020B0A04020102020204" pitchFamily="34" charset="0"/>
                <a:cs typeface="Times New Roman" panose="02020603050405020304" pitchFamily="18" charset="0"/>
              </a:rPr>
              <a:t>Bu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xabarni</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eshituvchi</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Kumushbibining</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qora</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smtClean="0">
                <a:solidFill>
                  <a:prstClr val="black">
                    <a:lumMod val="75000"/>
                    <a:lumOff val="25000"/>
                  </a:prstClr>
                </a:solidFill>
                <a:latin typeface="Arial Black" panose="020B0A04020102020204" pitchFamily="34" charset="0"/>
                <a:cs typeface="Times New Roman" panose="02020603050405020304" pitchFamily="18" charset="0"/>
              </a:rPr>
              <a:t>ko‘zlari</a:t>
            </a:r>
            <a:r>
              <a:rPr lang="en-US" sz="1600" dirty="0" smtClean="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jiq</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yoshga</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to ‘lib,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kipriklari</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yosh</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cs typeface="Times New Roman" panose="02020603050405020304" pitchFamily="18" charset="0"/>
              </a:rPr>
              <a:t>bilan</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r>
              <a:rPr lang="uz-Latn-UZ" sz="1600" dirty="0" smtClean="0">
                <a:solidFill>
                  <a:prstClr val="black">
                    <a:lumMod val="75000"/>
                    <a:lumOff val="25000"/>
                  </a:prstClr>
                </a:solidFill>
                <a:latin typeface="Arial Black" panose="020B0A04020102020204" pitchFamily="34" charset="0"/>
                <a:cs typeface="Times New Roman" panose="02020603050405020304" pitchFamily="18" charset="0"/>
              </a:rPr>
              <a:t>b</a:t>
            </a:r>
            <a:r>
              <a:rPr lang="en-US" sz="1600" dirty="0" err="1" smtClean="0">
                <a:solidFill>
                  <a:prstClr val="black">
                    <a:lumMod val="75000"/>
                    <a:lumOff val="25000"/>
                  </a:prstClr>
                </a:solidFill>
                <a:latin typeface="Arial Black" panose="020B0A04020102020204" pitchFamily="34" charset="0"/>
                <a:cs typeface="Times New Roman" panose="02020603050405020304" pitchFamily="18" charset="0"/>
              </a:rPr>
              <a:t>elandilar</a:t>
            </a:r>
            <a:r>
              <a:rPr lang="en-US" sz="1600" dirty="0">
                <a:solidFill>
                  <a:prstClr val="black">
                    <a:lumMod val="75000"/>
                    <a:lumOff val="25000"/>
                  </a:prstClr>
                </a:solidFill>
                <a:latin typeface="Arial Black" panose="020B0A04020102020204" pitchFamily="34" charset="0"/>
                <a:cs typeface="Times New Roman" panose="02020603050405020304" pitchFamily="18" charset="0"/>
              </a:rPr>
              <a:t>. </a:t>
            </a:r>
          </a:p>
          <a:p>
            <a:pPr lvl="0" defTabSz="215981">
              <a:spcBef>
                <a:spcPts val="472"/>
              </a:spcBef>
              <a:buClr>
                <a:srgbClr val="90C226"/>
              </a:buClr>
              <a:buSzPct val="80000"/>
            </a:pPr>
            <a:r>
              <a:rPr lang="en-US" sz="1600" dirty="0" smtClean="0">
                <a:solidFill>
                  <a:prstClr val="black">
                    <a:lumMod val="75000"/>
                    <a:lumOff val="25000"/>
                  </a:prstClr>
                </a:solidFill>
                <a:latin typeface="Arial Black" panose="020B0A04020102020204" pitchFamily="34" charset="0"/>
                <a:cs typeface="Times New Roman" panose="02020603050405020304" pitchFamily="18" charset="0"/>
              </a:rPr>
              <a:t>                             </a:t>
            </a:r>
            <a:r>
              <a:rPr lang="en-US" sz="1600" dirty="0" err="1">
                <a:solidFill>
                  <a:prstClr val="black">
                    <a:lumMod val="75000"/>
                    <a:lumOff val="25000"/>
                  </a:prstClr>
                </a:solidFill>
                <a:latin typeface="Arial Black" panose="020B0A04020102020204" pitchFamily="34" charset="0"/>
              </a:rPr>
              <a:t>A.Qodiriy</a:t>
            </a:r>
            <a:r>
              <a:rPr lang="en-US" sz="1600" dirty="0">
                <a:solidFill>
                  <a:prstClr val="black">
                    <a:lumMod val="75000"/>
                    <a:lumOff val="25000"/>
                  </a:prstClr>
                </a:solidFill>
                <a:latin typeface="Arial Black" panose="020B0A04020102020204" pitchFamily="34" charset="0"/>
              </a:rPr>
              <a:t>.</a:t>
            </a:r>
          </a:p>
        </p:txBody>
      </p:sp>
    </p:spTree>
    <p:extLst>
      <p:ext uri="{BB962C8B-B14F-4D97-AF65-F5344CB8AC3E}">
        <p14:creationId xmlns:p14="http://schemas.microsoft.com/office/powerpoint/2010/main" val="1487550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 xmlns:a16="http://schemas.microsoft.com/office/drawing/2014/main" id="{EE80F0AA-4DF1-4DBF-9AA2-5439157D8912}"/>
              </a:ext>
            </a:extLst>
          </p:cNvPr>
          <p:cNvSpPr/>
          <p:nvPr/>
        </p:nvSpPr>
        <p:spPr>
          <a:xfrm>
            <a:off x="661" y="-17211"/>
            <a:ext cx="5751631" cy="101958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2">
              <a:solidFill>
                <a:prstClr val="black"/>
              </a:solidFil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93204" y="1249367"/>
            <a:ext cx="343665" cy="679721"/>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2">
              <a:solidFill>
                <a:prstClr val="black"/>
              </a:solidFill>
            </a:endParaRPr>
          </a:p>
        </p:txBody>
      </p:sp>
      <p:sp>
        <p:nvSpPr>
          <p:cNvPr id="17" name="object 6">
            <a:extLst>
              <a:ext uri="{FF2B5EF4-FFF2-40B4-BE49-F238E27FC236}">
                <a16:creationId xmlns="" xmlns:a16="http://schemas.microsoft.com/office/drawing/2014/main" id="{ACB4B4C4-B96E-4D3D-A3B1-019ECDA735A1}"/>
              </a:ext>
            </a:extLst>
          </p:cNvPr>
          <p:cNvSpPr/>
          <p:nvPr/>
        </p:nvSpPr>
        <p:spPr>
          <a:xfrm>
            <a:off x="195752" y="2091289"/>
            <a:ext cx="343665" cy="679721"/>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2">
              <a:solidFill>
                <a:prstClr val="black"/>
              </a:solidFill>
            </a:endParaRPr>
          </a:p>
        </p:txBody>
      </p:sp>
      <p:sp>
        <p:nvSpPr>
          <p:cNvPr id="20" name="object 9">
            <a:extLst>
              <a:ext uri="{FF2B5EF4-FFF2-40B4-BE49-F238E27FC236}">
                <a16:creationId xmlns="" xmlns:a16="http://schemas.microsoft.com/office/drawing/2014/main" id="{F294EAD7-CAB8-401C-B12D-6064AA1177E0}"/>
              </a:ext>
            </a:extLst>
          </p:cNvPr>
          <p:cNvSpPr/>
          <p:nvPr/>
        </p:nvSpPr>
        <p:spPr>
          <a:xfrm>
            <a:off x="4696151" y="227770"/>
            <a:ext cx="602999" cy="602999"/>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2">
              <a:solidFill>
                <a:prstClr val="black"/>
              </a:solidFill>
            </a:endParaRPr>
          </a:p>
        </p:txBody>
      </p:sp>
      <p:sp>
        <p:nvSpPr>
          <p:cNvPr id="21" name="object 10">
            <a:extLst>
              <a:ext uri="{FF2B5EF4-FFF2-40B4-BE49-F238E27FC236}">
                <a16:creationId xmlns="" xmlns:a16="http://schemas.microsoft.com/office/drawing/2014/main" id="{27824596-7DE1-4136-95E4-49A51856B6D3}"/>
              </a:ext>
            </a:extLst>
          </p:cNvPr>
          <p:cNvSpPr/>
          <p:nvPr/>
        </p:nvSpPr>
        <p:spPr>
          <a:xfrm>
            <a:off x="4696151" y="227770"/>
            <a:ext cx="602999" cy="602999"/>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2">
              <a:solidFill>
                <a:prstClr val="black"/>
              </a:solidFill>
            </a:endParaRPr>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696152" y="248656"/>
            <a:ext cx="523426" cy="262228"/>
          </a:xfrm>
          <a:prstGeom prst="rect">
            <a:avLst/>
          </a:prstGeom>
        </p:spPr>
        <p:txBody>
          <a:bodyPr vert="horz" wrap="square" lIns="0" tIns="15852" rIns="0" bIns="0" rtlCol="0">
            <a:spAutoFit/>
          </a:bodyPr>
          <a:lstStyle/>
          <a:p>
            <a:pPr algn="ctr">
              <a:spcBef>
                <a:spcPts val="125"/>
              </a:spcBef>
            </a:pPr>
            <a:r>
              <a:rPr lang="en-US" sz="1600" b="1" spc="10" dirty="0" smtClean="0">
                <a:solidFill>
                  <a:srgbClr val="FEFEFE"/>
                </a:solidFill>
                <a:latin typeface="Arial"/>
                <a:cs typeface="Arial"/>
              </a:rPr>
              <a:t>11</a:t>
            </a:r>
            <a:endParaRPr sz="1600" dirty="0">
              <a:solidFill>
                <a:prstClr val="black"/>
              </a:solidFill>
              <a:latin typeface="Arial"/>
              <a:cs typeface="Arial"/>
            </a:endParaRPr>
          </a:p>
        </p:txBody>
      </p:sp>
      <p:sp>
        <p:nvSpPr>
          <p:cNvPr id="23" name="object 13">
            <a:extLst>
              <a:ext uri="{FF2B5EF4-FFF2-40B4-BE49-F238E27FC236}">
                <a16:creationId xmlns="" xmlns:a16="http://schemas.microsoft.com/office/drawing/2014/main" id="{065B57C3-CBC0-467B-8CE6-9C853CD5BC49}"/>
              </a:ext>
            </a:extLst>
          </p:cNvPr>
          <p:cNvSpPr txBox="1"/>
          <p:nvPr/>
        </p:nvSpPr>
        <p:spPr>
          <a:xfrm>
            <a:off x="4864205" y="541152"/>
            <a:ext cx="268845" cy="211606"/>
          </a:xfrm>
          <a:prstGeom prst="rect">
            <a:avLst/>
          </a:prstGeom>
        </p:spPr>
        <p:txBody>
          <a:bodyPr vert="horz" wrap="square" lIns="0" tIns="12047" rIns="0" bIns="0" rtlCol="0">
            <a:spAutoFit/>
          </a:bodyPr>
          <a:lstStyle/>
          <a:p>
            <a:pPr>
              <a:spcBef>
                <a:spcPts val="95"/>
              </a:spcBef>
            </a:pPr>
            <a:r>
              <a:rPr sz="1298" spc="-5" dirty="0">
                <a:solidFill>
                  <a:srgbClr val="FEFEFE"/>
                </a:solidFill>
                <a:latin typeface="Arial"/>
                <a:cs typeface="Arial"/>
              </a:rPr>
              <a:t>sinf</a:t>
            </a:r>
            <a:endParaRPr sz="1298" dirty="0">
              <a:solidFill>
                <a:prstClr val="black"/>
              </a:solidFill>
              <a:latin typeface="Arial"/>
              <a:cs typeface="Arial"/>
            </a:endParaRPr>
          </a:p>
        </p:txBody>
      </p:sp>
      <p:sp>
        <p:nvSpPr>
          <p:cNvPr id="46" name="object 2">
            <a:extLst>
              <a:ext uri="{FF2B5EF4-FFF2-40B4-BE49-F238E27FC236}">
                <a16:creationId xmlns="" xmlns:a16="http://schemas.microsoft.com/office/drawing/2014/main" id="{B8AE967A-8A32-463D-BEB3-961169192AFF}"/>
              </a:ext>
            </a:extLst>
          </p:cNvPr>
          <p:cNvSpPr txBox="1">
            <a:spLocks/>
          </p:cNvSpPr>
          <p:nvPr/>
        </p:nvSpPr>
        <p:spPr>
          <a:xfrm>
            <a:off x="967817" y="215732"/>
            <a:ext cx="1882775" cy="546735"/>
          </a:xfrm>
          <a:prstGeom prst="rect">
            <a:avLst/>
          </a:prstGeom>
        </p:spPr>
        <p:txBody>
          <a:bodyPr vert="horz" wrap="square" lIns="0" tIns="14604" rIns="0" bIns="0" rtlCol="0">
            <a:spAutoFit/>
          </a:bodyPr>
          <a:lstStyle>
            <a:lvl1pPr>
              <a:defRPr sz="3400" b="1" i="0">
                <a:solidFill>
                  <a:schemeClr val="bg1"/>
                </a:solidFill>
                <a:latin typeface="Arial"/>
                <a:ea typeface="+mj-ea"/>
                <a:cs typeface="Arial"/>
              </a:defRPr>
            </a:lvl1pPr>
          </a:lstStyle>
          <a:p>
            <a:pPr marL="12700" defTabSz="914400">
              <a:spcBef>
                <a:spcPts val="114"/>
              </a:spcBef>
              <a:defRPr/>
            </a:pPr>
            <a:r>
              <a:rPr lang="en-US" kern="0" spc="10" dirty="0" smtClean="0">
                <a:solidFill>
                  <a:sysClr val="window" lastClr="FFFFFF"/>
                </a:solidFill>
              </a:rPr>
              <a:t>Ona  </a:t>
            </a:r>
            <a:r>
              <a:rPr lang="en-US" kern="0" spc="10" dirty="0" err="1" smtClean="0">
                <a:solidFill>
                  <a:sysClr val="window" lastClr="FFFFFF"/>
                </a:solidFill>
              </a:rPr>
              <a:t>tili</a:t>
            </a:r>
            <a:endParaRPr lang="en-US" kern="0" spc="10" dirty="0">
              <a:solidFill>
                <a:sysClr val="window" lastClr="FFFFFF"/>
              </a:solidFill>
            </a:endParaRPr>
          </a:p>
        </p:txBody>
      </p:sp>
      <p:sp>
        <p:nvSpPr>
          <p:cNvPr id="47" name="object 11">
            <a:extLst>
              <a:ext uri="{FF2B5EF4-FFF2-40B4-BE49-F238E27FC236}">
                <a16:creationId xmlns="" xmlns:a16="http://schemas.microsoft.com/office/drawing/2014/main" id="{38127922-7F66-46DD-B48F-9CFEFAEAC55F}"/>
              </a:ext>
            </a:extLst>
          </p:cNvPr>
          <p:cNvSpPr/>
          <p:nvPr/>
        </p:nvSpPr>
        <p:spPr>
          <a:xfrm>
            <a:off x="332676" y="290278"/>
            <a:ext cx="442595" cy="424180"/>
          </a:xfrm>
          <a:custGeom>
            <a:avLst/>
            <a:gdLst/>
            <a:ahLst/>
            <a:cxnLst/>
            <a:rect l="l" t="t" r="r" b="b"/>
            <a:pathLst>
              <a:path w="442595" h="424180">
                <a:moveTo>
                  <a:pt x="439548" y="319402"/>
                </a:moveTo>
                <a:lnTo>
                  <a:pt x="52138" y="319402"/>
                </a:lnTo>
                <a:lnTo>
                  <a:pt x="31861" y="323505"/>
                </a:lnTo>
                <a:lnTo>
                  <a:pt x="15286" y="334689"/>
                </a:lnTo>
                <a:lnTo>
                  <a:pt x="4103" y="351264"/>
                </a:lnTo>
                <a:lnTo>
                  <a:pt x="0" y="371541"/>
                </a:lnTo>
                <a:lnTo>
                  <a:pt x="4103" y="391814"/>
                </a:lnTo>
                <a:lnTo>
                  <a:pt x="15286" y="408387"/>
                </a:lnTo>
                <a:lnTo>
                  <a:pt x="31861" y="419570"/>
                </a:lnTo>
                <a:lnTo>
                  <a:pt x="52138" y="423673"/>
                </a:lnTo>
                <a:lnTo>
                  <a:pt x="328301" y="423673"/>
                </a:lnTo>
                <a:lnTo>
                  <a:pt x="331199" y="420775"/>
                </a:lnTo>
                <a:lnTo>
                  <a:pt x="331199" y="413618"/>
                </a:lnTo>
                <a:lnTo>
                  <a:pt x="328301" y="410716"/>
                </a:lnTo>
                <a:lnTo>
                  <a:pt x="52138" y="410716"/>
                </a:lnTo>
                <a:lnTo>
                  <a:pt x="36902" y="407633"/>
                </a:lnTo>
                <a:lnTo>
                  <a:pt x="24445" y="399230"/>
                </a:lnTo>
                <a:lnTo>
                  <a:pt x="16039" y="386776"/>
                </a:lnTo>
                <a:lnTo>
                  <a:pt x="12955" y="371541"/>
                </a:lnTo>
                <a:lnTo>
                  <a:pt x="16039" y="356305"/>
                </a:lnTo>
                <a:lnTo>
                  <a:pt x="24445" y="343850"/>
                </a:lnTo>
                <a:lnTo>
                  <a:pt x="36902" y="335446"/>
                </a:lnTo>
                <a:lnTo>
                  <a:pt x="52138" y="332362"/>
                </a:lnTo>
                <a:lnTo>
                  <a:pt x="439548" y="332362"/>
                </a:lnTo>
                <a:lnTo>
                  <a:pt x="442446" y="329457"/>
                </a:lnTo>
                <a:lnTo>
                  <a:pt x="442446" y="322300"/>
                </a:lnTo>
                <a:lnTo>
                  <a:pt x="439548" y="319402"/>
                </a:lnTo>
                <a:close/>
              </a:path>
              <a:path w="442595" h="424180">
                <a:moveTo>
                  <a:pt x="439548" y="410716"/>
                </a:moveTo>
                <a:lnTo>
                  <a:pt x="354347" y="410716"/>
                </a:lnTo>
                <a:lnTo>
                  <a:pt x="351445" y="413618"/>
                </a:lnTo>
                <a:lnTo>
                  <a:pt x="351445" y="420775"/>
                </a:lnTo>
                <a:lnTo>
                  <a:pt x="354347" y="423673"/>
                </a:lnTo>
                <a:lnTo>
                  <a:pt x="439548" y="423673"/>
                </a:lnTo>
                <a:lnTo>
                  <a:pt x="442446" y="420775"/>
                </a:lnTo>
                <a:lnTo>
                  <a:pt x="442446" y="413618"/>
                </a:lnTo>
                <a:lnTo>
                  <a:pt x="439548" y="410716"/>
                </a:lnTo>
                <a:close/>
              </a:path>
              <a:path w="442595" h="424180">
                <a:moveTo>
                  <a:pt x="432503" y="332362"/>
                </a:moveTo>
                <a:lnTo>
                  <a:pt x="418830" y="332362"/>
                </a:lnTo>
                <a:lnTo>
                  <a:pt x="416437" y="340457"/>
                </a:lnTo>
                <a:lnTo>
                  <a:pt x="414121" y="350137"/>
                </a:lnTo>
                <a:lnTo>
                  <a:pt x="412372" y="360724"/>
                </a:lnTo>
                <a:lnTo>
                  <a:pt x="411680" y="371541"/>
                </a:lnTo>
                <a:lnTo>
                  <a:pt x="412372" y="382354"/>
                </a:lnTo>
                <a:lnTo>
                  <a:pt x="414121" y="392940"/>
                </a:lnTo>
                <a:lnTo>
                  <a:pt x="416437" y="402620"/>
                </a:lnTo>
                <a:lnTo>
                  <a:pt x="418830" y="410716"/>
                </a:lnTo>
                <a:lnTo>
                  <a:pt x="432503" y="410716"/>
                </a:lnTo>
                <a:lnTo>
                  <a:pt x="430159" y="403448"/>
                </a:lnTo>
                <a:lnTo>
                  <a:pt x="427579" y="393776"/>
                </a:lnTo>
                <a:lnTo>
                  <a:pt x="425494" y="382780"/>
                </a:lnTo>
                <a:lnTo>
                  <a:pt x="424637" y="371541"/>
                </a:lnTo>
                <a:lnTo>
                  <a:pt x="425494" y="360297"/>
                </a:lnTo>
                <a:lnTo>
                  <a:pt x="427579" y="349299"/>
                </a:lnTo>
                <a:lnTo>
                  <a:pt x="430159" y="339627"/>
                </a:lnTo>
                <a:lnTo>
                  <a:pt x="432503" y="332362"/>
                </a:lnTo>
                <a:close/>
              </a:path>
              <a:path w="442595" h="424180">
                <a:moveTo>
                  <a:pt x="437324" y="60998"/>
                </a:moveTo>
                <a:lnTo>
                  <a:pt x="91180" y="60998"/>
                </a:lnTo>
                <a:lnTo>
                  <a:pt x="72562" y="64766"/>
                </a:lnTo>
                <a:lnTo>
                  <a:pt x="57340" y="75038"/>
                </a:lnTo>
                <a:lnTo>
                  <a:pt x="47069" y="90259"/>
                </a:lnTo>
                <a:lnTo>
                  <a:pt x="43300" y="108878"/>
                </a:lnTo>
                <a:lnTo>
                  <a:pt x="47069" y="127498"/>
                </a:lnTo>
                <a:lnTo>
                  <a:pt x="57340" y="142719"/>
                </a:lnTo>
                <a:lnTo>
                  <a:pt x="72562" y="152990"/>
                </a:lnTo>
                <a:lnTo>
                  <a:pt x="91180" y="156758"/>
                </a:lnTo>
                <a:lnTo>
                  <a:pt x="69324" y="156758"/>
                </a:lnTo>
                <a:lnTo>
                  <a:pt x="27786" y="184311"/>
                </a:lnTo>
                <a:lnTo>
                  <a:pt x="24237" y="274312"/>
                </a:lnTo>
                <a:lnTo>
                  <a:pt x="27786" y="291847"/>
                </a:lnTo>
                <a:lnTo>
                  <a:pt x="37458" y="306181"/>
                </a:lnTo>
                <a:lnTo>
                  <a:pt x="51791" y="315853"/>
                </a:lnTo>
                <a:lnTo>
                  <a:pt x="69324" y="319402"/>
                </a:lnTo>
                <a:lnTo>
                  <a:pt x="390660" y="319402"/>
                </a:lnTo>
                <a:lnTo>
                  <a:pt x="393559" y="316500"/>
                </a:lnTo>
                <a:lnTo>
                  <a:pt x="393559" y="309347"/>
                </a:lnTo>
                <a:lnTo>
                  <a:pt x="390660" y="306445"/>
                </a:lnTo>
                <a:lnTo>
                  <a:pt x="69324" y="306445"/>
                </a:lnTo>
                <a:lnTo>
                  <a:pt x="56828" y="303917"/>
                </a:lnTo>
                <a:lnTo>
                  <a:pt x="46614" y="297025"/>
                </a:lnTo>
                <a:lnTo>
                  <a:pt x="39723" y="286810"/>
                </a:lnTo>
                <a:lnTo>
                  <a:pt x="37194" y="274312"/>
                </a:lnTo>
                <a:lnTo>
                  <a:pt x="37311" y="201264"/>
                </a:lnTo>
                <a:lnTo>
                  <a:pt x="39723" y="189349"/>
                </a:lnTo>
                <a:lnTo>
                  <a:pt x="46614" y="179135"/>
                </a:lnTo>
                <a:lnTo>
                  <a:pt x="56828" y="172243"/>
                </a:lnTo>
                <a:lnTo>
                  <a:pt x="69324" y="169715"/>
                </a:lnTo>
                <a:lnTo>
                  <a:pt x="272069" y="169715"/>
                </a:lnTo>
                <a:lnTo>
                  <a:pt x="272069" y="143798"/>
                </a:lnTo>
                <a:lnTo>
                  <a:pt x="91180" y="143798"/>
                </a:lnTo>
                <a:lnTo>
                  <a:pt x="77602" y="141049"/>
                </a:lnTo>
                <a:lnTo>
                  <a:pt x="66500" y="133558"/>
                </a:lnTo>
                <a:lnTo>
                  <a:pt x="59008" y="122457"/>
                </a:lnTo>
                <a:lnTo>
                  <a:pt x="56259" y="108878"/>
                </a:lnTo>
                <a:lnTo>
                  <a:pt x="59008" y="95299"/>
                </a:lnTo>
                <a:lnTo>
                  <a:pt x="66500" y="84196"/>
                </a:lnTo>
                <a:lnTo>
                  <a:pt x="77602" y="76703"/>
                </a:lnTo>
                <a:lnTo>
                  <a:pt x="91180" y="73954"/>
                </a:lnTo>
                <a:lnTo>
                  <a:pt x="437324" y="73954"/>
                </a:lnTo>
                <a:lnTo>
                  <a:pt x="440228" y="71056"/>
                </a:lnTo>
                <a:lnTo>
                  <a:pt x="440228" y="63900"/>
                </a:lnTo>
                <a:lnTo>
                  <a:pt x="437324" y="60998"/>
                </a:lnTo>
                <a:close/>
              </a:path>
              <a:path w="442595" h="424180">
                <a:moveTo>
                  <a:pt x="364773" y="279319"/>
                </a:moveTo>
                <a:lnTo>
                  <a:pt x="358407" y="282596"/>
                </a:lnTo>
                <a:lnTo>
                  <a:pt x="357159" y="286501"/>
                </a:lnTo>
                <a:lnTo>
                  <a:pt x="361878" y="295652"/>
                </a:lnTo>
                <a:lnTo>
                  <a:pt x="365412" y="301195"/>
                </a:lnTo>
                <a:lnTo>
                  <a:pt x="369417" y="306445"/>
                </a:lnTo>
                <a:lnTo>
                  <a:pt x="386379" y="306445"/>
                </a:lnTo>
                <a:lnTo>
                  <a:pt x="381764" y="301183"/>
                </a:lnTo>
                <a:lnTo>
                  <a:pt x="377507" y="295584"/>
                </a:lnTo>
                <a:lnTo>
                  <a:pt x="373727" y="289832"/>
                </a:lnTo>
                <a:lnTo>
                  <a:pt x="370316" y="283748"/>
                </a:lnTo>
                <a:lnTo>
                  <a:pt x="368679" y="280569"/>
                </a:lnTo>
                <a:lnTo>
                  <a:pt x="364773" y="279319"/>
                </a:lnTo>
                <a:close/>
              </a:path>
              <a:path w="442595" h="424180">
                <a:moveTo>
                  <a:pt x="386358" y="169715"/>
                </a:moveTo>
                <a:lnTo>
                  <a:pt x="369388" y="169715"/>
                </a:lnTo>
                <a:lnTo>
                  <a:pt x="359477" y="185128"/>
                </a:lnTo>
                <a:lnTo>
                  <a:pt x="352251" y="201849"/>
                </a:lnTo>
                <a:lnTo>
                  <a:pt x="347827" y="219594"/>
                </a:lnTo>
                <a:lnTo>
                  <a:pt x="346326" y="238079"/>
                </a:lnTo>
                <a:lnTo>
                  <a:pt x="346326" y="244717"/>
                </a:lnTo>
                <a:lnTo>
                  <a:pt x="346913" y="251369"/>
                </a:lnTo>
                <a:lnTo>
                  <a:pt x="348612" y="260992"/>
                </a:lnTo>
                <a:lnTo>
                  <a:pt x="351345" y="263199"/>
                </a:lnTo>
                <a:lnTo>
                  <a:pt x="354804" y="263199"/>
                </a:lnTo>
                <a:lnTo>
                  <a:pt x="355185" y="263170"/>
                </a:lnTo>
                <a:lnTo>
                  <a:pt x="359088" y="262475"/>
                </a:lnTo>
                <a:lnTo>
                  <a:pt x="361439" y="259113"/>
                </a:lnTo>
                <a:lnTo>
                  <a:pt x="359801" y="249850"/>
                </a:lnTo>
                <a:lnTo>
                  <a:pt x="359352" y="244717"/>
                </a:lnTo>
                <a:lnTo>
                  <a:pt x="359286" y="238079"/>
                </a:lnTo>
                <a:lnTo>
                  <a:pt x="361058" y="219208"/>
                </a:lnTo>
                <a:lnTo>
                  <a:pt x="366268" y="201264"/>
                </a:lnTo>
                <a:lnTo>
                  <a:pt x="374754" y="184637"/>
                </a:lnTo>
                <a:lnTo>
                  <a:pt x="386358" y="169715"/>
                </a:lnTo>
                <a:close/>
              </a:path>
              <a:path w="442595" h="424180">
                <a:moveTo>
                  <a:pt x="305304" y="191105"/>
                </a:moveTo>
                <a:lnTo>
                  <a:pt x="282202" y="191105"/>
                </a:lnTo>
                <a:lnTo>
                  <a:pt x="291815" y="202039"/>
                </a:lnTo>
                <a:lnTo>
                  <a:pt x="295783" y="203028"/>
                </a:lnTo>
                <a:lnTo>
                  <a:pt x="302975" y="200322"/>
                </a:lnTo>
                <a:lnTo>
                  <a:pt x="305304" y="196959"/>
                </a:lnTo>
                <a:lnTo>
                  <a:pt x="305304" y="191105"/>
                </a:lnTo>
                <a:close/>
              </a:path>
              <a:path w="442595" h="424180">
                <a:moveTo>
                  <a:pt x="272069" y="169715"/>
                </a:moveTo>
                <a:lnTo>
                  <a:pt x="259105" y="169715"/>
                </a:lnTo>
                <a:lnTo>
                  <a:pt x="259105" y="196959"/>
                </a:lnTo>
                <a:lnTo>
                  <a:pt x="261432" y="200322"/>
                </a:lnTo>
                <a:lnTo>
                  <a:pt x="265035" y="201676"/>
                </a:lnTo>
                <a:lnTo>
                  <a:pt x="267544" y="202759"/>
                </a:lnTo>
                <a:lnTo>
                  <a:pt x="272141" y="202359"/>
                </a:lnTo>
                <a:lnTo>
                  <a:pt x="275132" y="199155"/>
                </a:lnTo>
                <a:lnTo>
                  <a:pt x="282202" y="191105"/>
                </a:lnTo>
                <a:lnTo>
                  <a:pt x="305304" y="191105"/>
                </a:lnTo>
                <a:lnTo>
                  <a:pt x="305304" y="183017"/>
                </a:lnTo>
                <a:lnTo>
                  <a:pt x="272069" y="183017"/>
                </a:lnTo>
                <a:lnTo>
                  <a:pt x="272069" y="169715"/>
                </a:lnTo>
                <a:close/>
              </a:path>
              <a:path w="442595" h="424180">
                <a:moveTo>
                  <a:pt x="284565" y="175701"/>
                </a:moveTo>
                <a:lnTo>
                  <a:pt x="279845" y="175701"/>
                </a:lnTo>
                <a:lnTo>
                  <a:pt x="277606" y="176712"/>
                </a:lnTo>
                <a:lnTo>
                  <a:pt x="272069" y="183017"/>
                </a:lnTo>
                <a:lnTo>
                  <a:pt x="292345" y="183017"/>
                </a:lnTo>
                <a:lnTo>
                  <a:pt x="286804" y="176712"/>
                </a:lnTo>
                <a:lnTo>
                  <a:pt x="284565" y="175701"/>
                </a:lnTo>
                <a:close/>
              </a:path>
              <a:path w="442595" h="424180">
                <a:moveTo>
                  <a:pt x="367595" y="104612"/>
                </a:moveTo>
                <a:lnTo>
                  <a:pt x="292345" y="104612"/>
                </a:lnTo>
                <a:lnTo>
                  <a:pt x="292345" y="183017"/>
                </a:lnTo>
                <a:lnTo>
                  <a:pt x="305304" y="183017"/>
                </a:lnTo>
                <a:lnTo>
                  <a:pt x="305304" y="169715"/>
                </a:lnTo>
                <a:lnTo>
                  <a:pt x="390660" y="169715"/>
                </a:lnTo>
                <a:lnTo>
                  <a:pt x="393559" y="166813"/>
                </a:lnTo>
                <a:lnTo>
                  <a:pt x="393559" y="159656"/>
                </a:lnTo>
                <a:lnTo>
                  <a:pt x="390660" y="156758"/>
                </a:lnTo>
                <a:lnTo>
                  <a:pt x="437324" y="156758"/>
                </a:lnTo>
                <a:lnTo>
                  <a:pt x="440228" y="153860"/>
                </a:lnTo>
                <a:lnTo>
                  <a:pt x="440228" y="146704"/>
                </a:lnTo>
                <a:lnTo>
                  <a:pt x="437324" y="143798"/>
                </a:lnTo>
                <a:lnTo>
                  <a:pt x="305297" y="143798"/>
                </a:lnTo>
                <a:lnTo>
                  <a:pt x="305297" y="104616"/>
                </a:lnTo>
                <a:lnTo>
                  <a:pt x="367595" y="104612"/>
                </a:lnTo>
                <a:close/>
              </a:path>
              <a:path w="442595" h="424180">
                <a:moveTo>
                  <a:pt x="367591" y="91659"/>
                </a:moveTo>
                <a:lnTo>
                  <a:pt x="253306" y="91659"/>
                </a:lnTo>
                <a:lnTo>
                  <a:pt x="250404" y="94557"/>
                </a:lnTo>
                <a:lnTo>
                  <a:pt x="250404" y="101714"/>
                </a:lnTo>
                <a:lnTo>
                  <a:pt x="253306" y="104616"/>
                </a:lnTo>
                <a:lnTo>
                  <a:pt x="259105" y="104616"/>
                </a:lnTo>
                <a:lnTo>
                  <a:pt x="259105" y="143798"/>
                </a:lnTo>
                <a:lnTo>
                  <a:pt x="272069" y="143798"/>
                </a:lnTo>
                <a:lnTo>
                  <a:pt x="272069" y="104612"/>
                </a:lnTo>
                <a:lnTo>
                  <a:pt x="367595" y="104612"/>
                </a:lnTo>
                <a:lnTo>
                  <a:pt x="370493" y="101714"/>
                </a:lnTo>
                <a:lnTo>
                  <a:pt x="370493" y="94557"/>
                </a:lnTo>
                <a:lnTo>
                  <a:pt x="367591" y="91659"/>
                </a:lnTo>
                <a:close/>
              </a:path>
              <a:path w="442595" h="424180">
                <a:moveTo>
                  <a:pt x="431038" y="73954"/>
                </a:moveTo>
                <a:lnTo>
                  <a:pt x="417382" y="73954"/>
                </a:lnTo>
                <a:lnTo>
                  <a:pt x="415252" y="81289"/>
                </a:lnTo>
                <a:lnTo>
                  <a:pt x="413226" y="89930"/>
                </a:lnTo>
                <a:lnTo>
                  <a:pt x="411711" y="99314"/>
                </a:lnTo>
                <a:lnTo>
                  <a:pt x="411115" y="108878"/>
                </a:lnTo>
                <a:lnTo>
                  <a:pt x="411711" y="118442"/>
                </a:lnTo>
                <a:lnTo>
                  <a:pt x="413226" y="127825"/>
                </a:lnTo>
                <a:lnTo>
                  <a:pt x="415252" y="136465"/>
                </a:lnTo>
                <a:lnTo>
                  <a:pt x="417382" y="143798"/>
                </a:lnTo>
                <a:lnTo>
                  <a:pt x="431038" y="143798"/>
                </a:lnTo>
                <a:lnTo>
                  <a:pt x="428929" y="137197"/>
                </a:lnTo>
                <a:lnTo>
                  <a:pt x="426650" y="128562"/>
                </a:lnTo>
                <a:lnTo>
                  <a:pt x="424826" y="118815"/>
                </a:lnTo>
                <a:lnTo>
                  <a:pt x="424079" y="108878"/>
                </a:lnTo>
                <a:lnTo>
                  <a:pt x="424826" y="98940"/>
                </a:lnTo>
                <a:lnTo>
                  <a:pt x="426650" y="89193"/>
                </a:lnTo>
                <a:lnTo>
                  <a:pt x="428929" y="80557"/>
                </a:lnTo>
                <a:lnTo>
                  <a:pt x="431038" y="73954"/>
                </a:lnTo>
                <a:close/>
              </a:path>
              <a:path w="442595" h="424180">
                <a:moveTo>
                  <a:pt x="64557" y="118"/>
                </a:moveTo>
                <a:lnTo>
                  <a:pt x="30742" y="118"/>
                </a:lnTo>
                <a:lnTo>
                  <a:pt x="18905" y="2514"/>
                </a:lnTo>
                <a:lnTo>
                  <a:pt x="9229" y="9045"/>
                </a:lnTo>
                <a:lnTo>
                  <a:pt x="2701" y="18723"/>
                </a:lnTo>
                <a:lnTo>
                  <a:pt x="306" y="30560"/>
                </a:lnTo>
                <a:lnTo>
                  <a:pt x="2701" y="42397"/>
                </a:lnTo>
                <a:lnTo>
                  <a:pt x="9229" y="52074"/>
                </a:lnTo>
                <a:lnTo>
                  <a:pt x="18905" y="58602"/>
                </a:lnTo>
                <a:lnTo>
                  <a:pt x="30742" y="60998"/>
                </a:lnTo>
                <a:lnTo>
                  <a:pt x="388849" y="60998"/>
                </a:lnTo>
                <a:lnTo>
                  <a:pt x="391222" y="59400"/>
                </a:lnTo>
                <a:lnTo>
                  <a:pt x="393209" y="54518"/>
                </a:lnTo>
                <a:lnTo>
                  <a:pt x="392619" y="51714"/>
                </a:lnTo>
                <a:lnTo>
                  <a:pt x="388842" y="48041"/>
                </a:lnTo>
                <a:lnTo>
                  <a:pt x="21102" y="48041"/>
                </a:lnTo>
                <a:lnTo>
                  <a:pt x="13265" y="40200"/>
                </a:lnTo>
                <a:lnTo>
                  <a:pt x="13265" y="20923"/>
                </a:lnTo>
                <a:lnTo>
                  <a:pt x="21102" y="13078"/>
                </a:lnTo>
                <a:lnTo>
                  <a:pt x="64557" y="13078"/>
                </a:lnTo>
                <a:lnTo>
                  <a:pt x="67456" y="10180"/>
                </a:lnTo>
                <a:lnTo>
                  <a:pt x="67456" y="3023"/>
                </a:lnTo>
                <a:lnTo>
                  <a:pt x="64557" y="118"/>
                </a:lnTo>
                <a:close/>
              </a:path>
              <a:path w="442595" h="424180">
                <a:moveTo>
                  <a:pt x="392421" y="0"/>
                </a:moveTo>
                <a:lnTo>
                  <a:pt x="386206" y="118"/>
                </a:lnTo>
                <a:lnTo>
                  <a:pt x="90333" y="118"/>
                </a:lnTo>
                <a:lnTo>
                  <a:pt x="87435" y="3023"/>
                </a:lnTo>
                <a:lnTo>
                  <a:pt x="87435" y="10180"/>
                </a:lnTo>
                <a:lnTo>
                  <a:pt x="90333" y="13078"/>
                </a:lnTo>
                <a:lnTo>
                  <a:pt x="373614" y="13078"/>
                </a:lnTo>
                <a:lnTo>
                  <a:pt x="370989" y="18453"/>
                </a:lnTo>
                <a:lnTo>
                  <a:pt x="369600" y="24392"/>
                </a:lnTo>
                <a:lnTo>
                  <a:pt x="369600" y="36730"/>
                </a:lnTo>
                <a:lnTo>
                  <a:pt x="370987" y="42670"/>
                </a:lnTo>
                <a:lnTo>
                  <a:pt x="373611" y="48041"/>
                </a:lnTo>
                <a:lnTo>
                  <a:pt x="388842" y="48041"/>
                </a:lnTo>
                <a:lnTo>
                  <a:pt x="385462" y="44754"/>
                </a:lnTo>
                <a:lnTo>
                  <a:pt x="382557" y="37890"/>
                </a:lnTo>
                <a:lnTo>
                  <a:pt x="382557" y="23227"/>
                </a:lnTo>
                <a:lnTo>
                  <a:pt x="385462" y="16369"/>
                </a:lnTo>
                <a:lnTo>
                  <a:pt x="390729" y="11245"/>
                </a:lnTo>
                <a:lnTo>
                  <a:pt x="394487" y="7793"/>
                </a:lnTo>
                <a:lnTo>
                  <a:pt x="392421"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48" name="object 12">
            <a:extLst>
              <a:ext uri="{FF2B5EF4-FFF2-40B4-BE49-F238E27FC236}">
                <a16:creationId xmlns="" xmlns:a16="http://schemas.microsoft.com/office/drawing/2014/main" id="{4BA87E8F-AB13-4B1A-98DA-14DD43AEABCF}"/>
              </a:ext>
            </a:extLst>
          </p:cNvPr>
          <p:cNvSpPr/>
          <p:nvPr/>
        </p:nvSpPr>
        <p:spPr>
          <a:xfrm>
            <a:off x="516794" y="525306"/>
            <a:ext cx="155575" cy="0"/>
          </a:xfrm>
          <a:custGeom>
            <a:avLst/>
            <a:gdLst/>
            <a:ahLst/>
            <a:cxnLst/>
            <a:rect l="l" t="t" r="r" b="b"/>
            <a:pathLst>
              <a:path w="155575">
                <a:moveTo>
                  <a:pt x="0" y="0"/>
                </a:moveTo>
                <a:lnTo>
                  <a:pt x="155365" y="0"/>
                </a:lnTo>
              </a:path>
            </a:pathLst>
          </a:custGeom>
          <a:ln w="12956">
            <a:solidFill>
              <a:srgbClr val="00AEEF"/>
            </a:solidFill>
          </a:ln>
        </p:spPr>
        <p:txBody>
          <a:bodyPr wrap="square" lIns="0" tIns="0" rIns="0" bIns="0" rtlCol="0"/>
          <a:lstStyle/>
          <a:p>
            <a:pPr defTabSz="914400"/>
            <a:endParaRPr sz="1800">
              <a:solidFill>
                <a:prstClr val="black"/>
              </a:solidFill>
              <a:latin typeface="Calibri"/>
            </a:endParaRPr>
          </a:p>
        </p:txBody>
      </p:sp>
      <p:sp>
        <p:nvSpPr>
          <p:cNvPr id="49" name="object 13">
            <a:extLst>
              <a:ext uri="{FF2B5EF4-FFF2-40B4-BE49-F238E27FC236}">
                <a16:creationId xmlns="" xmlns:a16="http://schemas.microsoft.com/office/drawing/2014/main" id="{B0334A9A-6476-4878-93C5-A3D2EC2917B4}"/>
              </a:ext>
            </a:extLst>
          </p:cNvPr>
          <p:cNvSpPr/>
          <p:nvPr/>
        </p:nvSpPr>
        <p:spPr>
          <a:xfrm>
            <a:off x="583081" y="663983"/>
            <a:ext cx="42545" cy="13335"/>
          </a:xfrm>
          <a:custGeom>
            <a:avLst/>
            <a:gdLst/>
            <a:ahLst/>
            <a:cxnLst/>
            <a:rect l="l" t="t" r="r" b="b"/>
            <a:pathLst>
              <a:path w="42545" h="13334">
                <a:moveTo>
                  <a:pt x="39164" y="0"/>
                </a:moveTo>
                <a:lnTo>
                  <a:pt x="2901" y="0"/>
                </a:lnTo>
                <a:lnTo>
                  <a:pt x="0" y="2901"/>
                </a:lnTo>
                <a:lnTo>
                  <a:pt x="0" y="10058"/>
                </a:lnTo>
                <a:lnTo>
                  <a:pt x="2901" y="12960"/>
                </a:lnTo>
                <a:lnTo>
                  <a:pt x="39164" y="12960"/>
                </a:lnTo>
                <a:lnTo>
                  <a:pt x="42062" y="10058"/>
                </a:lnTo>
                <a:lnTo>
                  <a:pt x="42062" y="2901"/>
                </a:lnTo>
                <a:lnTo>
                  <a:pt x="39164"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0" name="object 14">
            <a:extLst>
              <a:ext uri="{FF2B5EF4-FFF2-40B4-BE49-F238E27FC236}">
                <a16:creationId xmlns="" xmlns:a16="http://schemas.microsoft.com/office/drawing/2014/main" id="{6631407E-AD9B-4D71-ADDE-1AE5738A212F}"/>
              </a:ext>
            </a:extLst>
          </p:cNvPr>
          <p:cNvSpPr/>
          <p:nvPr/>
        </p:nvSpPr>
        <p:spPr>
          <a:xfrm>
            <a:off x="444632" y="670464"/>
            <a:ext cx="123189" cy="0"/>
          </a:xfrm>
          <a:custGeom>
            <a:avLst/>
            <a:gdLst/>
            <a:ahLst/>
            <a:cxnLst/>
            <a:rect l="l" t="t" r="r" b="b"/>
            <a:pathLst>
              <a:path w="123190">
                <a:moveTo>
                  <a:pt x="0" y="0"/>
                </a:moveTo>
                <a:lnTo>
                  <a:pt x="123033" y="0"/>
                </a:lnTo>
              </a:path>
            </a:pathLst>
          </a:custGeom>
          <a:ln w="12960">
            <a:solidFill>
              <a:srgbClr val="00AEEF"/>
            </a:solidFill>
          </a:ln>
        </p:spPr>
        <p:txBody>
          <a:bodyPr wrap="square" lIns="0" tIns="0" rIns="0" bIns="0" rtlCol="0"/>
          <a:lstStyle/>
          <a:p>
            <a:pPr defTabSz="914400"/>
            <a:endParaRPr sz="1800">
              <a:solidFill>
                <a:prstClr val="black"/>
              </a:solidFill>
              <a:latin typeface="Calibri"/>
            </a:endParaRPr>
          </a:p>
        </p:txBody>
      </p:sp>
      <p:sp>
        <p:nvSpPr>
          <p:cNvPr id="51" name="object 15">
            <a:extLst>
              <a:ext uri="{FF2B5EF4-FFF2-40B4-BE49-F238E27FC236}">
                <a16:creationId xmlns="" xmlns:a16="http://schemas.microsoft.com/office/drawing/2014/main" id="{23E1226E-F095-46EB-B6A9-68DAB40DE3D5}"/>
              </a:ext>
            </a:extLst>
          </p:cNvPr>
          <p:cNvSpPr/>
          <p:nvPr/>
        </p:nvSpPr>
        <p:spPr>
          <a:xfrm>
            <a:off x="539417" y="381938"/>
            <a:ext cx="29845" cy="13335"/>
          </a:xfrm>
          <a:custGeom>
            <a:avLst/>
            <a:gdLst/>
            <a:ahLst/>
            <a:cxnLst/>
            <a:rect l="l" t="t" r="r" b="b"/>
            <a:pathLst>
              <a:path w="29845" h="13335">
                <a:moveTo>
                  <a:pt x="26700" y="0"/>
                </a:moveTo>
                <a:lnTo>
                  <a:pt x="2898" y="0"/>
                </a:lnTo>
                <a:lnTo>
                  <a:pt x="0" y="2898"/>
                </a:lnTo>
                <a:lnTo>
                  <a:pt x="0" y="10054"/>
                </a:lnTo>
                <a:lnTo>
                  <a:pt x="2898" y="12952"/>
                </a:lnTo>
                <a:lnTo>
                  <a:pt x="26700" y="12952"/>
                </a:lnTo>
                <a:lnTo>
                  <a:pt x="29606" y="10054"/>
                </a:lnTo>
                <a:lnTo>
                  <a:pt x="29606" y="2898"/>
                </a:lnTo>
                <a:lnTo>
                  <a:pt x="26700"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52" name="object 16">
            <a:extLst>
              <a:ext uri="{FF2B5EF4-FFF2-40B4-BE49-F238E27FC236}">
                <a16:creationId xmlns="" xmlns:a16="http://schemas.microsoft.com/office/drawing/2014/main" id="{F081E63C-06CE-423D-AAE9-690F6D2219A1}"/>
              </a:ext>
            </a:extLst>
          </p:cNvPr>
          <p:cNvSpPr/>
          <p:nvPr/>
        </p:nvSpPr>
        <p:spPr>
          <a:xfrm>
            <a:off x="403833" y="492580"/>
            <a:ext cx="120650" cy="83820"/>
          </a:xfrm>
          <a:custGeom>
            <a:avLst/>
            <a:gdLst/>
            <a:ahLst/>
            <a:cxnLst/>
            <a:rect l="l" t="t" r="r" b="b"/>
            <a:pathLst>
              <a:path w="120650" h="83820">
                <a:moveTo>
                  <a:pt x="80314" y="64068"/>
                </a:moveTo>
                <a:lnTo>
                  <a:pt x="58356" y="64068"/>
                </a:lnTo>
                <a:lnTo>
                  <a:pt x="78800" y="79019"/>
                </a:lnTo>
                <a:lnTo>
                  <a:pt x="83786" y="83310"/>
                </a:lnTo>
                <a:lnTo>
                  <a:pt x="94640" y="79689"/>
                </a:lnTo>
                <a:lnTo>
                  <a:pt x="94557" y="65012"/>
                </a:lnTo>
                <a:lnTo>
                  <a:pt x="81601" y="65012"/>
                </a:lnTo>
                <a:lnTo>
                  <a:pt x="80314" y="64068"/>
                </a:lnTo>
                <a:close/>
              </a:path>
              <a:path w="120650" h="83820">
                <a:moveTo>
                  <a:pt x="35111" y="12956"/>
                </a:moveTo>
                <a:lnTo>
                  <a:pt x="22157" y="12956"/>
                </a:lnTo>
                <a:lnTo>
                  <a:pt x="22157" y="74771"/>
                </a:lnTo>
                <a:lnTo>
                  <a:pt x="24231" y="78155"/>
                </a:lnTo>
                <a:lnTo>
                  <a:pt x="30928" y="81554"/>
                </a:lnTo>
                <a:lnTo>
                  <a:pt x="34888" y="81234"/>
                </a:lnTo>
                <a:lnTo>
                  <a:pt x="57066" y="65012"/>
                </a:lnTo>
                <a:lnTo>
                  <a:pt x="35111" y="65012"/>
                </a:lnTo>
                <a:lnTo>
                  <a:pt x="35111" y="12956"/>
                </a:lnTo>
                <a:close/>
              </a:path>
              <a:path w="120650" h="83820">
                <a:moveTo>
                  <a:pt x="59698" y="49560"/>
                </a:moveTo>
                <a:lnTo>
                  <a:pt x="57016" y="49560"/>
                </a:lnTo>
                <a:lnTo>
                  <a:pt x="55670" y="49982"/>
                </a:lnTo>
                <a:lnTo>
                  <a:pt x="35111" y="65012"/>
                </a:lnTo>
                <a:lnTo>
                  <a:pt x="57070" y="65009"/>
                </a:lnTo>
                <a:lnTo>
                  <a:pt x="58356" y="64068"/>
                </a:lnTo>
                <a:lnTo>
                  <a:pt x="80314" y="64068"/>
                </a:lnTo>
                <a:lnTo>
                  <a:pt x="61045" y="49982"/>
                </a:lnTo>
                <a:lnTo>
                  <a:pt x="59698" y="49560"/>
                </a:lnTo>
                <a:close/>
              </a:path>
              <a:path w="120650" h="83820">
                <a:moveTo>
                  <a:pt x="94557" y="12956"/>
                </a:moveTo>
                <a:lnTo>
                  <a:pt x="81601" y="12956"/>
                </a:lnTo>
                <a:lnTo>
                  <a:pt x="81605" y="65012"/>
                </a:lnTo>
                <a:lnTo>
                  <a:pt x="94557" y="65012"/>
                </a:lnTo>
                <a:lnTo>
                  <a:pt x="94557" y="12956"/>
                </a:lnTo>
                <a:close/>
              </a:path>
              <a:path w="120650" h="83820">
                <a:moveTo>
                  <a:pt x="117187" y="0"/>
                </a:moveTo>
                <a:lnTo>
                  <a:pt x="2901" y="0"/>
                </a:lnTo>
                <a:lnTo>
                  <a:pt x="0" y="2901"/>
                </a:lnTo>
                <a:lnTo>
                  <a:pt x="0" y="10058"/>
                </a:lnTo>
                <a:lnTo>
                  <a:pt x="2901" y="12956"/>
                </a:lnTo>
                <a:lnTo>
                  <a:pt x="117187" y="12956"/>
                </a:lnTo>
                <a:lnTo>
                  <a:pt x="120084" y="10058"/>
                </a:lnTo>
                <a:lnTo>
                  <a:pt x="120084" y="2901"/>
                </a:lnTo>
                <a:lnTo>
                  <a:pt x="117187" y="0"/>
                </a:lnTo>
                <a:close/>
              </a:path>
            </a:pathLst>
          </a:custGeom>
          <a:solidFill>
            <a:srgbClr val="00AEEF"/>
          </a:solidFill>
        </p:spPr>
        <p:txBody>
          <a:bodyPr wrap="square" lIns="0" tIns="0" rIns="0" bIns="0" rtlCol="0"/>
          <a:lstStyle/>
          <a:p>
            <a:pPr defTabSz="914400"/>
            <a:endParaRPr sz="1800">
              <a:solidFill>
                <a:prstClr val="black"/>
              </a:solidFill>
              <a:latin typeface="Calibri"/>
            </a:endParaRPr>
          </a:p>
        </p:txBody>
      </p:sp>
      <p:sp>
        <p:nvSpPr>
          <p:cNvPr id="19" name="Заголовок 5"/>
          <p:cNvSpPr>
            <a:spLocks noGrp="1"/>
          </p:cNvSpPr>
          <p:nvPr>
            <p:ph type="title"/>
          </p:nvPr>
        </p:nvSpPr>
        <p:spPr>
          <a:xfrm>
            <a:off x="396140" y="1065797"/>
            <a:ext cx="5043156" cy="1402480"/>
          </a:xfrm>
        </p:spPr>
        <p:txBody>
          <a:bodyPr>
            <a:noAutofit/>
          </a:bodyPr>
          <a:lstStyle/>
          <a:p>
            <a:pPr algn="just"/>
            <a:r>
              <a:rPr lang="uz-Latn-UZ" sz="1300" dirty="0" smtClean="0">
                <a:solidFill>
                  <a:schemeClr val="tx1">
                    <a:lumMod val="85000"/>
                    <a:lumOff val="15000"/>
                  </a:schemeClr>
                </a:solidFill>
              </a:rPr>
              <a:t>      </a:t>
            </a:r>
            <a:endParaRPr lang="ru-RU" sz="1300" dirty="0">
              <a:solidFill>
                <a:schemeClr val="tx1">
                  <a:lumMod val="85000"/>
                  <a:lumOff val="15000"/>
                </a:schemeClr>
              </a:solidFill>
            </a:endParaRPr>
          </a:p>
        </p:txBody>
      </p:sp>
      <p:sp>
        <p:nvSpPr>
          <p:cNvPr id="18" name="Объект 7"/>
          <p:cNvSpPr txBox="1">
            <a:spLocks/>
          </p:cNvSpPr>
          <p:nvPr/>
        </p:nvSpPr>
        <p:spPr>
          <a:xfrm>
            <a:off x="589484" y="531340"/>
            <a:ext cx="4729468" cy="2792249"/>
          </a:xfrm>
          <a:prstGeom prst="rect">
            <a:avLst/>
          </a:prstGeom>
        </p:spPr>
        <p:txBody>
          <a:bodyPr vert="horz" lIns="91440" tIns="45720" rIns="91440" bIns="45720" rtlCol="0" anchor="t">
            <a:normAutofit/>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r>
              <a:rPr lang="en-US" sz="1200" dirty="0" smtClean="0">
                <a:solidFill>
                  <a:srgbClr val="90C226"/>
                </a:solidFill>
              </a:rPr>
              <a:t/>
            </a:r>
            <a:br>
              <a:rPr lang="en-US" sz="1200" dirty="0" smtClean="0">
                <a:solidFill>
                  <a:srgbClr val="90C226"/>
                </a:solidFill>
              </a:rPr>
            </a:br>
            <a:endParaRPr lang="ru-RU" sz="1200" dirty="0">
              <a:solidFill>
                <a:prstClr val="black">
                  <a:lumMod val="75000"/>
                  <a:lumOff val="25000"/>
                </a:prstClr>
              </a:solidFill>
              <a:latin typeface="Arial Black" pitchFamily="34" charset="0"/>
            </a:endParaRPr>
          </a:p>
        </p:txBody>
      </p:sp>
      <p:sp>
        <p:nvSpPr>
          <p:cNvPr id="24" name="Заголовок 5"/>
          <p:cNvSpPr txBox="1">
            <a:spLocks/>
          </p:cNvSpPr>
          <p:nvPr/>
        </p:nvSpPr>
        <p:spPr>
          <a:xfrm>
            <a:off x="569262" y="737851"/>
            <a:ext cx="5002384" cy="2606257"/>
          </a:xfrm>
          <a:prstGeom prst="rect">
            <a:avLst/>
          </a:prstGeom>
        </p:spPr>
        <p:txBody>
          <a:bodyPr vert="horz" lIns="91440" tIns="45720" rIns="91440" bIns="45720" rtlCol="0" anchor="t">
            <a:normAutofit fontScale="92500" lnSpcReduction="20000"/>
          </a:bodyPr>
          <a:lstStyle>
            <a:lvl1pPr algn="l" defTabSz="215981" rtl="0" eaLnBrk="1" latinLnBrk="0" hangingPunct="1">
              <a:spcBef>
                <a:spcPct val="0"/>
              </a:spcBef>
              <a:buNone/>
              <a:defRPr sz="1701"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dirty="0" smtClean="0"/>
              <a:t>  </a:t>
            </a:r>
            <a:br>
              <a:rPr lang="en-US" dirty="0" smtClean="0"/>
            </a:br>
            <a:r>
              <a:rPr lang="en-US" dirty="0" smtClean="0"/>
              <a:t/>
            </a:r>
            <a:br>
              <a:rPr lang="en-US" dirty="0" smtClean="0"/>
            </a:br>
            <a:r>
              <a:rPr lang="en-US" dirty="0" smtClean="0"/>
              <a:t>  </a:t>
            </a:r>
            <a:r>
              <a:rPr lang="en-US" sz="1400" dirty="0" err="1" smtClean="0">
                <a:solidFill>
                  <a:schemeClr val="tx1"/>
                </a:solidFill>
                <a:latin typeface="Arial" panose="020B0604020202020204" pitchFamily="34" charset="0"/>
                <a:cs typeface="Arial" panose="020B0604020202020204" pitchFamily="34" charset="0"/>
              </a:rPr>
              <a:t>Matnni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ko‘chiring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va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otlanmoq</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so‘zi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bilan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bog‘liq</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holda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leksik</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me’yorning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turg‘unligi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haqida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fikr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yuriting</a:t>
            </a:r>
            <a:r>
              <a:rPr lang="en-US" sz="1400" dirty="0" smtClean="0">
                <a:solidFill>
                  <a:schemeClr val="tx1"/>
                </a:solidFill>
                <a:latin typeface="Arial" panose="020B0604020202020204" pitchFamily="34" charset="0"/>
                <a:cs typeface="Arial" panose="020B0604020202020204" pitchFamily="34" charset="0"/>
              </a:rPr>
              <a:t>.</a:t>
            </a:r>
            <a:br>
              <a:rPr lang="en-US" sz="1400" dirty="0" smtClean="0">
                <a:solidFill>
                  <a:schemeClr val="tx1"/>
                </a:solidFill>
                <a:latin typeface="Arial" panose="020B0604020202020204" pitchFamily="34" charset="0"/>
                <a:cs typeface="Arial" panose="020B0604020202020204" pitchFamily="34" charset="0"/>
              </a:rPr>
            </a:br>
            <a:r>
              <a:rPr lang="en-US" sz="1400" dirty="0" err="1" smtClean="0">
                <a:solidFill>
                  <a:schemeClr val="tx1"/>
                </a:solidFill>
                <a:latin typeface="Arial" panose="020B0604020202020204" pitchFamily="34" charset="0"/>
                <a:cs typeface="Arial" panose="020B0604020202020204" pitchFamily="34" charset="0"/>
              </a:rPr>
              <a:t>Taraqqiyot</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shunchalik</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tezlashib</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ketdiki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sal</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bo‘shashsang</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yo</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modadan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orqada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qolasan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yo</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avtobusdan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Hatto</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so‘z</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tug‘ilish</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sur’ati</a:t>
            </a:r>
            <a:r>
              <a:rPr lang="en-US" sz="1400" dirty="0" smtClean="0">
                <a:solidFill>
                  <a:schemeClr val="tx1"/>
                </a:solidFill>
                <a:latin typeface="Arial" panose="020B0604020202020204" pitchFamily="34" charset="0"/>
                <a:cs typeface="Arial" panose="020B0604020202020204" pitchFamily="34" charset="0"/>
              </a:rPr>
              <a:t>  ham </a:t>
            </a:r>
            <a:r>
              <a:rPr lang="en-US" sz="1400" dirty="0" err="1" smtClean="0">
                <a:solidFill>
                  <a:schemeClr val="tx1"/>
                </a:solidFill>
                <a:latin typeface="Arial" panose="020B0604020202020204" pitchFamily="34" charset="0"/>
                <a:cs typeface="Arial" panose="020B0604020202020204" pitchFamily="34" charset="0"/>
              </a:rPr>
              <a:t>bu</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taraqqiyot</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oldida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juda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imillayapti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Masalan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qadimda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Yo‘lga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otlandi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degan</a:t>
            </a:r>
            <a:r>
              <a:rPr lang="en-US" sz="1400" dirty="0" smtClean="0">
                <a:solidFill>
                  <a:schemeClr val="tx1"/>
                </a:solidFill>
                <a:latin typeface="Arial" panose="020B0604020202020204" pitchFamily="34" charset="0"/>
                <a:cs typeface="Arial" panose="020B0604020202020204" pitchFamily="34" charset="0"/>
              </a:rPr>
              <a:t>  gap  </a:t>
            </a:r>
            <a:r>
              <a:rPr lang="en-US" sz="1400" dirty="0" err="1" smtClean="0">
                <a:solidFill>
                  <a:schemeClr val="tx1"/>
                </a:solidFill>
                <a:latin typeface="Arial" panose="020B0604020202020204" pitchFamily="34" charset="0"/>
                <a:cs typeface="Arial" panose="020B0604020202020204" pitchFamily="34" charset="0"/>
              </a:rPr>
              <a:t>bor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edi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Hozir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otlar</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o‘rnini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texnika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egallab</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oldi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Lekin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Yo‘lga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otlandi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gapi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hamon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tilimizda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Yo‘lga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otlangan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odam</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esa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yalpayib</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mashinada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o‘tirgan</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bo'ladi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Demak</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Yo'lga</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mashinalandi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degan</a:t>
            </a:r>
            <a:r>
              <a:rPr lang="en-US" sz="1400" dirty="0" smtClean="0">
                <a:solidFill>
                  <a:schemeClr val="tx1"/>
                </a:solidFill>
                <a:latin typeface="Arial" panose="020B0604020202020204" pitchFamily="34" charset="0"/>
                <a:cs typeface="Arial" panose="020B0604020202020204" pitchFamily="34" charset="0"/>
              </a:rPr>
              <a:t>  gap  </a:t>
            </a:r>
            <a:r>
              <a:rPr lang="en-US" sz="1400" dirty="0" err="1" smtClean="0">
                <a:solidFill>
                  <a:schemeClr val="tx1"/>
                </a:solidFill>
                <a:latin typeface="Arial" panose="020B0604020202020204" pitchFamily="34" charset="0"/>
                <a:cs typeface="Arial" panose="020B0604020202020204" pitchFamily="34" charset="0"/>
              </a:rPr>
              <a:t>tug'ilishi</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kerak</a:t>
            </a:r>
            <a:r>
              <a:rPr lang="en-US" sz="1400" dirty="0" smtClean="0">
                <a:solidFill>
                  <a:schemeClr val="tx1"/>
                </a:solidFill>
                <a:latin typeface="Arial" panose="020B0604020202020204" pitchFamily="34" charset="0"/>
                <a:cs typeface="Arial" panose="020B0604020202020204" pitchFamily="34" charset="0"/>
              </a:rPr>
              <a:t>  </a:t>
            </a:r>
            <a:r>
              <a:rPr lang="en-US" sz="1400" dirty="0" err="1" smtClean="0">
                <a:solidFill>
                  <a:schemeClr val="tx1"/>
                </a:solidFill>
                <a:latin typeface="Arial" panose="020B0604020202020204" pitchFamily="34" charset="0"/>
                <a:cs typeface="Arial" panose="020B0604020202020204" pitchFamily="34" charset="0"/>
              </a:rPr>
              <a:t>edi</a:t>
            </a:r>
            <a:r>
              <a:rPr lang="en-US" sz="1400" dirty="0" smtClean="0">
                <a:solidFill>
                  <a:schemeClr val="tx1"/>
                </a:solidFill>
                <a:latin typeface="Arial" panose="020B0604020202020204" pitchFamily="34" charset="0"/>
                <a:cs typeface="Arial" panose="020B0604020202020204" pitchFamily="34" charset="0"/>
              </a:rPr>
              <a:t>-da.  </a:t>
            </a:r>
            <a:endParaRPr lang="uz-Latn-UZ" sz="1400" dirty="0" smtClean="0">
              <a:solidFill>
                <a:schemeClr val="tx1"/>
              </a:solidFill>
              <a:latin typeface="Arial" panose="020B0604020202020204" pitchFamily="34" charset="0"/>
              <a:cs typeface="Arial" panose="020B0604020202020204" pitchFamily="34" charset="0"/>
            </a:endParaRPr>
          </a:p>
          <a:p>
            <a:r>
              <a:rPr lang="uz-Latn-UZ" sz="1400" dirty="0">
                <a:solidFill>
                  <a:schemeClr val="tx1"/>
                </a:solidFill>
                <a:latin typeface="Arial" panose="020B0604020202020204" pitchFamily="34" charset="0"/>
                <a:cs typeface="Arial" panose="020B0604020202020204" pitchFamily="34" charset="0"/>
              </a:rPr>
              <a:t> </a:t>
            </a:r>
            <a:r>
              <a:rPr lang="uz-Latn-UZ" sz="1400" dirty="0" smtClean="0">
                <a:solidFill>
                  <a:schemeClr val="tx1"/>
                </a:solidFill>
                <a:latin typeface="Arial" panose="020B0604020202020204" pitchFamily="34" charset="0"/>
                <a:cs typeface="Arial" panose="020B0604020202020204" pitchFamily="34" charset="0"/>
              </a:rPr>
              <a:t>                                                                    </a:t>
            </a:r>
            <a:r>
              <a:rPr lang="en-US" sz="1400" dirty="0" smtClean="0">
                <a:solidFill>
                  <a:schemeClr val="tx1"/>
                </a:solidFill>
                <a:latin typeface="Arial" panose="020B0604020202020204" pitchFamily="34" charset="0"/>
                <a:cs typeface="Arial" panose="020B0604020202020204" pitchFamily="34" charset="0"/>
              </a:rPr>
              <a:t>(O.  </a:t>
            </a:r>
            <a:r>
              <a:rPr lang="en-US" sz="1400" dirty="0" err="1" smtClean="0">
                <a:solidFill>
                  <a:schemeClr val="tx1"/>
                </a:solidFill>
                <a:latin typeface="Arial" panose="020B0604020202020204" pitchFamily="34" charset="0"/>
                <a:cs typeface="Arial" panose="020B0604020202020204" pitchFamily="34" charset="0"/>
              </a:rPr>
              <a:t>Farmonov</a:t>
            </a:r>
            <a:r>
              <a:rPr lang="en-US" sz="1400" dirty="0" smtClean="0">
                <a:solidFill>
                  <a:schemeClr val="tx1"/>
                </a:solidFill>
                <a:latin typeface="Arial" panose="020B0604020202020204" pitchFamily="34" charset="0"/>
                <a:cs typeface="Arial" panose="020B0604020202020204" pitchFamily="34" charset="0"/>
              </a:rPr>
              <a:t>)</a:t>
            </a:r>
            <a:r>
              <a:rPr lang="en-US" sz="1400" dirty="0" smtClean="0"/>
              <a:t/>
            </a:r>
            <a:br>
              <a:rPr lang="en-US" sz="1400" dirty="0" smtClean="0"/>
            </a:br>
            <a:endParaRPr lang="ru-RU" sz="1400" dirty="0"/>
          </a:p>
        </p:txBody>
      </p:sp>
    </p:spTree>
    <p:extLst>
      <p:ext uri="{BB962C8B-B14F-4D97-AF65-F5344CB8AC3E}">
        <p14:creationId xmlns:p14="http://schemas.microsoft.com/office/powerpoint/2010/main" val="653388193"/>
      </p:ext>
    </p:extLst>
  </p:cSld>
  <p:clrMapOvr>
    <a:masterClrMapping/>
  </p:clrMapOvr>
</p:sld>
</file>

<file path=ppt/theme/theme1.xml><?xml version="1.0" encoding="utf-8"?>
<a:theme xmlns:a="http://schemas.openxmlformats.org/drawingml/2006/main" name="1_Office Theme">
  <a:themeElements>
    <a:clrScheme name="i9_Aqua Teal">
      <a:dk1>
        <a:srgbClr val="57565A"/>
      </a:dk1>
      <a:lt1>
        <a:sysClr val="window" lastClr="FFFFFF"/>
      </a:lt1>
      <a:dk2>
        <a:srgbClr val="1C5686"/>
      </a:dk2>
      <a:lt2>
        <a:srgbClr val="176490"/>
      </a:lt2>
      <a:accent1>
        <a:srgbClr val="51C3CA"/>
      </a:accent1>
      <a:accent2>
        <a:srgbClr val="3CB2C3"/>
      </a:accent2>
      <a:accent3>
        <a:srgbClr val="1AA5BD"/>
      </a:accent3>
      <a:accent4>
        <a:srgbClr val="0097B7"/>
      </a:accent4>
      <a:accent5>
        <a:srgbClr val="0086AC"/>
      </a:accent5>
      <a:accent6>
        <a:srgbClr val="00759E"/>
      </a:accent6>
      <a:hlink>
        <a:srgbClr val="7030A0"/>
      </a:hlink>
      <a:folHlink>
        <a:srgbClr val="00B0F0"/>
      </a:folHlink>
    </a:clrScheme>
    <a:fontScheme name="Custom 3">
      <a:majorFont>
        <a:latin typeface="Open Sans Light"/>
        <a:ea typeface=""/>
        <a:cs typeface=""/>
      </a:majorFont>
      <a:minorFont>
        <a:latin typeface="Open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151246</TotalTime>
  <Words>605</Words>
  <Application>Microsoft Office PowerPoint</Application>
  <PresentationFormat>Произвольный</PresentationFormat>
  <Paragraphs>121</Paragraphs>
  <Slides>16</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16</vt:i4>
      </vt:variant>
    </vt:vector>
  </HeadingPairs>
  <TitlesOfParts>
    <vt:vector size="24" baseType="lpstr">
      <vt:lpstr>Arial</vt:lpstr>
      <vt:lpstr>Arial Black</vt:lpstr>
      <vt:lpstr>Calibri</vt:lpstr>
      <vt:lpstr>Open Sans</vt:lpstr>
      <vt:lpstr>Open Sans Light</vt:lpstr>
      <vt:lpstr>Times New Roman</vt:lpstr>
      <vt:lpstr>Wingdings 3</vt:lpstr>
      <vt:lpstr>1_Office Theme</vt:lpstr>
      <vt:lpstr>Презентация PowerPoint</vt:lpstr>
      <vt:lpstr>Shiorimiz: Go‘zallik, nafosat shu tilga xosdir. </vt:lpstr>
      <vt:lpstr>Презентация PowerPoint</vt:lpstr>
      <vt:lpstr>          Nutqning  to‘g‘riligi  nutq  madaniyati  haqidagi  ta’limotning  markaziy  masalasidir.  Madaniy  nutqning  boshqa  barcha  kommunikativ sifatlari  ayni  shu  to‘g‘rilik  mavjud  bo‘lgandagina  yuzaga  kela oladi. Zotan,  to‘g‘ri  bo‘lmagan  nutqning  aniqligi  yoki  mantiqiyligi, ifodaliligi  yoki  boyligi  haqida  gapirish  mumkin  emas. Aytish  joizki,  nutqning  to‘g‘riligi  boshqa  barcha  kommunikativ sifatlarning  poydevori  vazifasini  bajaradi.  </vt:lpstr>
      <vt:lpstr>      Shuning  uchun  ham  nutqning to'g'riligi  nutq  madaniyatining  birinchi  bosqichi  bo‘lib,  maktab ona tili  ta’limining  asosiy  maqsadi  ham  o‘quvchilarda  aynan  to‘g‘ri  nutq tuzish ko'nikma  va  malakalarini  shakllantirishga  qaratilgan. To‘g‘rilik  sifati  nutq  tarkibi  va  qurilishining  amaldagi  adabiy  til me’yorlariga  to’la   mosligi  asosida  yuzaga  keladi.  Adabiy  til  me’yor­lariga  amal  qilinmasdan  tuzilgan  nutq  to‘g‘ri  nutq  bo‘la  olmaydi. </vt:lpstr>
      <vt:lpstr>O’zbek adabiy tilida quyidagi me’yorlar  farqlanadi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Учетная запись Майкрософт</cp:lastModifiedBy>
  <cp:revision>1482</cp:revision>
  <dcterms:created xsi:type="dcterms:W3CDTF">2014-10-08T23:03:32Z</dcterms:created>
  <dcterms:modified xsi:type="dcterms:W3CDTF">2021-03-01T11:57:32Z</dcterms:modified>
</cp:coreProperties>
</file>