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98" r:id="rId3"/>
    <p:sldId id="301" r:id="rId4"/>
    <p:sldId id="267" r:id="rId5"/>
    <p:sldId id="268" r:id="rId6"/>
    <p:sldId id="286" r:id="rId7"/>
    <p:sldId id="293" r:id="rId8"/>
    <p:sldId id="270" r:id="rId9"/>
    <p:sldId id="299" r:id="rId10"/>
    <p:sldId id="296" r:id="rId11"/>
    <p:sldId id="269" r:id="rId12"/>
    <p:sldId id="290" r:id="rId13"/>
    <p:sldId id="276" r:id="rId14"/>
    <p:sldId id="291" r:id="rId15"/>
    <p:sldId id="303" r:id="rId16"/>
    <p:sldId id="280" r:id="rId17"/>
    <p:sldId id="281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F487F2-F9AD-4363-863E-1FFC9635175D}">
          <p14:sldIdLst>
            <p14:sldId id="256"/>
            <p14:sldId id="298"/>
            <p14:sldId id="301"/>
            <p14:sldId id="267"/>
            <p14:sldId id="268"/>
            <p14:sldId id="286"/>
            <p14:sldId id="293"/>
            <p14:sldId id="270"/>
            <p14:sldId id="299"/>
            <p14:sldId id="296"/>
            <p14:sldId id="269"/>
            <p14:sldId id="290"/>
            <p14:sldId id="276"/>
            <p14:sldId id="291"/>
            <p14:sldId id="303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19" autoAdjust="0"/>
  </p:normalViewPr>
  <p:slideViewPr>
    <p:cSldViewPr>
      <p:cViewPr varScale="1">
        <p:scale>
          <a:sx n="135" d="100"/>
          <a:sy n="135" d="100"/>
        </p:scale>
        <p:origin x="87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DCF4A-B27C-46E2-81CA-59F4821F118A}" type="doc">
      <dgm:prSet loTypeId="urn:microsoft.com/office/officeart/2008/layout/IncreasingCircleProces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71E3DC1-CE12-415B-9FE8-D4AEF6DD5510}">
      <dgm:prSet phldrT="[Текст]"/>
      <dgm:spPr/>
      <dgm:t>
        <a:bodyPr/>
        <a:lstStyle/>
        <a:p>
          <a:r>
            <a: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  </a:t>
          </a:r>
          <a:r>
            <a:rPr lang="en-US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BRIFING</a:t>
          </a:r>
          <a:endParaRPr lang="ru-RU" b="1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059DE4-6226-4A48-A512-1AA2E6EBFD14}" type="parTrans" cxnId="{839859C2-86FD-4B5C-AE7E-E9908086B15C}">
      <dgm:prSet/>
      <dgm:spPr/>
      <dgm:t>
        <a:bodyPr/>
        <a:lstStyle/>
        <a:p>
          <a:endParaRPr lang="ru-RU"/>
        </a:p>
      </dgm:t>
    </dgm:pt>
    <dgm:pt modelId="{3457D443-B4BB-4195-9FCF-89714F40717B}" type="sibTrans" cxnId="{839859C2-86FD-4B5C-AE7E-E9908086B15C}">
      <dgm:prSet/>
      <dgm:spPr/>
      <dgm:t>
        <a:bodyPr/>
        <a:lstStyle/>
        <a:p>
          <a:endParaRPr lang="ru-RU"/>
        </a:p>
      </dgm:t>
    </dgm:pt>
    <dgm:pt modelId="{CF68035A-43F2-444F-B34C-E95E013B090D}">
      <dgm:prSet phldrT="[Текст]" custT="1"/>
      <dgm:spPr/>
      <dgm:t>
        <a:bodyPr/>
        <a:lstStyle/>
        <a:p>
          <a:pPr algn="ctr"/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15B9A23-B4A1-433F-9273-EA455ABB53F5}" type="parTrans" cxnId="{2A5E8FAA-9FDD-47B4-AACC-DF082DD1EEC0}">
      <dgm:prSet/>
      <dgm:spPr/>
      <dgm:t>
        <a:bodyPr/>
        <a:lstStyle/>
        <a:p>
          <a:endParaRPr lang="ru-RU"/>
        </a:p>
      </dgm:t>
    </dgm:pt>
    <dgm:pt modelId="{1B78A697-8072-45F1-99E0-756212BF9F1E}" type="sibTrans" cxnId="{2A5E8FAA-9FDD-47B4-AACC-DF082DD1EEC0}">
      <dgm:prSet/>
      <dgm:spPr/>
      <dgm:t>
        <a:bodyPr/>
        <a:lstStyle/>
        <a:p>
          <a:endParaRPr lang="ru-RU"/>
        </a:p>
      </dgm:t>
    </dgm:pt>
    <dgm:pt modelId="{FD9A6EDB-D500-4517-B0D1-D60B3738C334}">
      <dgm:prSet phldrT="[Текст]"/>
      <dgm:spPr/>
      <dgm:t>
        <a:bodyPr/>
        <a:lstStyle/>
        <a:p>
          <a:r>
            <a:rPr lang="en-US" b="1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IBTIDO</a:t>
          </a:r>
          <a:endParaRPr lang="ru-RU" b="1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gm:t>
    </dgm:pt>
    <dgm:pt modelId="{41992A9C-86BF-431B-9C02-E0DA6DE7CBD5}" type="parTrans" cxnId="{7BE7136C-EFD0-4178-8480-72D984B62332}">
      <dgm:prSet/>
      <dgm:spPr/>
      <dgm:t>
        <a:bodyPr/>
        <a:lstStyle/>
        <a:p>
          <a:endParaRPr lang="ru-RU"/>
        </a:p>
      </dgm:t>
    </dgm:pt>
    <dgm:pt modelId="{9DDFBDF2-3670-45B9-AA7F-63B0F9E0CEBD}" type="sibTrans" cxnId="{7BE7136C-EFD0-4178-8480-72D984B62332}">
      <dgm:prSet/>
      <dgm:spPr/>
      <dgm:t>
        <a:bodyPr/>
        <a:lstStyle/>
        <a:p>
          <a:endParaRPr lang="ru-RU"/>
        </a:p>
      </dgm:t>
    </dgm:pt>
    <dgm:pt modelId="{4A955614-D19D-4B34-A6FC-78C3B1C8649F}">
      <dgm:prSet phldrT="[Текст]" custT="1"/>
      <dgm:spPr/>
      <dgm:t>
        <a:bodyPr/>
        <a:lstStyle/>
        <a:p>
          <a:pPr algn="ctr"/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92236F7-9137-42F6-A2C1-4EC2392AE599}" type="parTrans" cxnId="{1BBF5715-7F36-4EC9-AF30-C307E6A8FDCC}">
      <dgm:prSet/>
      <dgm:spPr/>
      <dgm:t>
        <a:bodyPr/>
        <a:lstStyle/>
        <a:p>
          <a:endParaRPr lang="ru-RU"/>
        </a:p>
      </dgm:t>
    </dgm:pt>
    <dgm:pt modelId="{3B324C07-1F49-4E8F-8C67-4AE866310AFE}" type="sibTrans" cxnId="{1BBF5715-7F36-4EC9-AF30-C307E6A8FDCC}">
      <dgm:prSet/>
      <dgm:spPr/>
      <dgm:t>
        <a:bodyPr/>
        <a:lstStyle/>
        <a:p>
          <a:endParaRPr lang="ru-RU"/>
        </a:p>
      </dgm:t>
    </dgm:pt>
    <dgm:pt modelId="{DA9A7E56-DD19-42A7-9A6D-E5ED70552253}">
      <dgm:prSet phldrT="[Текст]"/>
      <dgm:spPr/>
      <dgm:t>
        <a:bodyPr/>
        <a:lstStyle/>
        <a:p>
          <a:r>
            <a:rPr lang="en-US" b="1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    </a:t>
          </a:r>
          <a:r>
            <a:rPr lang="en-US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INTIHO</a:t>
          </a:r>
          <a:endParaRPr lang="ru-RU" b="1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gm:t>
    </dgm:pt>
    <dgm:pt modelId="{7EB59FF2-262A-41F4-8239-904EA038368F}" type="parTrans" cxnId="{76E76222-C361-4691-BD17-B728CED9B2EB}">
      <dgm:prSet/>
      <dgm:spPr/>
      <dgm:t>
        <a:bodyPr/>
        <a:lstStyle/>
        <a:p>
          <a:endParaRPr lang="ru-RU"/>
        </a:p>
      </dgm:t>
    </dgm:pt>
    <dgm:pt modelId="{EB818C82-C8F7-443F-81C5-73EDE14300BE}" type="sibTrans" cxnId="{76E76222-C361-4691-BD17-B728CED9B2EB}">
      <dgm:prSet/>
      <dgm:spPr/>
      <dgm:t>
        <a:bodyPr/>
        <a:lstStyle/>
        <a:p>
          <a:endParaRPr lang="ru-RU"/>
        </a:p>
      </dgm:t>
    </dgm:pt>
    <dgm:pt modelId="{49C5E08C-2030-45A5-B8DC-A27CA7EBFD12}">
      <dgm:prSet phldrT="[Текст]" custT="1"/>
      <dgm:spPr/>
      <dgm:t>
        <a:bodyPr/>
        <a:lstStyle/>
        <a:p>
          <a:pPr algn="ctr"/>
          <a:r>
            <a:rPr lang="en-US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endParaRPr lang="ru-RU" sz="12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E99471F-E731-47B8-8B23-DB683130B786}" type="parTrans" cxnId="{1CE888A4-5642-4CD0-BA32-2E80C769B049}">
      <dgm:prSet/>
      <dgm:spPr/>
      <dgm:t>
        <a:bodyPr/>
        <a:lstStyle/>
        <a:p>
          <a:endParaRPr lang="ru-RU"/>
        </a:p>
      </dgm:t>
    </dgm:pt>
    <dgm:pt modelId="{543B5350-4943-43F8-A818-76DE096B09BA}" type="sibTrans" cxnId="{1CE888A4-5642-4CD0-BA32-2E80C769B049}">
      <dgm:prSet/>
      <dgm:spPr/>
      <dgm:t>
        <a:bodyPr/>
        <a:lstStyle/>
        <a:p>
          <a:endParaRPr lang="ru-RU"/>
        </a:p>
      </dgm:t>
    </dgm:pt>
    <dgm:pt modelId="{B05A6D1F-13A7-4DF2-A463-5E9850D738B1}" type="pres">
      <dgm:prSet presAssocID="{683DCF4A-B27C-46E2-81CA-59F4821F118A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4F25813-834E-46B6-B9E9-D6B6838161B7}" type="pres">
      <dgm:prSet presAssocID="{B71E3DC1-CE12-415B-9FE8-D4AEF6DD5510}" presName="composite" presStyleCnt="0"/>
      <dgm:spPr/>
    </dgm:pt>
    <dgm:pt modelId="{5B32D9CF-0F44-4CB4-8633-DB2F1CC1F492}" type="pres">
      <dgm:prSet presAssocID="{B71E3DC1-CE12-415B-9FE8-D4AEF6DD5510}" presName="BackAccent" presStyleLbl="bgShp" presStyleIdx="0" presStyleCnt="3"/>
      <dgm:spPr/>
    </dgm:pt>
    <dgm:pt modelId="{212B004E-4E50-4C3B-B8F1-B9D4FCD4CC54}" type="pres">
      <dgm:prSet presAssocID="{B71E3DC1-CE12-415B-9FE8-D4AEF6DD5510}" presName="Accent" presStyleLbl="alignNode1" presStyleIdx="0" presStyleCnt="3"/>
      <dgm:spPr/>
    </dgm:pt>
    <dgm:pt modelId="{CAE0483D-CFCA-44FC-93F7-E4F80E6B6F8F}" type="pres">
      <dgm:prSet presAssocID="{B71E3DC1-CE12-415B-9FE8-D4AEF6DD5510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2A2F98-D422-4DB3-90E5-F6B82A830C72}" type="pres">
      <dgm:prSet presAssocID="{B71E3DC1-CE12-415B-9FE8-D4AEF6DD5510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461A43-6BA2-4A1D-8F9A-A33F96743464}" type="pres">
      <dgm:prSet presAssocID="{3457D443-B4BB-4195-9FCF-89714F40717B}" presName="sibTrans" presStyleCnt="0"/>
      <dgm:spPr/>
    </dgm:pt>
    <dgm:pt modelId="{D70B82CE-A3BD-4129-B5D7-25A239BF93DC}" type="pres">
      <dgm:prSet presAssocID="{FD9A6EDB-D500-4517-B0D1-D60B3738C334}" presName="composite" presStyleCnt="0"/>
      <dgm:spPr/>
    </dgm:pt>
    <dgm:pt modelId="{B7244549-8A2C-4E85-A918-34AEC165AD1F}" type="pres">
      <dgm:prSet presAssocID="{FD9A6EDB-D500-4517-B0D1-D60B3738C334}" presName="BackAccent" presStyleLbl="bgShp" presStyleIdx="1" presStyleCnt="3"/>
      <dgm:spPr/>
    </dgm:pt>
    <dgm:pt modelId="{3EA05D16-C431-4698-8762-F20F4E08795A}" type="pres">
      <dgm:prSet presAssocID="{FD9A6EDB-D500-4517-B0D1-D60B3738C334}" presName="Accent" presStyleLbl="alignNode1" presStyleIdx="1" presStyleCnt="3"/>
      <dgm:spPr/>
    </dgm:pt>
    <dgm:pt modelId="{A2426B8E-D3D3-49C1-BB9D-511E74B37853}" type="pres">
      <dgm:prSet presAssocID="{FD9A6EDB-D500-4517-B0D1-D60B3738C334}" presName="Child" presStyleLbl="revTx" presStyleIdx="2" presStyleCnt="6" custScaleX="1091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D3F3E-F3F6-4A95-B51C-B20ECD513831}" type="pres">
      <dgm:prSet presAssocID="{FD9A6EDB-D500-4517-B0D1-D60B3738C334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81009A-7796-432F-9C1B-AFE71F22FB77}" type="pres">
      <dgm:prSet presAssocID="{9DDFBDF2-3670-45B9-AA7F-63B0F9E0CEBD}" presName="sibTrans" presStyleCnt="0"/>
      <dgm:spPr/>
    </dgm:pt>
    <dgm:pt modelId="{188EAD83-7E7A-4A7C-AB2B-246E4C6F6D6B}" type="pres">
      <dgm:prSet presAssocID="{DA9A7E56-DD19-42A7-9A6D-E5ED70552253}" presName="composite" presStyleCnt="0"/>
      <dgm:spPr/>
    </dgm:pt>
    <dgm:pt modelId="{9A897E3F-EA3E-434C-884C-A2DA6B9D84B5}" type="pres">
      <dgm:prSet presAssocID="{DA9A7E56-DD19-42A7-9A6D-E5ED70552253}" presName="BackAccent" presStyleLbl="bgShp" presStyleIdx="2" presStyleCnt="3"/>
      <dgm:spPr/>
    </dgm:pt>
    <dgm:pt modelId="{5D001852-8484-4E35-810C-31C2E4D4A120}" type="pres">
      <dgm:prSet presAssocID="{DA9A7E56-DD19-42A7-9A6D-E5ED70552253}" presName="Accent" presStyleLbl="alignNode1" presStyleIdx="2" presStyleCnt="3"/>
      <dgm:spPr/>
    </dgm:pt>
    <dgm:pt modelId="{250E6FDD-7966-4F23-B069-D7D329CE67A7}" type="pres">
      <dgm:prSet presAssocID="{DA9A7E56-DD19-42A7-9A6D-E5ED7055225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2F5A4-C156-45D2-8703-3E849561F7BA}" type="pres">
      <dgm:prSet presAssocID="{DA9A7E56-DD19-42A7-9A6D-E5ED70552253}" presName="Parent" presStyleLbl="revTx" presStyleIdx="5" presStyleCnt="6" custLinFactNeighborX="-191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0322BF-6290-43BF-B879-8DE4951A2C3A}" type="presOf" srcId="{49C5E08C-2030-45A5-B8DC-A27CA7EBFD12}" destId="{250E6FDD-7966-4F23-B069-D7D329CE67A7}" srcOrd="0" destOrd="0" presId="urn:microsoft.com/office/officeart/2008/layout/IncreasingCircleProcess"/>
    <dgm:cxn modelId="{2B77D8DA-C3B4-4C95-84D5-CC5DD75763F7}" type="presOf" srcId="{683DCF4A-B27C-46E2-81CA-59F4821F118A}" destId="{B05A6D1F-13A7-4DF2-A463-5E9850D738B1}" srcOrd="0" destOrd="0" presId="urn:microsoft.com/office/officeart/2008/layout/IncreasingCircleProcess"/>
    <dgm:cxn modelId="{EA6D77AD-FBBE-4309-B000-28AAF2D3CE3D}" type="presOf" srcId="{4A955614-D19D-4B34-A6FC-78C3B1C8649F}" destId="{A2426B8E-D3D3-49C1-BB9D-511E74B37853}" srcOrd="0" destOrd="0" presId="urn:microsoft.com/office/officeart/2008/layout/IncreasingCircleProcess"/>
    <dgm:cxn modelId="{E66322B9-DA3A-48B6-A200-01E35BA82981}" type="presOf" srcId="{FD9A6EDB-D500-4517-B0D1-D60B3738C334}" destId="{3ADD3F3E-F3F6-4A95-B51C-B20ECD513831}" srcOrd="0" destOrd="0" presId="urn:microsoft.com/office/officeart/2008/layout/IncreasingCircleProcess"/>
    <dgm:cxn modelId="{839859C2-86FD-4B5C-AE7E-E9908086B15C}" srcId="{683DCF4A-B27C-46E2-81CA-59F4821F118A}" destId="{B71E3DC1-CE12-415B-9FE8-D4AEF6DD5510}" srcOrd="0" destOrd="0" parTransId="{06059DE4-6226-4A48-A512-1AA2E6EBFD14}" sibTransId="{3457D443-B4BB-4195-9FCF-89714F40717B}"/>
    <dgm:cxn modelId="{1BBF5715-7F36-4EC9-AF30-C307E6A8FDCC}" srcId="{FD9A6EDB-D500-4517-B0D1-D60B3738C334}" destId="{4A955614-D19D-4B34-A6FC-78C3B1C8649F}" srcOrd="0" destOrd="0" parTransId="{792236F7-9137-42F6-A2C1-4EC2392AE599}" sibTransId="{3B324C07-1F49-4E8F-8C67-4AE866310AFE}"/>
    <dgm:cxn modelId="{D0365D09-4C25-4DFD-AE30-1F9888594895}" type="presOf" srcId="{B71E3DC1-CE12-415B-9FE8-D4AEF6DD5510}" destId="{E12A2F98-D422-4DB3-90E5-F6B82A830C72}" srcOrd="0" destOrd="0" presId="urn:microsoft.com/office/officeart/2008/layout/IncreasingCircleProcess"/>
    <dgm:cxn modelId="{2A5E8FAA-9FDD-47B4-AACC-DF082DD1EEC0}" srcId="{B71E3DC1-CE12-415B-9FE8-D4AEF6DD5510}" destId="{CF68035A-43F2-444F-B34C-E95E013B090D}" srcOrd="0" destOrd="0" parTransId="{C15B9A23-B4A1-433F-9273-EA455ABB53F5}" sibTransId="{1B78A697-8072-45F1-99E0-756212BF9F1E}"/>
    <dgm:cxn modelId="{7BE7136C-EFD0-4178-8480-72D984B62332}" srcId="{683DCF4A-B27C-46E2-81CA-59F4821F118A}" destId="{FD9A6EDB-D500-4517-B0D1-D60B3738C334}" srcOrd="1" destOrd="0" parTransId="{41992A9C-86BF-431B-9C02-E0DA6DE7CBD5}" sibTransId="{9DDFBDF2-3670-45B9-AA7F-63B0F9E0CEBD}"/>
    <dgm:cxn modelId="{D51AA7B7-78CD-4E10-90DF-8400DBE2CAE3}" type="presOf" srcId="{CF68035A-43F2-444F-B34C-E95E013B090D}" destId="{CAE0483D-CFCA-44FC-93F7-E4F80E6B6F8F}" srcOrd="0" destOrd="0" presId="urn:microsoft.com/office/officeart/2008/layout/IncreasingCircleProcess"/>
    <dgm:cxn modelId="{76E76222-C361-4691-BD17-B728CED9B2EB}" srcId="{683DCF4A-B27C-46E2-81CA-59F4821F118A}" destId="{DA9A7E56-DD19-42A7-9A6D-E5ED70552253}" srcOrd="2" destOrd="0" parTransId="{7EB59FF2-262A-41F4-8239-904EA038368F}" sibTransId="{EB818C82-C8F7-443F-81C5-73EDE14300BE}"/>
    <dgm:cxn modelId="{1CE888A4-5642-4CD0-BA32-2E80C769B049}" srcId="{DA9A7E56-DD19-42A7-9A6D-E5ED70552253}" destId="{49C5E08C-2030-45A5-B8DC-A27CA7EBFD12}" srcOrd="0" destOrd="0" parTransId="{2E99471F-E731-47B8-8B23-DB683130B786}" sibTransId="{543B5350-4943-43F8-A818-76DE096B09BA}"/>
    <dgm:cxn modelId="{16A8C269-5584-4744-937C-6FB70B4279E3}" type="presOf" srcId="{DA9A7E56-DD19-42A7-9A6D-E5ED70552253}" destId="{DD52F5A4-C156-45D2-8703-3E849561F7BA}" srcOrd="0" destOrd="0" presId="urn:microsoft.com/office/officeart/2008/layout/IncreasingCircleProcess"/>
    <dgm:cxn modelId="{96F3CF0E-6A95-4B27-84FD-D773D6274998}" type="presParOf" srcId="{B05A6D1F-13A7-4DF2-A463-5E9850D738B1}" destId="{14F25813-834E-46B6-B9E9-D6B6838161B7}" srcOrd="0" destOrd="0" presId="urn:microsoft.com/office/officeart/2008/layout/IncreasingCircleProcess"/>
    <dgm:cxn modelId="{91975648-21C9-4484-8775-319D43DA2F64}" type="presParOf" srcId="{14F25813-834E-46B6-B9E9-D6B6838161B7}" destId="{5B32D9CF-0F44-4CB4-8633-DB2F1CC1F492}" srcOrd="0" destOrd="0" presId="urn:microsoft.com/office/officeart/2008/layout/IncreasingCircleProcess"/>
    <dgm:cxn modelId="{F189FDFA-3DCE-4EF5-B4E2-4F3778F69E64}" type="presParOf" srcId="{14F25813-834E-46B6-B9E9-D6B6838161B7}" destId="{212B004E-4E50-4C3B-B8F1-B9D4FCD4CC54}" srcOrd="1" destOrd="0" presId="urn:microsoft.com/office/officeart/2008/layout/IncreasingCircleProcess"/>
    <dgm:cxn modelId="{9B7F5277-6078-417C-B4DE-D0B552951650}" type="presParOf" srcId="{14F25813-834E-46B6-B9E9-D6B6838161B7}" destId="{CAE0483D-CFCA-44FC-93F7-E4F80E6B6F8F}" srcOrd="2" destOrd="0" presId="urn:microsoft.com/office/officeart/2008/layout/IncreasingCircleProcess"/>
    <dgm:cxn modelId="{8F4C75C5-568E-4891-9417-5C35E807643A}" type="presParOf" srcId="{14F25813-834E-46B6-B9E9-D6B6838161B7}" destId="{E12A2F98-D422-4DB3-90E5-F6B82A830C72}" srcOrd="3" destOrd="0" presId="urn:microsoft.com/office/officeart/2008/layout/IncreasingCircleProcess"/>
    <dgm:cxn modelId="{722038DA-2A2F-48B7-8DAB-58C013A5E376}" type="presParOf" srcId="{B05A6D1F-13A7-4DF2-A463-5E9850D738B1}" destId="{EE461A43-6BA2-4A1D-8F9A-A33F96743464}" srcOrd="1" destOrd="0" presId="urn:microsoft.com/office/officeart/2008/layout/IncreasingCircleProcess"/>
    <dgm:cxn modelId="{47FC396D-E822-4FF9-A7FA-873DE0611054}" type="presParOf" srcId="{B05A6D1F-13A7-4DF2-A463-5E9850D738B1}" destId="{D70B82CE-A3BD-4129-B5D7-25A239BF93DC}" srcOrd="2" destOrd="0" presId="urn:microsoft.com/office/officeart/2008/layout/IncreasingCircleProcess"/>
    <dgm:cxn modelId="{99508CE9-F670-411A-8E6E-8DB1592A433A}" type="presParOf" srcId="{D70B82CE-A3BD-4129-B5D7-25A239BF93DC}" destId="{B7244549-8A2C-4E85-A918-34AEC165AD1F}" srcOrd="0" destOrd="0" presId="urn:microsoft.com/office/officeart/2008/layout/IncreasingCircleProcess"/>
    <dgm:cxn modelId="{2A45E469-2337-44E8-A668-6650B6FD3278}" type="presParOf" srcId="{D70B82CE-A3BD-4129-B5D7-25A239BF93DC}" destId="{3EA05D16-C431-4698-8762-F20F4E08795A}" srcOrd="1" destOrd="0" presId="urn:microsoft.com/office/officeart/2008/layout/IncreasingCircleProcess"/>
    <dgm:cxn modelId="{EEBDEF2B-1163-4766-ADF7-A05123844822}" type="presParOf" srcId="{D70B82CE-A3BD-4129-B5D7-25A239BF93DC}" destId="{A2426B8E-D3D3-49C1-BB9D-511E74B37853}" srcOrd="2" destOrd="0" presId="urn:microsoft.com/office/officeart/2008/layout/IncreasingCircleProcess"/>
    <dgm:cxn modelId="{A4880B2F-199F-4EF8-AABE-585881541C3F}" type="presParOf" srcId="{D70B82CE-A3BD-4129-B5D7-25A239BF93DC}" destId="{3ADD3F3E-F3F6-4A95-B51C-B20ECD513831}" srcOrd="3" destOrd="0" presId="urn:microsoft.com/office/officeart/2008/layout/IncreasingCircleProcess"/>
    <dgm:cxn modelId="{839DDB0A-54C0-42BE-A8A9-6EC2E5E3C1FF}" type="presParOf" srcId="{B05A6D1F-13A7-4DF2-A463-5E9850D738B1}" destId="{AD81009A-7796-432F-9C1B-AFE71F22FB77}" srcOrd="3" destOrd="0" presId="urn:microsoft.com/office/officeart/2008/layout/IncreasingCircleProcess"/>
    <dgm:cxn modelId="{620F9342-DF78-4345-AC09-2D64C784087E}" type="presParOf" srcId="{B05A6D1F-13A7-4DF2-A463-5E9850D738B1}" destId="{188EAD83-7E7A-4A7C-AB2B-246E4C6F6D6B}" srcOrd="4" destOrd="0" presId="urn:microsoft.com/office/officeart/2008/layout/IncreasingCircleProcess"/>
    <dgm:cxn modelId="{C4E79017-926F-4A4D-B90A-C05AA7CB5A2C}" type="presParOf" srcId="{188EAD83-7E7A-4A7C-AB2B-246E4C6F6D6B}" destId="{9A897E3F-EA3E-434C-884C-A2DA6B9D84B5}" srcOrd="0" destOrd="0" presId="urn:microsoft.com/office/officeart/2008/layout/IncreasingCircleProcess"/>
    <dgm:cxn modelId="{BFB7C92B-F912-4CCF-A98F-B56EAEF62196}" type="presParOf" srcId="{188EAD83-7E7A-4A7C-AB2B-246E4C6F6D6B}" destId="{5D001852-8484-4E35-810C-31C2E4D4A120}" srcOrd="1" destOrd="0" presId="urn:microsoft.com/office/officeart/2008/layout/IncreasingCircleProcess"/>
    <dgm:cxn modelId="{9BE11398-2428-4902-A849-70CD41104286}" type="presParOf" srcId="{188EAD83-7E7A-4A7C-AB2B-246E4C6F6D6B}" destId="{250E6FDD-7966-4F23-B069-D7D329CE67A7}" srcOrd="2" destOrd="0" presId="urn:microsoft.com/office/officeart/2008/layout/IncreasingCircleProcess"/>
    <dgm:cxn modelId="{C5602A63-31A2-46AF-BD49-5D4720800840}" type="presParOf" srcId="{188EAD83-7E7A-4A7C-AB2B-246E4C6F6D6B}" destId="{DD52F5A4-C156-45D2-8703-3E849561F7BA}" srcOrd="3" destOrd="0" presId="urn:microsoft.com/office/officeart/2008/layout/IncreasingCircleProcess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3DCF4A-B27C-46E2-81CA-59F4821F118A}" type="doc">
      <dgm:prSet loTypeId="urn:microsoft.com/office/officeart/2008/layout/IncreasingCircleProces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71E3DC1-CE12-415B-9FE8-D4AEF6DD5510}">
      <dgm:prSet phldrT="[Текст]"/>
      <dgm:spPr/>
      <dgm:t>
        <a:bodyPr/>
        <a:lstStyle/>
        <a:p>
          <a:r>
            <a: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  ISTIFODA</a:t>
          </a:r>
          <a:endParaRPr lang="ru-RU" b="1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059DE4-6226-4A48-A512-1AA2E6EBFD14}" type="parTrans" cxnId="{839859C2-86FD-4B5C-AE7E-E9908086B15C}">
      <dgm:prSet/>
      <dgm:spPr/>
      <dgm:t>
        <a:bodyPr/>
        <a:lstStyle/>
        <a:p>
          <a:endParaRPr lang="ru-RU"/>
        </a:p>
      </dgm:t>
    </dgm:pt>
    <dgm:pt modelId="{3457D443-B4BB-4195-9FCF-89714F40717B}" type="sibTrans" cxnId="{839859C2-86FD-4B5C-AE7E-E9908086B15C}">
      <dgm:prSet/>
      <dgm:spPr/>
      <dgm:t>
        <a:bodyPr/>
        <a:lstStyle/>
        <a:p>
          <a:endParaRPr lang="ru-RU"/>
        </a:p>
      </dgm:t>
    </dgm:pt>
    <dgm:pt modelId="{FD9A6EDB-D500-4517-B0D1-D60B3738C334}">
      <dgm:prSet phldrT="[Текст]"/>
      <dgm:spPr/>
      <dgm:t>
        <a:bodyPr/>
        <a:lstStyle/>
        <a:p>
          <a:r>
            <a:rPr lang="en-US" b="1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MUNAQQID</a:t>
          </a:r>
          <a:endParaRPr lang="ru-RU" b="1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gm:t>
    </dgm:pt>
    <dgm:pt modelId="{41992A9C-86BF-431B-9C02-E0DA6DE7CBD5}" type="parTrans" cxnId="{7BE7136C-EFD0-4178-8480-72D984B62332}">
      <dgm:prSet/>
      <dgm:spPr/>
      <dgm:t>
        <a:bodyPr/>
        <a:lstStyle/>
        <a:p>
          <a:endParaRPr lang="ru-RU"/>
        </a:p>
      </dgm:t>
    </dgm:pt>
    <dgm:pt modelId="{9DDFBDF2-3670-45B9-AA7F-63B0F9E0CEBD}" type="sibTrans" cxnId="{7BE7136C-EFD0-4178-8480-72D984B62332}">
      <dgm:prSet/>
      <dgm:spPr/>
      <dgm:t>
        <a:bodyPr/>
        <a:lstStyle/>
        <a:p>
          <a:endParaRPr lang="ru-RU"/>
        </a:p>
      </dgm:t>
    </dgm:pt>
    <dgm:pt modelId="{DA9A7E56-DD19-42A7-9A6D-E5ED70552253}">
      <dgm:prSet phldrT="[Текст]"/>
      <dgm:spPr/>
      <dgm:t>
        <a:bodyPr/>
        <a:lstStyle/>
        <a:p>
          <a:r>
            <a:rPr lang="en-US" b="1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    UNSUR</a:t>
          </a:r>
          <a:endParaRPr lang="ru-RU" b="1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gm:t>
    </dgm:pt>
    <dgm:pt modelId="{7EB59FF2-262A-41F4-8239-904EA038368F}" type="parTrans" cxnId="{76E76222-C361-4691-BD17-B728CED9B2EB}">
      <dgm:prSet/>
      <dgm:spPr/>
      <dgm:t>
        <a:bodyPr/>
        <a:lstStyle/>
        <a:p>
          <a:endParaRPr lang="ru-RU"/>
        </a:p>
      </dgm:t>
    </dgm:pt>
    <dgm:pt modelId="{EB818C82-C8F7-443F-81C5-73EDE14300BE}" type="sibTrans" cxnId="{76E76222-C361-4691-BD17-B728CED9B2EB}">
      <dgm:prSet/>
      <dgm:spPr/>
      <dgm:t>
        <a:bodyPr/>
        <a:lstStyle/>
        <a:p>
          <a:endParaRPr lang="ru-RU"/>
        </a:p>
      </dgm:t>
    </dgm:pt>
    <dgm:pt modelId="{B05A6D1F-13A7-4DF2-A463-5E9850D738B1}" type="pres">
      <dgm:prSet presAssocID="{683DCF4A-B27C-46E2-81CA-59F4821F118A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4F25813-834E-46B6-B9E9-D6B6838161B7}" type="pres">
      <dgm:prSet presAssocID="{B71E3DC1-CE12-415B-9FE8-D4AEF6DD5510}" presName="composite" presStyleCnt="0"/>
      <dgm:spPr/>
    </dgm:pt>
    <dgm:pt modelId="{5B32D9CF-0F44-4CB4-8633-DB2F1CC1F492}" type="pres">
      <dgm:prSet presAssocID="{B71E3DC1-CE12-415B-9FE8-D4AEF6DD5510}" presName="BackAccent" presStyleLbl="bgShp" presStyleIdx="0" presStyleCnt="3"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212B004E-4E50-4C3B-B8F1-B9D4FCD4CC54}" type="pres">
      <dgm:prSet presAssocID="{B71E3DC1-CE12-415B-9FE8-D4AEF6DD5510}" presName="Accent" presStyleLbl="alignNode1" presStyleIdx="0" presStyleCnt="3"/>
      <dgm:spPr/>
    </dgm:pt>
    <dgm:pt modelId="{CAE0483D-CFCA-44FC-93F7-E4F80E6B6F8F}" type="pres">
      <dgm:prSet presAssocID="{B71E3DC1-CE12-415B-9FE8-D4AEF6DD5510}" presName="Child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2A2F98-D422-4DB3-90E5-F6B82A830C72}" type="pres">
      <dgm:prSet presAssocID="{B71E3DC1-CE12-415B-9FE8-D4AEF6DD5510}" presName="Parent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461A43-6BA2-4A1D-8F9A-A33F96743464}" type="pres">
      <dgm:prSet presAssocID="{3457D443-B4BB-4195-9FCF-89714F40717B}" presName="sibTrans" presStyleCnt="0"/>
      <dgm:spPr/>
    </dgm:pt>
    <dgm:pt modelId="{D70B82CE-A3BD-4129-B5D7-25A239BF93DC}" type="pres">
      <dgm:prSet presAssocID="{FD9A6EDB-D500-4517-B0D1-D60B3738C334}" presName="composite" presStyleCnt="0"/>
      <dgm:spPr/>
    </dgm:pt>
    <dgm:pt modelId="{B7244549-8A2C-4E85-A918-34AEC165AD1F}" type="pres">
      <dgm:prSet presAssocID="{FD9A6EDB-D500-4517-B0D1-D60B3738C334}" presName="BackAccent" presStyleLbl="bgShp" presStyleIdx="1" presStyleCnt="3"/>
      <dgm:spPr/>
    </dgm:pt>
    <dgm:pt modelId="{3EA05D16-C431-4698-8762-F20F4E08795A}" type="pres">
      <dgm:prSet presAssocID="{FD9A6EDB-D500-4517-B0D1-D60B3738C334}" presName="Accent" presStyleLbl="alignNode1" presStyleIdx="1" presStyleCnt="3"/>
      <dgm:spPr>
        <a:solidFill>
          <a:srgbClr val="FF0000"/>
        </a:solidFill>
      </dgm:spPr>
      <dgm:t>
        <a:bodyPr/>
        <a:lstStyle/>
        <a:p>
          <a:endParaRPr lang="ru-RU"/>
        </a:p>
      </dgm:t>
    </dgm:pt>
    <dgm:pt modelId="{A2426B8E-D3D3-49C1-BB9D-511E74B37853}" type="pres">
      <dgm:prSet presAssocID="{FD9A6EDB-D500-4517-B0D1-D60B3738C334}" presName="Child" presStyleLbl="revTx" presStyleIdx="0" presStyleCnt="3" custScaleX="1091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D3F3E-F3F6-4A95-B51C-B20ECD513831}" type="pres">
      <dgm:prSet presAssocID="{FD9A6EDB-D500-4517-B0D1-D60B3738C334}" presName="Parent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81009A-7796-432F-9C1B-AFE71F22FB77}" type="pres">
      <dgm:prSet presAssocID="{9DDFBDF2-3670-45B9-AA7F-63B0F9E0CEBD}" presName="sibTrans" presStyleCnt="0"/>
      <dgm:spPr/>
    </dgm:pt>
    <dgm:pt modelId="{188EAD83-7E7A-4A7C-AB2B-246E4C6F6D6B}" type="pres">
      <dgm:prSet presAssocID="{DA9A7E56-DD19-42A7-9A6D-E5ED70552253}" presName="composite" presStyleCnt="0"/>
      <dgm:spPr/>
    </dgm:pt>
    <dgm:pt modelId="{9A897E3F-EA3E-434C-884C-A2DA6B9D84B5}" type="pres">
      <dgm:prSet presAssocID="{DA9A7E56-DD19-42A7-9A6D-E5ED70552253}" presName="BackAccent" presStyleLbl="bgShp" presStyleIdx="2" presStyleCnt="3"/>
      <dgm:spPr/>
    </dgm:pt>
    <dgm:pt modelId="{5D001852-8484-4E35-810C-31C2E4D4A120}" type="pres">
      <dgm:prSet presAssocID="{DA9A7E56-DD19-42A7-9A6D-E5ED70552253}" presName="Accent" presStyleLbl="alignNode1" presStyleIdx="2" presStyleCnt="3"/>
      <dgm:spPr>
        <a:solidFill>
          <a:srgbClr val="FFFF00"/>
        </a:solidFill>
      </dgm:spPr>
      <dgm:t>
        <a:bodyPr/>
        <a:lstStyle/>
        <a:p>
          <a:endParaRPr lang="ru-RU"/>
        </a:p>
      </dgm:t>
    </dgm:pt>
    <dgm:pt modelId="{250E6FDD-7966-4F23-B069-D7D329CE67A7}" type="pres">
      <dgm:prSet presAssocID="{DA9A7E56-DD19-42A7-9A6D-E5ED70552253}" presName="Child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2F5A4-C156-45D2-8703-3E849561F7BA}" type="pres">
      <dgm:prSet presAssocID="{DA9A7E56-DD19-42A7-9A6D-E5ED70552253}" presName="Parent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9859C2-86FD-4B5C-AE7E-E9908086B15C}" srcId="{683DCF4A-B27C-46E2-81CA-59F4821F118A}" destId="{B71E3DC1-CE12-415B-9FE8-D4AEF6DD5510}" srcOrd="0" destOrd="0" parTransId="{06059DE4-6226-4A48-A512-1AA2E6EBFD14}" sibTransId="{3457D443-B4BB-4195-9FCF-89714F40717B}"/>
    <dgm:cxn modelId="{346DA6EA-B932-4D7E-8DF5-304CDBF26422}" type="presOf" srcId="{DA9A7E56-DD19-42A7-9A6D-E5ED70552253}" destId="{DD52F5A4-C156-45D2-8703-3E849561F7BA}" srcOrd="0" destOrd="0" presId="urn:microsoft.com/office/officeart/2008/layout/IncreasingCircleProcess"/>
    <dgm:cxn modelId="{7BE7136C-EFD0-4178-8480-72D984B62332}" srcId="{683DCF4A-B27C-46E2-81CA-59F4821F118A}" destId="{FD9A6EDB-D500-4517-B0D1-D60B3738C334}" srcOrd="1" destOrd="0" parTransId="{41992A9C-86BF-431B-9C02-E0DA6DE7CBD5}" sibTransId="{9DDFBDF2-3670-45B9-AA7F-63B0F9E0CEBD}"/>
    <dgm:cxn modelId="{B5DDE696-2FB0-492E-B032-1B32C8E22367}" type="presOf" srcId="{B71E3DC1-CE12-415B-9FE8-D4AEF6DD5510}" destId="{E12A2F98-D422-4DB3-90E5-F6B82A830C72}" srcOrd="0" destOrd="0" presId="urn:microsoft.com/office/officeart/2008/layout/IncreasingCircleProcess"/>
    <dgm:cxn modelId="{76E76222-C361-4691-BD17-B728CED9B2EB}" srcId="{683DCF4A-B27C-46E2-81CA-59F4821F118A}" destId="{DA9A7E56-DD19-42A7-9A6D-E5ED70552253}" srcOrd="2" destOrd="0" parTransId="{7EB59FF2-262A-41F4-8239-904EA038368F}" sibTransId="{EB818C82-C8F7-443F-81C5-73EDE14300BE}"/>
    <dgm:cxn modelId="{7519C81E-F5F2-422F-B7EF-CEC7C4AEC928}" type="presOf" srcId="{FD9A6EDB-D500-4517-B0D1-D60B3738C334}" destId="{3ADD3F3E-F3F6-4A95-B51C-B20ECD513831}" srcOrd="0" destOrd="0" presId="urn:microsoft.com/office/officeart/2008/layout/IncreasingCircleProcess"/>
    <dgm:cxn modelId="{1ADC17E9-3EDD-4777-A1A1-7DDB33F29D7C}" type="presOf" srcId="{683DCF4A-B27C-46E2-81CA-59F4821F118A}" destId="{B05A6D1F-13A7-4DF2-A463-5E9850D738B1}" srcOrd="0" destOrd="0" presId="urn:microsoft.com/office/officeart/2008/layout/IncreasingCircleProcess"/>
    <dgm:cxn modelId="{A17C994E-1A51-49C4-BCEA-FE475F7448EC}" type="presParOf" srcId="{B05A6D1F-13A7-4DF2-A463-5E9850D738B1}" destId="{14F25813-834E-46B6-B9E9-D6B6838161B7}" srcOrd="0" destOrd="0" presId="urn:microsoft.com/office/officeart/2008/layout/IncreasingCircleProcess"/>
    <dgm:cxn modelId="{E16409C0-9CA0-4048-B743-0B6F55688187}" type="presParOf" srcId="{14F25813-834E-46B6-B9E9-D6B6838161B7}" destId="{5B32D9CF-0F44-4CB4-8633-DB2F1CC1F492}" srcOrd="0" destOrd="0" presId="urn:microsoft.com/office/officeart/2008/layout/IncreasingCircleProcess"/>
    <dgm:cxn modelId="{D266589B-8E4E-414B-837E-9511891CC466}" type="presParOf" srcId="{14F25813-834E-46B6-B9E9-D6B6838161B7}" destId="{212B004E-4E50-4C3B-B8F1-B9D4FCD4CC54}" srcOrd="1" destOrd="0" presId="urn:microsoft.com/office/officeart/2008/layout/IncreasingCircleProcess"/>
    <dgm:cxn modelId="{C1FFFA0F-266B-419A-9162-282E90AC9706}" type="presParOf" srcId="{14F25813-834E-46B6-B9E9-D6B6838161B7}" destId="{CAE0483D-CFCA-44FC-93F7-E4F80E6B6F8F}" srcOrd="2" destOrd="0" presId="urn:microsoft.com/office/officeart/2008/layout/IncreasingCircleProcess"/>
    <dgm:cxn modelId="{48B2B03D-9D19-44AB-AAC7-6B1EBE36093B}" type="presParOf" srcId="{14F25813-834E-46B6-B9E9-D6B6838161B7}" destId="{E12A2F98-D422-4DB3-90E5-F6B82A830C72}" srcOrd="3" destOrd="0" presId="urn:microsoft.com/office/officeart/2008/layout/IncreasingCircleProcess"/>
    <dgm:cxn modelId="{35723582-AAC5-4D4F-BF55-5E0C4508480C}" type="presParOf" srcId="{B05A6D1F-13A7-4DF2-A463-5E9850D738B1}" destId="{EE461A43-6BA2-4A1D-8F9A-A33F96743464}" srcOrd="1" destOrd="0" presId="urn:microsoft.com/office/officeart/2008/layout/IncreasingCircleProcess"/>
    <dgm:cxn modelId="{EA98D8E3-8F32-485E-ACF8-17ADE8855D74}" type="presParOf" srcId="{B05A6D1F-13A7-4DF2-A463-5E9850D738B1}" destId="{D70B82CE-A3BD-4129-B5D7-25A239BF93DC}" srcOrd="2" destOrd="0" presId="urn:microsoft.com/office/officeart/2008/layout/IncreasingCircleProcess"/>
    <dgm:cxn modelId="{567C583B-3794-4C61-8E73-53E85C191510}" type="presParOf" srcId="{D70B82CE-A3BD-4129-B5D7-25A239BF93DC}" destId="{B7244549-8A2C-4E85-A918-34AEC165AD1F}" srcOrd="0" destOrd="0" presId="urn:microsoft.com/office/officeart/2008/layout/IncreasingCircleProcess"/>
    <dgm:cxn modelId="{320CC2DD-0F5D-443C-BC40-0FDEF6368D0D}" type="presParOf" srcId="{D70B82CE-A3BD-4129-B5D7-25A239BF93DC}" destId="{3EA05D16-C431-4698-8762-F20F4E08795A}" srcOrd="1" destOrd="0" presId="urn:microsoft.com/office/officeart/2008/layout/IncreasingCircleProcess"/>
    <dgm:cxn modelId="{2251906C-ED7D-448D-B52B-794AB5007A9E}" type="presParOf" srcId="{D70B82CE-A3BD-4129-B5D7-25A239BF93DC}" destId="{A2426B8E-D3D3-49C1-BB9D-511E74B37853}" srcOrd="2" destOrd="0" presId="urn:microsoft.com/office/officeart/2008/layout/IncreasingCircleProcess"/>
    <dgm:cxn modelId="{DB12B465-900D-452C-8F41-FB2FABE14F4F}" type="presParOf" srcId="{D70B82CE-A3BD-4129-B5D7-25A239BF93DC}" destId="{3ADD3F3E-F3F6-4A95-B51C-B20ECD513831}" srcOrd="3" destOrd="0" presId="urn:microsoft.com/office/officeart/2008/layout/IncreasingCircleProcess"/>
    <dgm:cxn modelId="{B2F181C2-1646-4952-A43A-2B56D829C411}" type="presParOf" srcId="{B05A6D1F-13A7-4DF2-A463-5E9850D738B1}" destId="{AD81009A-7796-432F-9C1B-AFE71F22FB77}" srcOrd="3" destOrd="0" presId="urn:microsoft.com/office/officeart/2008/layout/IncreasingCircleProcess"/>
    <dgm:cxn modelId="{F3CA34DD-9048-4824-ABD3-16A608B0B296}" type="presParOf" srcId="{B05A6D1F-13A7-4DF2-A463-5E9850D738B1}" destId="{188EAD83-7E7A-4A7C-AB2B-246E4C6F6D6B}" srcOrd="4" destOrd="0" presId="urn:microsoft.com/office/officeart/2008/layout/IncreasingCircleProcess"/>
    <dgm:cxn modelId="{4800BA4F-F9D8-4DD9-99F6-D0280A99A1B3}" type="presParOf" srcId="{188EAD83-7E7A-4A7C-AB2B-246E4C6F6D6B}" destId="{9A897E3F-EA3E-434C-884C-A2DA6B9D84B5}" srcOrd="0" destOrd="0" presId="urn:microsoft.com/office/officeart/2008/layout/IncreasingCircleProcess"/>
    <dgm:cxn modelId="{9F353FAB-8B89-4A2E-87C3-672D87BC8F1B}" type="presParOf" srcId="{188EAD83-7E7A-4A7C-AB2B-246E4C6F6D6B}" destId="{5D001852-8484-4E35-810C-31C2E4D4A120}" srcOrd="1" destOrd="0" presId="urn:microsoft.com/office/officeart/2008/layout/IncreasingCircleProcess"/>
    <dgm:cxn modelId="{A2FF7E8D-625C-4F04-B2AF-60DF1DA4E50B}" type="presParOf" srcId="{188EAD83-7E7A-4A7C-AB2B-246E4C6F6D6B}" destId="{250E6FDD-7966-4F23-B069-D7D329CE67A7}" srcOrd="2" destOrd="0" presId="urn:microsoft.com/office/officeart/2008/layout/IncreasingCircleProcess"/>
    <dgm:cxn modelId="{F0A468CA-4079-46D0-BF2E-1F033F5FFDC3}" type="presParOf" srcId="{188EAD83-7E7A-4A7C-AB2B-246E4C6F6D6B}" destId="{DD52F5A4-C156-45D2-8703-3E849561F7BA}" srcOrd="3" destOrd="0" presId="urn:microsoft.com/office/officeart/2008/layout/IncreasingCircleProcess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ED8DC4-10A5-4308-A767-2C6AD256554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16CBB4-F0B2-4E85-AA70-1A1E45B8525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Adabiy   tilda   otani</a:t>
          </a:r>
          <a:endParaRPr lang="ru-RU" sz="11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otamiz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padarimiz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qiblagohimiz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deb,  onani  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onamiz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volidamiz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onayizorimiz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volidayi  mehribonimiz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oq  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sut  bergan  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onamiz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kabi  so‘z va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1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iboralar</a:t>
          </a:r>
          <a:r>
            <a: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316D77-4110-42B3-8965-97011BE4B9CD}" type="parTrans" cxnId="{668E51F7-D17B-4B4B-907F-AD591A29D945}">
      <dgm:prSet/>
      <dgm:spPr/>
      <dgm:t>
        <a:bodyPr/>
        <a:lstStyle/>
        <a:p>
          <a:endParaRPr lang="ru-RU"/>
        </a:p>
      </dgm:t>
    </dgm:pt>
    <dgm:pt modelId="{CE6B08DC-47C9-45B4-911D-425D27A26D45}" type="sibTrans" cxnId="{668E51F7-D17B-4B4B-907F-AD591A29D945}">
      <dgm:prSet/>
      <dgm:spPr/>
      <dgm:t>
        <a:bodyPr/>
        <a:lstStyle/>
        <a:p>
          <a:endParaRPr lang="ru-RU"/>
        </a:p>
      </dgm:t>
    </dgm:pt>
    <dgm:pt modelId="{CB6265C9-3D08-4D38-95C1-DC4E7E47266D}" type="pres">
      <dgm:prSet presAssocID="{B2ED8DC4-10A5-4308-A767-2C6AD25655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DBFC30-83F3-48FB-B167-80184714A05F}" type="pres">
      <dgm:prSet presAssocID="{B2ED8DC4-10A5-4308-A767-2C6AD2565543}" presName="fgShape" presStyleLbl="fgShp" presStyleIdx="0" presStyleCn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2891A77F-88EB-43C6-A7C1-16264669D5A7}" type="pres">
      <dgm:prSet presAssocID="{B2ED8DC4-10A5-4308-A767-2C6AD2565543}" presName="linComp" presStyleCnt="0"/>
      <dgm:spPr/>
    </dgm:pt>
    <dgm:pt modelId="{4318CD86-65C2-491B-95FA-319DCD5F9699}" type="pres">
      <dgm:prSet presAssocID="{8316CBB4-F0B2-4E85-AA70-1A1E45B85259}" presName="compNode" presStyleCnt="0"/>
      <dgm:spPr/>
    </dgm:pt>
    <dgm:pt modelId="{EA4B722C-4660-4DF0-A2AD-BC991FCD368E}" type="pres">
      <dgm:prSet presAssocID="{8316CBB4-F0B2-4E85-AA70-1A1E45B85259}" presName="bkgdShape" presStyleLbl="node1" presStyleIdx="0" presStyleCnt="1"/>
      <dgm:spPr/>
      <dgm:t>
        <a:bodyPr/>
        <a:lstStyle/>
        <a:p>
          <a:endParaRPr lang="ru-RU"/>
        </a:p>
      </dgm:t>
    </dgm:pt>
    <dgm:pt modelId="{82CB5860-0F37-4BE9-ADF3-C45FD83C8827}" type="pres">
      <dgm:prSet presAssocID="{8316CBB4-F0B2-4E85-AA70-1A1E45B85259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8B412-FB83-4B10-A38E-8735EC04D1FB}" type="pres">
      <dgm:prSet presAssocID="{8316CBB4-F0B2-4E85-AA70-1A1E45B85259}" presName="invisiNode" presStyleLbl="node1" presStyleIdx="0" presStyleCnt="1"/>
      <dgm:spPr/>
    </dgm:pt>
    <dgm:pt modelId="{40A761D6-8C6D-40DA-B4F5-2AF4AB24DECC}" type="pres">
      <dgm:prSet presAssocID="{8316CBB4-F0B2-4E85-AA70-1A1E45B85259}" presName="imagNode" presStyleLbl="fgImgPlace1" presStyleIdx="0" presStyleCnt="1" custLinFactNeighborX="-1658" custLinFactNeighborY="-1624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6CC37034-154C-443E-8DFB-A6394E2F396C}" type="presOf" srcId="{8316CBB4-F0B2-4E85-AA70-1A1E45B85259}" destId="{82CB5860-0F37-4BE9-ADF3-C45FD83C8827}" srcOrd="1" destOrd="0" presId="urn:microsoft.com/office/officeart/2005/8/layout/hList7"/>
    <dgm:cxn modelId="{668E51F7-D17B-4B4B-907F-AD591A29D945}" srcId="{B2ED8DC4-10A5-4308-A767-2C6AD2565543}" destId="{8316CBB4-F0B2-4E85-AA70-1A1E45B85259}" srcOrd="0" destOrd="0" parTransId="{DA316D77-4110-42B3-8965-97011BE4B9CD}" sibTransId="{CE6B08DC-47C9-45B4-911D-425D27A26D45}"/>
    <dgm:cxn modelId="{B3232B79-0344-4930-A8D2-5EA566278BD7}" type="presOf" srcId="{B2ED8DC4-10A5-4308-A767-2C6AD2565543}" destId="{CB6265C9-3D08-4D38-95C1-DC4E7E47266D}" srcOrd="0" destOrd="0" presId="urn:microsoft.com/office/officeart/2005/8/layout/hList7"/>
    <dgm:cxn modelId="{1561D93D-F49F-4CC0-9320-234864788167}" type="presOf" srcId="{8316CBB4-F0B2-4E85-AA70-1A1E45B85259}" destId="{EA4B722C-4660-4DF0-A2AD-BC991FCD368E}" srcOrd="0" destOrd="0" presId="urn:microsoft.com/office/officeart/2005/8/layout/hList7"/>
    <dgm:cxn modelId="{5A7ECE73-D476-42D5-A511-ED20E6BAD7F7}" type="presParOf" srcId="{CB6265C9-3D08-4D38-95C1-DC4E7E47266D}" destId="{26DBFC30-83F3-48FB-B167-80184714A05F}" srcOrd="0" destOrd="0" presId="urn:microsoft.com/office/officeart/2005/8/layout/hList7"/>
    <dgm:cxn modelId="{436E295E-4A42-4BBA-9E12-DC60E9121EE9}" type="presParOf" srcId="{CB6265C9-3D08-4D38-95C1-DC4E7E47266D}" destId="{2891A77F-88EB-43C6-A7C1-16264669D5A7}" srcOrd="1" destOrd="0" presId="urn:microsoft.com/office/officeart/2005/8/layout/hList7"/>
    <dgm:cxn modelId="{BE3C254A-B6C8-4607-8C19-08093795821D}" type="presParOf" srcId="{2891A77F-88EB-43C6-A7C1-16264669D5A7}" destId="{4318CD86-65C2-491B-95FA-319DCD5F9699}" srcOrd="0" destOrd="0" presId="urn:microsoft.com/office/officeart/2005/8/layout/hList7"/>
    <dgm:cxn modelId="{38A6C684-5BED-4AC8-906A-FD7D265AAE19}" type="presParOf" srcId="{4318CD86-65C2-491B-95FA-319DCD5F9699}" destId="{EA4B722C-4660-4DF0-A2AD-BC991FCD368E}" srcOrd="0" destOrd="0" presId="urn:microsoft.com/office/officeart/2005/8/layout/hList7"/>
    <dgm:cxn modelId="{8304414A-4DF4-41AF-B940-D860E54F42AA}" type="presParOf" srcId="{4318CD86-65C2-491B-95FA-319DCD5F9699}" destId="{82CB5860-0F37-4BE9-ADF3-C45FD83C8827}" srcOrd="1" destOrd="0" presId="urn:microsoft.com/office/officeart/2005/8/layout/hList7"/>
    <dgm:cxn modelId="{D290EA14-280E-4787-B32C-FCB80D711190}" type="presParOf" srcId="{4318CD86-65C2-491B-95FA-319DCD5F9699}" destId="{E528B412-FB83-4B10-A38E-8735EC04D1FB}" srcOrd="2" destOrd="0" presId="urn:microsoft.com/office/officeart/2005/8/layout/hList7"/>
    <dgm:cxn modelId="{4F490531-F77D-4F9E-BF53-090CE08CED07}" type="presParOf" srcId="{4318CD86-65C2-491B-95FA-319DCD5F9699}" destId="{40A761D6-8C6D-40DA-B4F5-2AF4AB24DEC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3DCF4A-B27C-46E2-81CA-59F4821F118A}" type="doc">
      <dgm:prSet loTypeId="urn:microsoft.com/office/officeart/2008/layout/IncreasingCircleProces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71E3DC1-CE12-415B-9FE8-D4AEF6DD5510}">
      <dgm:prSet phldrT="[Текст]" custT="1"/>
      <dgm:spPr/>
      <dgm:t>
        <a:bodyPr/>
        <a:lstStyle/>
        <a:p>
          <a:r>
            <a:rPr lang="en-US" sz="1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     Jon </a:t>
          </a:r>
          <a:r>
            <a:rPr lang="en-US" sz="1400" b="1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kuydirmoq</a:t>
          </a:r>
          <a:endParaRPr lang="ru-RU" sz="1400" b="1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059DE4-6226-4A48-A512-1AA2E6EBFD14}" type="parTrans" cxnId="{839859C2-86FD-4B5C-AE7E-E9908086B15C}">
      <dgm:prSet/>
      <dgm:spPr/>
      <dgm:t>
        <a:bodyPr/>
        <a:lstStyle/>
        <a:p>
          <a:endParaRPr lang="ru-RU"/>
        </a:p>
      </dgm:t>
    </dgm:pt>
    <dgm:pt modelId="{3457D443-B4BB-4195-9FCF-89714F40717B}" type="sibTrans" cxnId="{839859C2-86FD-4B5C-AE7E-E9908086B15C}">
      <dgm:prSet/>
      <dgm:spPr/>
      <dgm:t>
        <a:bodyPr/>
        <a:lstStyle/>
        <a:p>
          <a:endParaRPr lang="ru-RU"/>
        </a:p>
      </dgm:t>
    </dgm:pt>
    <dgm:pt modelId="{FD9A6EDB-D500-4517-B0D1-D60B3738C334}">
      <dgm:prSet phldrT="[Текст]"/>
      <dgm:spPr/>
      <dgm:t>
        <a:bodyPr/>
        <a:lstStyle/>
        <a:p>
          <a:pPr algn="ctr"/>
          <a:r>
            <a:rPr lang="en-US" b="1" dirty="0" err="1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Yuziga</a:t>
          </a:r>
          <a:r>
            <a:rPr lang="en-US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oyoq</a:t>
          </a:r>
          <a:r>
            <a:rPr lang="en-US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qo‘ymoq</a:t>
          </a:r>
          <a:endParaRPr lang="ru-RU" b="1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gm:t>
    </dgm:pt>
    <dgm:pt modelId="{41992A9C-86BF-431B-9C02-E0DA6DE7CBD5}" type="parTrans" cxnId="{7BE7136C-EFD0-4178-8480-72D984B62332}">
      <dgm:prSet/>
      <dgm:spPr/>
      <dgm:t>
        <a:bodyPr/>
        <a:lstStyle/>
        <a:p>
          <a:endParaRPr lang="ru-RU"/>
        </a:p>
      </dgm:t>
    </dgm:pt>
    <dgm:pt modelId="{9DDFBDF2-3670-45B9-AA7F-63B0F9E0CEBD}" type="sibTrans" cxnId="{7BE7136C-EFD0-4178-8480-72D984B62332}">
      <dgm:prSet/>
      <dgm:spPr/>
      <dgm:t>
        <a:bodyPr/>
        <a:lstStyle/>
        <a:p>
          <a:endParaRPr lang="ru-RU"/>
        </a:p>
      </dgm:t>
    </dgm:pt>
    <dgm:pt modelId="{B05A6D1F-13A7-4DF2-A463-5E9850D738B1}" type="pres">
      <dgm:prSet presAssocID="{683DCF4A-B27C-46E2-81CA-59F4821F118A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4F25813-834E-46B6-B9E9-D6B6838161B7}" type="pres">
      <dgm:prSet presAssocID="{B71E3DC1-CE12-415B-9FE8-D4AEF6DD5510}" presName="composite" presStyleCnt="0"/>
      <dgm:spPr/>
    </dgm:pt>
    <dgm:pt modelId="{5B32D9CF-0F44-4CB4-8633-DB2F1CC1F492}" type="pres">
      <dgm:prSet presAssocID="{B71E3DC1-CE12-415B-9FE8-D4AEF6DD5510}" presName="BackAccent" presStyleLbl="bgShp" presStyleIdx="0" presStyleCnt="2"/>
      <dgm:spPr>
        <a:solidFill>
          <a:srgbClr val="92D050"/>
        </a:solidFill>
      </dgm:spPr>
      <dgm:t>
        <a:bodyPr/>
        <a:lstStyle/>
        <a:p>
          <a:endParaRPr lang="ru-RU"/>
        </a:p>
      </dgm:t>
    </dgm:pt>
    <dgm:pt modelId="{212B004E-4E50-4C3B-B8F1-B9D4FCD4CC54}" type="pres">
      <dgm:prSet presAssocID="{B71E3DC1-CE12-415B-9FE8-D4AEF6DD5510}" presName="Accent" presStyleLbl="alignNode1" presStyleIdx="0" presStyleCnt="2"/>
      <dgm:spPr/>
    </dgm:pt>
    <dgm:pt modelId="{CAE0483D-CFCA-44FC-93F7-E4F80E6B6F8F}" type="pres">
      <dgm:prSet presAssocID="{B71E3DC1-CE12-415B-9FE8-D4AEF6DD5510}" presName="Child" presStyleLbl="revTx" presStyleIdx="0" presStyleCnt="2" custScaleX="122040" custLinFactNeighborX="-12575" custLinFactNeighborY="78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2A2F98-D422-4DB3-90E5-F6B82A830C72}" type="pres">
      <dgm:prSet presAssocID="{B71E3DC1-CE12-415B-9FE8-D4AEF6DD5510}" presName="Parent" presStyleLbl="revTx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461A43-6BA2-4A1D-8F9A-A33F96743464}" type="pres">
      <dgm:prSet presAssocID="{3457D443-B4BB-4195-9FCF-89714F40717B}" presName="sibTrans" presStyleCnt="0"/>
      <dgm:spPr/>
    </dgm:pt>
    <dgm:pt modelId="{D70B82CE-A3BD-4129-B5D7-25A239BF93DC}" type="pres">
      <dgm:prSet presAssocID="{FD9A6EDB-D500-4517-B0D1-D60B3738C334}" presName="composite" presStyleCnt="0"/>
      <dgm:spPr/>
    </dgm:pt>
    <dgm:pt modelId="{B7244549-8A2C-4E85-A918-34AEC165AD1F}" type="pres">
      <dgm:prSet presAssocID="{FD9A6EDB-D500-4517-B0D1-D60B3738C334}" presName="BackAccent" presStyleLbl="bgShp" presStyleIdx="1" presStyleCnt="2"/>
      <dgm:spPr/>
    </dgm:pt>
    <dgm:pt modelId="{3EA05D16-C431-4698-8762-F20F4E08795A}" type="pres">
      <dgm:prSet presAssocID="{FD9A6EDB-D500-4517-B0D1-D60B3738C334}" presName="Accent" presStyleLbl="alignNode1" presStyleIdx="1" presStyleCnt="2"/>
      <dgm:spPr>
        <a:solidFill>
          <a:srgbClr val="00B0F0"/>
        </a:solidFill>
      </dgm:spPr>
      <dgm:t>
        <a:bodyPr/>
        <a:lstStyle/>
        <a:p>
          <a:endParaRPr lang="ru-RU"/>
        </a:p>
      </dgm:t>
    </dgm:pt>
    <dgm:pt modelId="{A2426B8E-D3D3-49C1-BB9D-511E74B37853}" type="pres">
      <dgm:prSet presAssocID="{FD9A6EDB-D500-4517-B0D1-D60B3738C334}" presName="Child" presStyleLbl="revTx" presStyleIdx="0" presStyleCnt="2" custScaleX="149342" custLinFactNeighborX="-4342" custLinFactNeighborY="-1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D3F3E-F3F6-4A95-B51C-B20ECD513831}" type="pres">
      <dgm:prSet presAssocID="{FD9A6EDB-D500-4517-B0D1-D60B3738C334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FF63B4-8F31-4EEF-9600-E3EACFD582A2}" type="presOf" srcId="{FD9A6EDB-D500-4517-B0D1-D60B3738C334}" destId="{3ADD3F3E-F3F6-4A95-B51C-B20ECD513831}" srcOrd="0" destOrd="0" presId="urn:microsoft.com/office/officeart/2008/layout/IncreasingCircleProcess"/>
    <dgm:cxn modelId="{B2D61411-7CBF-4614-8F80-5D4E55B2A858}" type="presOf" srcId="{B71E3DC1-CE12-415B-9FE8-D4AEF6DD5510}" destId="{E12A2F98-D422-4DB3-90E5-F6B82A830C72}" srcOrd="0" destOrd="0" presId="urn:microsoft.com/office/officeart/2008/layout/IncreasingCircleProcess"/>
    <dgm:cxn modelId="{7BE7136C-EFD0-4178-8480-72D984B62332}" srcId="{683DCF4A-B27C-46E2-81CA-59F4821F118A}" destId="{FD9A6EDB-D500-4517-B0D1-D60B3738C334}" srcOrd="1" destOrd="0" parTransId="{41992A9C-86BF-431B-9C02-E0DA6DE7CBD5}" sibTransId="{9DDFBDF2-3670-45B9-AA7F-63B0F9E0CEBD}"/>
    <dgm:cxn modelId="{839859C2-86FD-4B5C-AE7E-E9908086B15C}" srcId="{683DCF4A-B27C-46E2-81CA-59F4821F118A}" destId="{B71E3DC1-CE12-415B-9FE8-D4AEF6DD5510}" srcOrd="0" destOrd="0" parTransId="{06059DE4-6226-4A48-A512-1AA2E6EBFD14}" sibTransId="{3457D443-B4BB-4195-9FCF-89714F40717B}"/>
    <dgm:cxn modelId="{F0427AF7-D332-484B-9996-861F572612A6}" type="presOf" srcId="{683DCF4A-B27C-46E2-81CA-59F4821F118A}" destId="{B05A6D1F-13A7-4DF2-A463-5E9850D738B1}" srcOrd="0" destOrd="0" presId="urn:microsoft.com/office/officeart/2008/layout/IncreasingCircleProcess"/>
    <dgm:cxn modelId="{1B84B6B0-D6DB-4C0C-90C3-7F6FA37CB235}" type="presParOf" srcId="{B05A6D1F-13A7-4DF2-A463-5E9850D738B1}" destId="{14F25813-834E-46B6-B9E9-D6B6838161B7}" srcOrd="0" destOrd="0" presId="urn:microsoft.com/office/officeart/2008/layout/IncreasingCircleProcess"/>
    <dgm:cxn modelId="{95199239-56BD-4923-AD6B-A5CF28B277C7}" type="presParOf" srcId="{14F25813-834E-46B6-B9E9-D6B6838161B7}" destId="{5B32D9CF-0F44-4CB4-8633-DB2F1CC1F492}" srcOrd="0" destOrd="0" presId="urn:microsoft.com/office/officeart/2008/layout/IncreasingCircleProcess"/>
    <dgm:cxn modelId="{B72A55A0-BB26-4798-AA5C-3BBD72EDB3D0}" type="presParOf" srcId="{14F25813-834E-46B6-B9E9-D6B6838161B7}" destId="{212B004E-4E50-4C3B-B8F1-B9D4FCD4CC54}" srcOrd="1" destOrd="0" presId="urn:microsoft.com/office/officeart/2008/layout/IncreasingCircleProcess"/>
    <dgm:cxn modelId="{4729E843-A341-4D4F-9B64-E125E32CD50E}" type="presParOf" srcId="{14F25813-834E-46B6-B9E9-D6B6838161B7}" destId="{CAE0483D-CFCA-44FC-93F7-E4F80E6B6F8F}" srcOrd="2" destOrd="0" presId="urn:microsoft.com/office/officeart/2008/layout/IncreasingCircleProcess"/>
    <dgm:cxn modelId="{2FEBAC70-E578-4F6F-B5FF-883C7E4A34D4}" type="presParOf" srcId="{14F25813-834E-46B6-B9E9-D6B6838161B7}" destId="{E12A2F98-D422-4DB3-90E5-F6B82A830C72}" srcOrd="3" destOrd="0" presId="urn:microsoft.com/office/officeart/2008/layout/IncreasingCircleProcess"/>
    <dgm:cxn modelId="{319E6031-FE2E-420A-B457-A3156A75A092}" type="presParOf" srcId="{B05A6D1F-13A7-4DF2-A463-5E9850D738B1}" destId="{EE461A43-6BA2-4A1D-8F9A-A33F96743464}" srcOrd="1" destOrd="0" presId="urn:microsoft.com/office/officeart/2008/layout/IncreasingCircleProcess"/>
    <dgm:cxn modelId="{D4015869-1E90-477F-BB36-BF5BBA6EFE80}" type="presParOf" srcId="{B05A6D1F-13A7-4DF2-A463-5E9850D738B1}" destId="{D70B82CE-A3BD-4129-B5D7-25A239BF93DC}" srcOrd="2" destOrd="0" presId="urn:microsoft.com/office/officeart/2008/layout/IncreasingCircleProcess"/>
    <dgm:cxn modelId="{83E689DB-C165-45B5-A4D6-427BB1BA7A82}" type="presParOf" srcId="{D70B82CE-A3BD-4129-B5D7-25A239BF93DC}" destId="{B7244549-8A2C-4E85-A918-34AEC165AD1F}" srcOrd="0" destOrd="0" presId="urn:microsoft.com/office/officeart/2008/layout/IncreasingCircleProcess"/>
    <dgm:cxn modelId="{E51F97EC-67E8-4A55-AF5D-D30BF3540181}" type="presParOf" srcId="{D70B82CE-A3BD-4129-B5D7-25A239BF93DC}" destId="{3EA05D16-C431-4698-8762-F20F4E08795A}" srcOrd="1" destOrd="0" presId="urn:microsoft.com/office/officeart/2008/layout/IncreasingCircleProcess"/>
    <dgm:cxn modelId="{EE351E2E-969A-4805-819B-A5F1F32D06FA}" type="presParOf" srcId="{D70B82CE-A3BD-4129-B5D7-25A239BF93DC}" destId="{A2426B8E-D3D3-49C1-BB9D-511E74B37853}" srcOrd="2" destOrd="0" presId="urn:microsoft.com/office/officeart/2008/layout/IncreasingCircleProcess"/>
    <dgm:cxn modelId="{2F083964-48B1-4F78-9E95-52E5A79FFE7D}" type="presParOf" srcId="{D70B82CE-A3BD-4129-B5D7-25A239BF93DC}" destId="{3ADD3F3E-F3F6-4A95-B51C-B20ECD513831}" srcOrd="3" destOrd="0" presId="urn:microsoft.com/office/officeart/2008/layout/IncreasingCircleProcess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2D9CF-0F44-4CB4-8633-DB2F1CC1F492}">
      <dsp:nvSpPr>
        <dsp:cNvPr id="0" name=""/>
        <dsp:cNvSpPr/>
      </dsp:nvSpPr>
      <dsp:spPr>
        <a:xfrm>
          <a:off x="741" y="0"/>
          <a:ext cx="408544" cy="40854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B004E-4E50-4C3B-B8F1-B9D4FCD4CC54}">
      <dsp:nvSpPr>
        <dsp:cNvPr id="0" name=""/>
        <dsp:cNvSpPr/>
      </dsp:nvSpPr>
      <dsp:spPr>
        <a:xfrm>
          <a:off x="41596" y="40854"/>
          <a:ext cx="326835" cy="326835"/>
        </a:xfrm>
        <a:prstGeom prst="chord">
          <a:avLst>
            <a:gd name="adj1" fmla="val 1168272"/>
            <a:gd name="adj2" fmla="val 963172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E0483D-CFCA-44FC-93F7-E4F80E6B6F8F}">
      <dsp:nvSpPr>
        <dsp:cNvPr id="0" name=""/>
        <dsp:cNvSpPr/>
      </dsp:nvSpPr>
      <dsp:spPr>
        <a:xfrm>
          <a:off x="494399" y="408544"/>
          <a:ext cx="1208609" cy="1719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94399" y="408544"/>
        <a:ext cx="1208609" cy="1719290"/>
      </dsp:txXfrm>
    </dsp:sp>
    <dsp:sp modelId="{E12A2F98-D422-4DB3-90E5-F6B82A830C72}">
      <dsp:nvSpPr>
        <dsp:cNvPr id="0" name=""/>
        <dsp:cNvSpPr/>
      </dsp:nvSpPr>
      <dsp:spPr>
        <a:xfrm>
          <a:off x="494399" y="0"/>
          <a:ext cx="1208609" cy="408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b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  </a:t>
          </a:r>
          <a:r>
            <a:rPr lang="en-US" sz="17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BRIFING</a:t>
          </a:r>
          <a:endParaRPr lang="ru-RU" sz="1700" b="1" kern="1200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4399" y="0"/>
        <a:ext cx="1208609" cy="408544"/>
      </dsp:txXfrm>
    </dsp:sp>
    <dsp:sp modelId="{B7244549-8A2C-4E85-A918-34AEC165AD1F}">
      <dsp:nvSpPr>
        <dsp:cNvPr id="0" name=""/>
        <dsp:cNvSpPr/>
      </dsp:nvSpPr>
      <dsp:spPr>
        <a:xfrm>
          <a:off x="1788122" y="0"/>
          <a:ext cx="408544" cy="40854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A05D16-C431-4698-8762-F20F4E08795A}">
      <dsp:nvSpPr>
        <dsp:cNvPr id="0" name=""/>
        <dsp:cNvSpPr/>
      </dsp:nvSpPr>
      <dsp:spPr>
        <a:xfrm>
          <a:off x="1828977" y="40854"/>
          <a:ext cx="326835" cy="326835"/>
        </a:xfrm>
        <a:prstGeom prst="chord">
          <a:avLst>
            <a:gd name="adj1" fmla="val 20431728"/>
            <a:gd name="adj2" fmla="val 1196827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426B8E-D3D3-49C1-BB9D-511E74B37853}">
      <dsp:nvSpPr>
        <dsp:cNvPr id="0" name=""/>
        <dsp:cNvSpPr/>
      </dsp:nvSpPr>
      <dsp:spPr>
        <a:xfrm>
          <a:off x="2226292" y="408544"/>
          <a:ext cx="1319584" cy="1719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226292" y="408544"/>
        <a:ext cx="1319584" cy="1719290"/>
      </dsp:txXfrm>
    </dsp:sp>
    <dsp:sp modelId="{3ADD3F3E-F3F6-4A95-B51C-B20ECD513831}">
      <dsp:nvSpPr>
        <dsp:cNvPr id="0" name=""/>
        <dsp:cNvSpPr/>
      </dsp:nvSpPr>
      <dsp:spPr>
        <a:xfrm>
          <a:off x="2281780" y="0"/>
          <a:ext cx="1208609" cy="408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b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700" b="1" kern="12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IBTIDO</a:t>
          </a:r>
          <a:endParaRPr lang="ru-RU" sz="1700" b="1" kern="1200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sp:txBody>
      <dsp:txXfrm>
        <a:off x="2281780" y="0"/>
        <a:ext cx="1208609" cy="408544"/>
      </dsp:txXfrm>
    </dsp:sp>
    <dsp:sp modelId="{9A897E3F-EA3E-434C-884C-A2DA6B9D84B5}">
      <dsp:nvSpPr>
        <dsp:cNvPr id="0" name=""/>
        <dsp:cNvSpPr/>
      </dsp:nvSpPr>
      <dsp:spPr>
        <a:xfrm>
          <a:off x="3630990" y="0"/>
          <a:ext cx="408544" cy="40854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001852-8484-4E35-810C-31C2E4D4A120}">
      <dsp:nvSpPr>
        <dsp:cNvPr id="0" name=""/>
        <dsp:cNvSpPr/>
      </dsp:nvSpPr>
      <dsp:spPr>
        <a:xfrm>
          <a:off x="3671845" y="40854"/>
          <a:ext cx="326835" cy="326835"/>
        </a:xfrm>
        <a:prstGeom prst="chord">
          <a:avLst>
            <a:gd name="adj1" fmla="val 162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0E6FDD-7966-4F23-B069-D7D329CE67A7}">
      <dsp:nvSpPr>
        <dsp:cNvPr id="0" name=""/>
        <dsp:cNvSpPr/>
      </dsp:nvSpPr>
      <dsp:spPr>
        <a:xfrm>
          <a:off x="4124648" y="408544"/>
          <a:ext cx="1208609" cy="1719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endParaRPr lang="ru-RU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124648" y="408544"/>
        <a:ext cx="1208609" cy="1719290"/>
      </dsp:txXfrm>
    </dsp:sp>
    <dsp:sp modelId="{DD52F5A4-C156-45D2-8703-3E849561F7BA}">
      <dsp:nvSpPr>
        <dsp:cNvPr id="0" name=""/>
        <dsp:cNvSpPr/>
      </dsp:nvSpPr>
      <dsp:spPr>
        <a:xfrm>
          <a:off x="4101491" y="0"/>
          <a:ext cx="1208609" cy="408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b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    </a:t>
          </a:r>
          <a:r>
            <a:rPr lang="en-US" sz="1700" b="1" kern="12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INTIHO</a:t>
          </a:r>
          <a:endParaRPr lang="ru-RU" sz="1700" b="1" kern="1200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sp:txBody>
      <dsp:txXfrm>
        <a:off x="4101491" y="0"/>
        <a:ext cx="1208609" cy="4085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2D9CF-0F44-4CB4-8633-DB2F1CC1F492}">
      <dsp:nvSpPr>
        <dsp:cNvPr id="0" name=""/>
        <dsp:cNvSpPr/>
      </dsp:nvSpPr>
      <dsp:spPr>
        <a:xfrm>
          <a:off x="741" y="0"/>
          <a:ext cx="408544" cy="408544"/>
        </a:xfrm>
        <a:prstGeom prst="ellipse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B004E-4E50-4C3B-B8F1-B9D4FCD4CC54}">
      <dsp:nvSpPr>
        <dsp:cNvPr id="0" name=""/>
        <dsp:cNvSpPr/>
      </dsp:nvSpPr>
      <dsp:spPr>
        <a:xfrm>
          <a:off x="41596" y="40854"/>
          <a:ext cx="326835" cy="326835"/>
        </a:xfrm>
        <a:prstGeom prst="chord">
          <a:avLst>
            <a:gd name="adj1" fmla="val 1168272"/>
            <a:gd name="adj2" fmla="val 963172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A2F98-D422-4DB3-90E5-F6B82A830C72}">
      <dsp:nvSpPr>
        <dsp:cNvPr id="0" name=""/>
        <dsp:cNvSpPr/>
      </dsp:nvSpPr>
      <dsp:spPr>
        <a:xfrm>
          <a:off x="494399" y="0"/>
          <a:ext cx="1208609" cy="408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  ISTIFODA</a:t>
          </a:r>
          <a:endParaRPr lang="ru-RU" sz="1500" b="1" kern="1200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4399" y="0"/>
        <a:ext cx="1208609" cy="408544"/>
      </dsp:txXfrm>
    </dsp:sp>
    <dsp:sp modelId="{B7244549-8A2C-4E85-A918-34AEC165AD1F}">
      <dsp:nvSpPr>
        <dsp:cNvPr id="0" name=""/>
        <dsp:cNvSpPr/>
      </dsp:nvSpPr>
      <dsp:spPr>
        <a:xfrm>
          <a:off x="1788122" y="0"/>
          <a:ext cx="408544" cy="40854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A05D16-C431-4698-8762-F20F4E08795A}">
      <dsp:nvSpPr>
        <dsp:cNvPr id="0" name=""/>
        <dsp:cNvSpPr/>
      </dsp:nvSpPr>
      <dsp:spPr>
        <a:xfrm>
          <a:off x="1828977" y="40854"/>
          <a:ext cx="326835" cy="326835"/>
        </a:xfrm>
        <a:prstGeom prst="chord">
          <a:avLst>
            <a:gd name="adj1" fmla="val 20431728"/>
            <a:gd name="adj2" fmla="val 11968272"/>
          </a:avLst>
        </a:prstGeom>
        <a:solidFill>
          <a:srgbClr val="FF0000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DD3F3E-F3F6-4A95-B51C-B20ECD513831}">
      <dsp:nvSpPr>
        <dsp:cNvPr id="0" name=""/>
        <dsp:cNvSpPr/>
      </dsp:nvSpPr>
      <dsp:spPr>
        <a:xfrm>
          <a:off x="2281780" y="0"/>
          <a:ext cx="1208609" cy="408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MUNAQQID</a:t>
          </a:r>
          <a:endParaRPr lang="ru-RU" sz="1500" b="1" kern="1200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sp:txBody>
      <dsp:txXfrm>
        <a:off x="2281780" y="0"/>
        <a:ext cx="1208609" cy="408544"/>
      </dsp:txXfrm>
    </dsp:sp>
    <dsp:sp modelId="{9A897E3F-EA3E-434C-884C-A2DA6B9D84B5}">
      <dsp:nvSpPr>
        <dsp:cNvPr id="0" name=""/>
        <dsp:cNvSpPr/>
      </dsp:nvSpPr>
      <dsp:spPr>
        <a:xfrm>
          <a:off x="3630990" y="0"/>
          <a:ext cx="408544" cy="40854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001852-8484-4E35-810C-31C2E4D4A120}">
      <dsp:nvSpPr>
        <dsp:cNvPr id="0" name=""/>
        <dsp:cNvSpPr/>
      </dsp:nvSpPr>
      <dsp:spPr>
        <a:xfrm>
          <a:off x="3671845" y="40854"/>
          <a:ext cx="326835" cy="326835"/>
        </a:xfrm>
        <a:prstGeom prst="chord">
          <a:avLst>
            <a:gd name="adj1" fmla="val 16200000"/>
            <a:gd name="adj2" fmla="val 16200000"/>
          </a:avLst>
        </a:prstGeom>
        <a:solidFill>
          <a:srgbClr val="FFFF00"/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52F5A4-C156-45D2-8703-3E849561F7BA}">
      <dsp:nvSpPr>
        <dsp:cNvPr id="0" name=""/>
        <dsp:cNvSpPr/>
      </dsp:nvSpPr>
      <dsp:spPr>
        <a:xfrm>
          <a:off x="4124648" y="0"/>
          <a:ext cx="1208609" cy="408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    UNSUR</a:t>
          </a:r>
          <a:endParaRPr lang="ru-RU" sz="1500" b="1" kern="1200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sp:txBody>
      <dsp:txXfrm>
        <a:off x="4124648" y="0"/>
        <a:ext cx="1208609" cy="4085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4B722C-4660-4DF0-A2AD-BC991FCD368E}">
      <dsp:nvSpPr>
        <dsp:cNvPr id="0" name=""/>
        <dsp:cNvSpPr/>
      </dsp:nvSpPr>
      <dsp:spPr>
        <a:xfrm>
          <a:off x="0" y="0"/>
          <a:ext cx="2508250" cy="214153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Adabiy   tilda   otani</a:t>
          </a:r>
          <a:endParaRPr lang="ru-RU" sz="11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otamiz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padarimiz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qiblagohimiz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deb,  onani  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onamiz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volidamiz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onayizorimiz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volidayi  mehribonimiz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 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oq  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sut  bergan  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onamiz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kabi  so‘z va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1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iboralar</a:t>
          </a:r>
          <a:r>
            <a:rPr lang="en-US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856615"/>
        <a:ext cx="2508250" cy="856615"/>
      </dsp:txXfrm>
    </dsp:sp>
    <dsp:sp modelId="{40A761D6-8C6D-40DA-B4F5-2AF4AB24DECC}">
      <dsp:nvSpPr>
        <dsp:cNvPr id="0" name=""/>
        <dsp:cNvSpPr/>
      </dsp:nvSpPr>
      <dsp:spPr>
        <a:xfrm>
          <a:off x="885735" y="12636"/>
          <a:ext cx="713132" cy="71313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DBFC30-83F3-48FB-B167-80184714A05F}">
      <dsp:nvSpPr>
        <dsp:cNvPr id="0" name=""/>
        <dsp:cNvSpPr/>
      </dsp:nvSpPr>
      <dsp:spPr>
        <a:xfrm>
          <a:off x="100329" y="1713230"/>
          <a:ext cx="2307590" cy="321230"/>
        </a:xfrm>
        <a:prstGeom prst="leftRightArrow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2D9CF-0F44-4CB4-8633-DB2F1CC1F492}">
      <dsp:nvSpPr>
        <dsp:cNvPr id="0" name=""/>
        <dsp:cNvSpPr/>
      </dsp:nvSpPr>
      <dsp:spPr>
        <a:xfrm>
          <a:off x="452457" y="0"/>
          <a:ext cx="453542" cy="453542"/>
        </a:xfrm>
        <a:prstGeom prst="ellipse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2B004E-4E50-4C3B-B8F1-B9D4FCD4CC54}">
      <dsp:nvSpPr>
        <dsp:cNvPr id="0" name=""/>
        <dsp:cNvSpPr/>
      </dsp:nvSpPr>
      <dsp:spPr>
        <a:xfrm>
          <a:off x="497811" y="45354"/>
          <a:ext cx="362833" cy="362833"/>
        </a:xfrm>
        <a:prstGeom prst="chord">
          <a:avLst>
            <a:gd name="adj1" fmla="val 0"/>
            <a:gd name="adj2" fmla="val 10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A2F98-D422-4DB3-90E5-F6B82A830C72}">
      <dsp:nvSpPr>
        <dsp:cNvPr id="0" name=""/>
        <dsp:cNvSpPr/>
      </dsp:nvSpPr>
      <dsp:spPr>
        <a:xfrm>
          <a:off x="1000488" y="0"/>
          <a:ext cx="1341729" cy="45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      Jon </a:t>
          </a:r>
          <a:r>
            <a:rPr lang="en-US" sz="1400" b="1" kern="1200" dirty="0" err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kuydirmoq</a:t>
          </a:r>
          <a:endParaRPr lang="ru-RU" sz="1400" b="1" kern="1200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00488" y="0"/>
        <a:ext cx="1341729" cy="453542"/>
      </dsp:txXfrm>
    </dsp:sp>
    <dsp:sp modelId="{B7244549-8A2C-4E85-A918-34AEC165AD1F}">
      <dsp:nvSpPr>
        <dsp:cNvPr id="0" name=""/>
        <dsp:cNvSpPr/>
      </dsp:nvSpPr>
      <dsp:spPr>
        <a:xfrm>
          <a:off x="2584564" y="0"/>
          <a:ext cx="453542" cy="45354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A05D16-C431-4698-8762-F20F4E08795A}">
      <dsp:nvSpPr>
        <dsp:cNvPr id="0" name=""/>
        <dsp:cNvSpPr/>
      </dsp:nvSpPr>
      <dsp:spPr>
        <a:xfrm>
          <a:off x="2629918" y="45354"/>
          <a:ext cx="362833" cy="362833"/>
        </a:xfrm>
        <a:prstGeom prst="chord">
          <a:avLst>
            <a:gd name="adj1" fmla="val 16200000"/>
            <a:gd name="adj2" fmla="val 16200000"/>
          </a:avLst>
        </a:prstGeom>
        <a:solidFill>
          <a:srgbClr val="00B0F0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DD3F3E-F3F6-4A95-B51C-B20ECD513831}">
      <dsp:nvSpPr>
        <dsp:cNvPr id="0" name=""/>
        <dsp:cNvSpPr/>
      </dsp:nvSpPr>
      <dsp:spPr>
        <a:xfrm>
          <a:off x="3132594" y="0"/>
          <a:ext cx="1341729" cy="45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Yuziga</a:t>
          </a:r>
          <a:r>
            <a:rPr lang="en-US" sz="1400" b="1" kern="12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oyoq</a:t>
          </a:r>
          <a:r>
            <a:rPr lang="en-US" sz="1400" b="1" kern="1200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400" b="1" kern="1200" dirty="0" err="1" smtClean="0">
              <a:solidFill>
                <a:srgbClr val="00B0F0"/>
              </a:solidFill>
              <a:latin typeface="Arial" pitchFamily="34" charset="0"/>
              <a:cs typeface="Arial" pitchFamily="34" charset="0"/>
            </a:rPr>
            <a:t>qo‘ymoq</a:t>
          </a:r>
          <a:endParaRPr lang="ru-RU" sz="1400" b="1" kern="1200" dirty="0">
            <a:solidFill>
              <a:srgbClr val="00B0F0"/>
            </a:solidFill>
            <a:latin typeface="Arial" pitchFamily="34" charset="0"/>
            <a:cs typeface="Arial" pitchFamily="34" charset="0"/>
          </a:endParaRPr>
        </a:p>
      </dsp:txBody>
      <dsp:txXfrm>
        <a:off x="3132594" y="0"/>
        <a:ext cx="1341729" cy="453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9EAE2-BF84-4C87-8309-7D79B3A89D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8050E-E8B8-4966-9981-6372A02697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8050E-E8B8-4966-9981-6372A026970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579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8050E-E8B8-4966-9981-6372A026970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068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2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600882" cy="56874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600" spc="10" dirty="0">
                <a:latin typeface="Arial" pitchFamily="34" charset="0"/>
                <a:cs typeface="Arial" pitchFamily="34" charset="0"/>
              </a:rPr>
              <a:t>Ona</a:t>
            </a:r>
            <a:r>
              <a:rPr sz="3600" spc="-8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5" dirty="0">
                <a:latin typeface="Arial" pitchFamily="34" charset="0"/>
                <a:cs typeface="Arial" pitchFamily="34" charset="0"/>
              </a:rPr>
              <a:t>tili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500" y="1462101"/>
            <a:ext cx="3149458" cy="61683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800" b="1" dirty="0">
                <a:latin typeface="Arial" pitchFamily="34" charset="0"/>
                <a:cs typeface="Arial" pitchFamily="34" charset="0"/>
              </a:rPr>
              <a:t>Mavzu:</a:t>
            </a:r>
          </a:p>
          <a:p>
            <a:pPr marL="12700">
              <a:lnSpc>
                <a:spcPts val="2730"/>
              </a:lnSpc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Nutq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madaniyati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671519" y="22810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787900" y="249024"/>
            <a:ext cx="45720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87900" y="533522"/>
            <a:ext cx="45720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sinf</a:t>
            </a:r>
            <a:endParaRPr sz="13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51125" y="318378"/>
            <a:ext cx="437515" cy="419100"/>
            <a:chOff x="351125" y="318378"/>
            <a:chExt cx="437515" cy="419100"/>
          </a:xfrm>
        </p:grpSpPr>
        <p:sp>
          <p:nvSpPr>
            <p:cNvPr id="33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050" name="Picture 2" descr="C:\Users\Нигора\Desktop\20200820_13264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00" y="1155725"/>
            <a:ext cx="1225396" cy="1685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err="1" smtClean="0"/>
              <a:t>Taqqoslang</a:t>
            </a:r>
            <a:r>
              <a:rPr lang="en-US" sz="2800" dirty="0" smtClean="0"/>
              <a:t> !</a:t>
            </a:r>
            <a:endParaRPr lang="ru-RU" sz="2800" dirty="0"/>
          </a:p>
        </p:txBody>
      </p:sp>
      <p:graphicFrame>
        <p:nvGraphicFramePr>
          <p:cNvPr id="10" name="Объект 3"/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2261517708"/>
              </p:ext>
            </p:extLst>
          </p:nvPr>
        </p:nvGraphicFramePr>
        <p:xfrm>
          <a:off x="2968625" y="746125"/>
          <a:ext cx="2508250" cy="2141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300753" y="741234"/>
            <a:ext cx="2429748" cy="2176590"/>
            <a:chOff x="0" y="1"/>
            <a:chExt cx="2508250" cy="2141537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0" y="1"/>
              <a:ext cx="2508250" cy="2141537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0" y="856615"/>
              <a:ext cx="2508250" cy="85661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0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tr-TR" sz="1200" b="0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ta-onani tilga  olganda  ishlatiladigan  so‘zlarga  kelsak,  otaga  nisbatan 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“</a:t>
              </a:r>
              <a:r>
                <a:rPr lang="tr-TR" sz="1200" b="1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boboy</a:t>
              </a:r>
              <a:r>
                <a:rPr lang="en-US" sz="1200" b="1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  <a:r>
                <a:rPr lang="tr-TR" sz="1200" b="1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tr-TR" sz="1200" b="0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onaga nisbatan </a:t>
              </a:r>
              <a:r>
                <a:rPr lang="en-US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“</a:t>
              </a:r>
              <a:r>
                <a:rPr lang="tr-TR" sz="1200" b="1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kampir</a:t>
              </a:r>
              <a:r>
                <a:rPr lang="en-US" sz="1200" b="1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  <a:r>
                <a:rPr lang="tr-TR" sz="1200" b="1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tr-TR" sz="1200" b="0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singari so‘zlar</a:t>
              </a:r>
              <a:r>
                <a:rPr lang="en-US" sz="1200" b="0" i="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2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Овал 17"/>
          <p:cNvSpPr/>
          <p:nvPr/>
        </p:nvSpPr>
        <p:spPr>
          <a:xfrm>
            <a:off x="1159061" y="800943"/>
            <a:ext cx="713132" cy="713132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Двойная стрелка влево/вправо 18"/>
          <p:cNvSpPr/>
          <p:nvPr/>
        </p:nvSpPr>
        <p:spPr>
          <a:xfrm>
            <a:off x="422911" y="2511586"/>
            <a:ext cx="2307590" cy="321230"/>
          </a:xfrm>
          <a:prstGeom prst="left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60" y="770315"/>
            <a:ext cx="713133" cy="75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1852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Tilshunoslikda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nutqiy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madaniyat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tushunchasi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5900" y="631826"/>
            <a:ext cx="3886200" cy="2139047"/>
          </a:xfrm>
        </p:spPr>
        <p:txBody>
          <a:bodyPr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Tilshunoslikda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nutq madaniyati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termini,  asosan,  ikki  xil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ma’noda qo‘llan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ya’ni: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tildan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bemalol,  maqsadga  va  nutqiy 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vaziyatga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muvofiq tarzda foydalana olish, nutqda zaruriy sifatlarning barchasini mujassamlashtira bilishni  ta’minlaydigan  ko‘nikma,  malaka  va bilimlarning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langanligi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tilshunoslikning tildan maqsadga va nutq vaziyatiga muvofiq tarzda foydalanish, nutqda zaruriy sifatlarni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mujassamlashtirish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qoidalarini ilmiy asosda o‘rganish va o‘rgatish bilan shug‘ullanuvchi bo‘limi</a:t>
            </a:r>
            <a:r>
              <a:rPr lang="tr-TR" dirty="0"/>
              <a:t>.</a:t>
            </a:r>
            <a:endParaRPr lang="ru-RU" dirty="0"/>
          </a:p>
          <a:p>
            <a:pPr algn="l"/>
            <a:endParaRPr lang="ru-RU" sz="17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631826"/>
            <a:ext cx="1567719" cy="235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05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430887"/>
          </a:xfrm>
        </p:spPr>
        <p:txBody>
          <a:bodyPr/>
          <a:lstStyle/>
          <a:p>
            <a:pPr algn="ctr"/>
            <a:r>
              <a:rPr lang="en-US" sz="2800" dirty="0"/>
              <a:t> </a:t>
            </a:r>
            <a:r>
              <a:rPr lang="en-US" sz="1600" dirty="0" err="1" smtClean="0"/>
              <a:t>Nutqimizning</a:t>
            </a:r>
            <a:r>
              <a:rPr lang="en-US" sz="1600" dirty="0" smtClean="0"/>
              <a:t> </a:t>
            </a:r>
            <a:r>
              <a:rPr lang="en-US" sz="1600" dirty="0" err="1" smtClean="0"/>
              <a:t>ravonligini</a:t>
            </a:r>
            <a:r>
              <a:rPr lang="en-US" sz="1600" dirty="0" smtClean="0"/>
              <a:t> </a:t>
            </a:r>
            <a:r>
              <a:rPr lang="en-US" sz="1600" dirty="0" err="1" smtClean="0"/>
              <a:t>oshirishga</a:t>
            </a:r>
            <a:r>
              <a:rPr lang="en-US" sz="1600" dirty="0" smtClean="0"/>
              <a:t>  </a:t>
            </a:r>
            <a:r>
              <a:rPr lang="en-US" sz="1600" dirty="0" err="1" smtClean="0"/>
              <a:t>ahamiyat</a:t>
            </a:r>
            <a:r>
              <a:rPr lang="en-US" sz="1600" dirty="0" smtClean="0"/>
              <a:t> </a:t>
            </a:r>
            <a:r>
              <a:rPr lang="en-US" sz="1600" dirty="0" err="1" smtClean="0"/>
              <a:t>beraylik</a:t>
            </a:r>
            <a:r>
              <a:rPr lang="en-US" sz="1600" dirty="0" smtClean="0"/>
              <a:t>! </a:t>
            </a:r>
            <a:endParaRPr lang="ru-RU" sz="1600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892826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tiliga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chuqur</a:t>
            </a:r>
            <a:r>
              <a:rPr lang="en-US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hurmat</a:t>
            </a:r>
            <a:endParaRPr lang="en-US" sz="1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Mehr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Qadrlash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Targ‘ib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Mutolaa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Hamjihatlik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1500" y="639759"/>
            <a:ext cx="2514600" cy="227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1826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8-MASHQ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00753" y="631826"/>
            <a:ext cx="5164294" cy="2893100"/>
          </a:xfrm>
        </p:spPr>
        <p:txBody>
          <a:bodyPr/>
          <a:lstStyle/>
          <a:p>
            <a:pPr algn="ctr"/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Maqollarni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yodda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tutib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shunday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mazmundagi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maqollardan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davom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ettiring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Aytar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so‘zni ayt, Aytmas so‘zdan qayt.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Bug‘doy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noning bo‘lmasin,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Bug‘doy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so‘zing bo‘lsin.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Yomon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 boshga balo keltirar,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 davlat, dunyo keltirar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Sevdirgan ham til, Bezdirgan ham til.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So‘zning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boyligi – odamning chiroyligi.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O‘ynab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gapirsang ham, o‘ylab gapir.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949700" y="708025"/>
            <a:ext cx="1600200" cy="2057400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554755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562600" cy="400110"/>
          </a:xfrm>
        </p:spPr>
        <p:txBody>
          <a:bodyPr/>
          <a:lstStyle/>
          <a:p>
            <a:pPr algn="ctr"/>
            <a:r>
              <a:rPr lang="en-US" sz="1300" dirty="0" smtClean="0"/>
              <a:t>11-MASHQ</a:t>
            </a:r>
            <a:r>
              <a:rPr lang="en-US" sz="1300" dirty="0" smtClean="0"/>
              <a:t>: Abdulla </a:t>
            </a:r>
            <a:r>
              <a:rPr lang="en-US" sz="1300" dirty="0" err="1" smtClean="0"/>
              <a:t>Avloniyning</a:t>
            </a:r>
            <a:r>
              <a:rPr lang="en-US" sz="1300" dirty="0" smtClean="0"/>
              <a:t> “</a:t>
            </a:r>
            <a:r>
              <a:rPr lang="en-US" sz="1300" dirty="0" err="1" smtClean="0"/>
              <a:t>Turkiy</a:t>
            </a:r>
            <a:r>
              <a:rPr lang="en-US" sz="1300" dirty="0" smtClean="0"/>
              <a:t> </a:t>
            </a:r>
            <a:r>
              <a:rPr lang="en-US" sz="1300" dirty="0" err="1" smtClean="0"/>
              <a:t>guliston</a:t>
            </a:r>
            <a:r>
              <a:rPr lang="en-US" sz="1300" dirty="0" smtClean="0"/>
              <a:t> </a:t>
            </a:r>
            <a:r>
              <a:rPr lang="en-US" sz="1300" dirty="0" err="1" smtClean="0"/>
              <a:t>yohud</a:t>
            </a:r>
            <a:r>
              <a:rPr lang="en-US" sz="1300" dirty="0" smtClean="0"/>
              <a:t> </a:t>
            </a:r>
            <a:r>
              <a:rPr lang="en-US" sz="1300" dirty="0" err="1" smtClean="0"/>
              <a:t>axloq</a:t>
            </a:r>
            <a:r>
              <a:rPr lang="en-US" sz="1300" dirty="0" smtClean="0"/>
              <a:t>” </a:t>
            </a:r>
            <a:r>
              <a:rPr lang="en-US" sz="1300" dirty="0" err="1" smtClean="0"/>
              <a:t>asaridan</a:t>
            </a:r>
            <a:r>
              <a:rPr lang="en-US" sz="1300" dirty="0" smtClean="0"/>
              <a:t> </a:t>
            </a:r>
            <a:r>
              <a:rPr lang="en-US" sz="1300" dirty="0" err="1" smtClean="0"/>
              <a:t>parchani</a:t>
            </a:r>
            <a:r>
              <a:rPr lang="en-US" sz="1300" dirty="0" smtClean="0"/>
              <a:t> </a:t>
            </a:r>
            <a:r>
              <a:rPr lang="en-US" sz="1300" dirty="0" err="1" smtClean="0"/>
              <a:t>o‘qib</a:t>
            </a:r>
            <a:r>
              <a:rPr lang="en-US" sz="1300" dirty="0"/>
              <a:t>,</a:t>
            </a:r>
            <a:r>
              <a:rPr lang="en-US" sz="1300" dirty="0" smtClean="0"/>
              <a:t> </a:t>
            </a:r>
            <a:r>
              <a:rPr lang="en-US" sz="1300" dirty="0" err="1" smtClean="0"/>
              <a:t>fikrlarga</a:t>
            </a:r>
            <a:r>
              <a:rPr lang="en-US" sz="1300" dirty="0" smtClean="0"/>
              <a:t> </a:t>
            </a:r>
            <a:r>
              <a:rPr lang="en-US" sz="1300" dirty="0" err="1" smtClean="0"/>
              <a:t>o‘z</a:t>
            </a:r>
            <a:r>
              <a:rPr lang="en-US" sz="1300" dirty="0" smtClean="0"/>
              <a:t> </a:t>
            </a:r>
            <a:r>
              <a:rPr lang="en-US" sz="1300" dirty="0" err="1" smtClean="0"/>
              <a:t>munosabatingizni</a:t>
            </a:r>
            <a:r>
              <a:rPr lang="en-US" sz="1300" dirty="0" smtClean="0"/>
              <a:t> </a:t>
            </a:r>
            <a:r>
              <a:rPr lang="en-US" sz="1300" dirty="0" err="1" smtClean="0"/>
              <a:t>bildiring</a:t>
            </a:r>
            <a:r>
              <a:rPr lang="en-US" sz="1300" dirty="0"/>
              <a:t>.</a:t>
            </a:r>
            <a:endParaRPr lang="ru-RU" sz="1300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746315"/>
            <a:ext cx="1371600" cy="2095310"/>
          </a:xfrm>
        </p:spPr>
      </p:pic>
      <p:sp>
        <p:nvSpPr>
          <p:cNvPr id="7" name="Объект 6"/>
          <p:cNvSpPr>
            <a:spLocks noGrp="1"/>
          </p:cNvSpPr>
          <p:nvPr>
            <p:ph sz="half" idx="3"/>
          </p:nvPr>
        </p:nvSpPr>
        <p:spPr>
          <a:xfrm>
            <a:off x="1587500" y="746315"/>
            <a:ext cx="3890011" cy="2400657"/>
          </a:xfrm>
        </p:spPr>
        <p:txBody>
          <a:bodyPr/>
          <a:lstStyle/>
          <a:p>
            <a:pPr algn="ctr"/>
            <a:r>
              <a:rPr lang="tr-TR" dirty="0"/>
              <a:t>Har bir millatning dunyoda borlig‘in ko‘rsatadurgan oyinayi hayoti  til   va adabiyotidur. Milliy tilni yo‘qotmak millatning ruhini yo‘qotmakdur... Zig‘ir yog‘i solub, moshkichiri kabi qilub, aralash-quralash qilmak tilning ruhini buzadur. Bobolarimizga yetushg‘on va yaragan muqaddas til va adabiyot bizga hech kamlik qilmas</a:t>
            </a:r>
            <a:r>
              <a:rPr lang="tr-TR" dirty="0" smtClean="0"/>
              <a:t>...</a:t>
            </a:r>
            <a:r>
              <a:rPr lang="tr-TR" dirty="0"/>
              <a:t> Aql  sohiblari  kishining  </a:t>
            </a:r>
            <a:r>
              <a:rPr lang="tr-TR" dirty="0" smtClean="0"/>
              <a:t>dilidagi </a:t>
            </a:r>
            <a:r>
              <a:rPr lang="tr-TR" dirty="0"/>
              <a:t>fikr va niyatini, ilm va quvvatini, qadr va qiymatini so‘zlagan so‘zidan bilurlar... </a:t>
            </a:r>
            <a:r>
              <a:rPr lang="tr-TR" dirty="0" smtClean="0"/>
              <a:t>Shuning </a:t>
            </a:r>
            <a:r>
              <a:rPr lang="tr-TR" dirty="0"/>
              <a:t>uchun: </a:t>
            </a:r>
            <a:r>
              <a:rPr lang="en-US" dirty="0" smtClean="0"/>
              <a:t>“</a:t>
            </a:r>
            <a:r>
              <a:rPr lang="tr-TR" dirty="0" smtClean="0"/>
              <a:t>Ko‘p </a:t>
            </a:r>
            <a:r>
              <a:rPr lang="tr-TR" dirty="0"/>
              <a:t>o‘yla, oz </a:t>
            </a:r>
            <a:r>
              <a:rPr lang="tr-TR" dirty="0" smtClean="0"/>
              <a:t>so‘yla</a:t>
            </a:r>
            <a:r>
              <a:rPr lang="en-US" dirty="0" smtClean="0"/>
              <a:t>”</a:t>
            </a:r>
            <a:r>
              <a:rPr lang="tr-TR" dirty="0" smtClean="0"/>
              <a:t>,  </a:t>
            </a:r>
            <a:r>
              <a:rPr lang="tr-TR" dirty="0"/>
              <a:t>–  demishlar. Tillarning eng yaxshisi – so‘zga  usta  til,  so‘zlarning  eng  yaxshisi  bilib,  oxirini o‘ylab so‘ylangan so‘zdur.</a:t>
            </a:r>
            <a:endParaRPr lang="ru-RU" dirty="0"/>
          </a:p>
          <a:p>
            <a:pPr algn="ctr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5264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68126693"/>
              </p:ext>
            </p:extLst>
          </p:nvPr>
        </p:nvGraphicFramePr>
        <p:xfrm>
          <a:off x="292100" y="638362"/>
          <a:ext cx="52578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7900" y="1241425"/>
            <a:ext cx="1635847" cy="190679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0" tIns="40640" rIns="40640" bIns="40640" numCol="1" spcCol="1270" anchor="t" anchorCtr="0">
            <a:noAutofit/>
          </a:bodyPr>
          <a:lstStyle/>
          <a:p>
            <a:pPr lvl="0" algn="ctr" defTabSz="711200"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RUHAN </a:t>
            </a:r>
            <a:r>
              <a:rPr lang="en-US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KUCHLI, </a:t>
            </a: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bezovtalangan</a:t>
            </a:r>
            <a:r>
              <a:rPr lang="en-US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holda</a:t>
            </a:r>
            <a:r>
              <a:rPr lang="en-US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g‘amxo‘r </a:t>
            </a: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bo‘lmoq</a:t>
            </a:r>
            <a:endParaRPr lang="ru-RU" sz="16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59100" y="1263650"/>
            <a:ext cx="2001809" cy="190679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640" tIns="40640" rIns="40640" bIns="40640" numCol="1" spcCol="1270" anchor="t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Behurmat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darajasida</a:t>
            </a:r>
            <a:r>
              <a:rPr lang="en-US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hisoblashmaslik</a:t>
            </a:r>
            <a:endParaRPr lang="ru-RU" sz="1200" b="1" kern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4100" y="98425"/>
            <a:ext cx="3733800" cy="3810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Esda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saqlang</a:t>
            </a:r>
            <a:r>
              <a:rPr lang="en-US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52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en-US" sz="2400" dirty="0">
                <a:latin typeface="Arial" pitchFamily="34" charset="0"/>
                <a:cs typeface="Arial" pitchFamily="34" charset="0"/>
              </a:rPr>
              <a:t>SAVOLLAR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0" y="708024"/>
            <a:ext cx="3797300" cy="2286001"/>
          </a:xfrm>
        </p:spPr>
        <p:txBody>
          <a:bodyPr/>
          <a:lstStyle/>
          <a:p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10" descr="watermark_300x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074398" y="860425"/>
            <a:ext cx="1627902" cy="1600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00"/>
            </a:solidFill>
          </a:ln>
          <a:effectLst>
            <a:softEdge rad="112500"/>
          </a:effec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576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5" name="image19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01650"/>
            <a:ext cx="288925" cy="27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77850" y="-1620284"/>
            <a:ext cx="373692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kumimoji="0" lang="en-US" altLang="ru-RU" sz="11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850" algn="l"/>
              </a:tabLst>
            </a:pPr>
            <a:endParaRPr lang="en-US" altLang="ru-RU" sz="1100" dirty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577850" algn="l"/>
              </a:tabLst>
            </a:pP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Nutq odobi  deganda  nimani tushunasiz?</a:t>
            </a:r>
            <a:endParaRPr kumimoji="0" lang="ru-RU" altLang="ru-RU" sz="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577850" algn="l"/>
              </a:tabLst>
            </a:pP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Ulug‘ allomalarimizning so‘zni qadrlash,</a:t>
            </a:r>
            <a:endParaRPr kumimoji="0" lang="en-US" altLang="ru-RU" sz="1100" b="1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ea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7850" algn="l"/>
              </a:tabLst>
            </a:pPr>
            <a:r>
              <a:rPr lang="en-US" altLang="ru-RU" sz="1100" b="1" dirty="0">
                <a:solidFill>
                  <a:srgbClr val="231F20"/>
                </a:solidFill>
                <a:ea typeface="Times New Roman" panose="02020603050405020304" pitchFamily="18" charset="0"/>
              </a:rPr>
              <a:t> </a:t>
            </a:r>
            <a:r>
              <a:rPr lang="en-US" altLang="ru-RU" sz="1100" b="1" dirty="0" smtClean="0">
                <a:solidFill>
                  <a:srgbClr val="231F20"/>
                </a:solidFill>
                <a:ea typeface="Times New Roman" panose="02020603050405020304" pitchFamily="18" charset="0"/>
              </a:rPr>
              <a:t>    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nutq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odobining zaruriyati haqidagi qanday </a:t>
            </a:r>
            <a:endParaRPr kumimoji="0" lang="en-US" altLang="ru-RU" sz="1100" b="1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ea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7850" algn="l"/>
              </a:tabLst>
            </a:pPr>
            <a:r>
              <a:rPr lang="en-US" altLang="ru-RU" sz="1100" b="1" dirty="0">
                <a:solidFill>
                  <a:srgbClr val="231F20"/>
                </a:solidFill>
                <a:ea typeface="Times New Roman" panose="02020603050405020304" pitchFamily="18" charset="0"/>
              </a:rPr>
              <a:t> </a:t>
            </a:r>
            <a:r>
              <a:rPr lang="en-US" altLang="ru-RU" sz="1100" b="1" dirty="0" smtClean="0">
                <a:solidFill>
                  <a:srgbClr val="231F20"/>
                </a:solidFill>
                <a:ea typeface="Times New Roman" panose="02020603050405020304" pitchFamily="18" charset="0"/>
              </a:rPr>
              <a:t>    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hikmatlarini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bilasiz?</a:t>
            </a:r>
            <a:endParaRPr kumimoji="0" lang="ru-RU" altLang="ru-RU" sz="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577850" algn="l"/>
              </a:tabLst>
            </a:pP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Nutq madaniyati va nutq odobi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tushunchalarining</a:t>
            </a:r>
            <a:endParaRPr lang="en-US" altLang="ru-RU" sz="1100" b="1" dirty="0" smtClean="0">
              <a:solidFill>
                <a:srgbClr val="231F20"/>
              </a:solidFill>
              <a:ea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7850" algn="l"/>
              </a:tabLst>
            </a:pPr>
            <a:r>
              <a:rPr kumimoji="0" lang="en-US" altLang="ru-RU" sz="1100" b="1" i="0" u="none" strike="noStrike" cap="none" normalizeH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     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o‘zaro  munosabati haqida gapiring.</a:t>
            </a:r>
            <a:endParaRPr kumimoji="0" lang="ru-RU" altLang="ru-RU" sz="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>
                <a:tab pos="577850" algn="l"/>
              </a:tabLst>
            </a:pP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Nutq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madaniyati jamiyat madaniyatining </a:t>
            </a:r>
            <a:endParaRPr kumimoji="0" lang="en-US" altLang="ru-RU" sz="1100" b="1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ea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7850" algn="l"/>
              </a:tabLst>
            </a:pPr>
            <a:r>
              <a:rPr kumimoji="0" lang="en-US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     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ko‘zgus</a:t>
            </a:r>
            <a:r>
              <a:rPr lang="en-US" altLang="ru-RU" sz="1100" b="1" dirty="0" smtClean="0">
                <a:solidFill>
                  <a:srgbClr val="231F20"/>
                </a:solidFill>
                <a:ea typeface="Times New Roman" panose="02020603050405020304" pitchFamily="18" charset="0"/>
              </a:rPr>
              <a:t>I </a:t>
            </a:r>
            <a:r>
              <a:rPr kumimoji="0" lang="tr-TR" altLang="ru-RU" sz="11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ea typeface="Times New Roman" panose="02020603050405020304" pitchFamily="18" charset="0"/>
              </a:rPr>
              <a:t>ekanligini misollar asosida tushuntiring.</a:t>
            </a:r>
            <a:endParaRPr kumimoji="0" lang="ru-RU" altLang="ru-RU" sz="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6372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501900" y="746315"/>
            <a:ext cx="3048000" cy="2523768"/>
          </a:xfrm>
        </p:spPr>
        <p:txBody>
          <a:bodyPr/>
          <a:lstStyle/>
          <a:p>
            <a:pPr lvl="0" algn="l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12-mashq.</a:t>
            </a:r>
          </a:p>
          <a:p>
            <a:pPr lvl="0"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so‘z qand yedirar,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Yomon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so‘z pand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yedira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r”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maqolidagi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g‘oyani o‘z so‘zlaringiz bilan ifodalab,  yozma  matn tuzing</a:t>
            </a:r>
            <a:r>
              <a:rPr lang="tr-TR" sz="2000" dirty="0"/>
              <a:t>.</a:t>
            </a:r>
            <a:endParaRPr lang="ru-RU" sz="2000" dirty="0"/>
          </a:p>
          <a:p>
            <a:pPr algn="ctr"/>
            <a:r>
              <a:rPr lang="tr-TR" sz="2400" dirty="0"/>
              <a:t/>
            </a:r>
            <a:br>
              <a:rPr lang="tr-TR" sz="2400" dirty="0"/>
            </a:b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38" y="860425"/>
            <a:ext cx="2125662" cy="1905000"/>
          </a:xfrm>
        </p:spPr>
      </p:pic>
    </p:spTree>
    <p:extLst>
      <p:ext uri="{BB962C8B-B14F-4D97-AF65-F5344CB8AC3E}">
        <p14:creationId xmlns:p14="http://schemas.microsoft.com/office/powerpoint/2010/main" val="33951372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549900" cy="592470"/>
          </a:xfrm>
        </p:spPr>
        <p:txBody>
          <a:bodyPr/>
          <a:lstStyle/>
          <a:p>
            <a:pPr algn="ctr"/>
            <a:r>
              <a:rPr lang="en-US" dirty="0"/>
              <a:t>      </a:t>
            </a:r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mustahkamlaymiz</a:t>
            </a:r>
            <a:r>
              <a:rPr lang="en-US" dirty="0" smtClean="0"/>
              <a:t>: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91418653"/>
              </p:ext>
            </p:extLst>
          </p:nvPr>
        </p:nvGraphicFramePr>
        <p:xfrm>
          <a:off x="215900" y="631825"/>
          <a:ext cx="5334000" cy="2350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596900" y="1089025"/>
            <a:ext cx="1295400" cy="1712945"/>
            <a:chOff x="491957" y="407036"/>
            <a:chExt cx="1295400" cy="171294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91957" y="407036"/>
              <a:ext cx="1204149" cy="17129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рямоугольник 5"/>
            <p:cNvSpPr/>
            <p:nvPr/>
          </p:nvSpPr>
          <p:spPr>
            <a:xfrm>
              <a:off x="491957" y="407036"/>
              <a:ext cx="1295400" cy="17129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Rasmiy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shaxslarning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OAV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lari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vakillari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bilan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rasmiy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nuqtayi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nazar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bildirish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yoki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xulosalarni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qisqacha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bayon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etish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maqsadidagi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uchrashuv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12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172875" y="1216398"/>
            <a:ext cx="1437978" cy="1737972"/>
            <a:chOff x="2272742" y="382009"/>
            <a:chExt cx="1437978" cy="1737972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272742" y="407036"/>
              <a:ext cx="1204149" cy="17129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2506571" y="382009"/>
              <a:ext cx="1204149" cy="17129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Biror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narsa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ish-harakat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voqea-hodisa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shu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kabilarning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boshlanish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davri</a:t>
              </a:r>
              <a:endParaRPr lang="ru-RU" sz="12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4310747" y="1216398"/>
            <a:ext cx="1215247" cy="1741106"/>
            <a:chOff x="4042430" y="378875"/>
            <a:chExt cx="1215247" cy="1741106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4053528" y="407036"/>
              <a:ext cx="1204149" cy="17129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Прямоугольник 12"/>
            <p:cNvSpPr/>
            <p:nvPr/>
          </p:nvSpPr>
          <p:spPr>
            <a:xfrm>
              <a:off x="4042430" y="378875"/>
              <a:ext cx="1204149" cy="17129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Biror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narsa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ish-harakat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voqea-hodisa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shu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kabilarning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tugash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nihoyalanish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davri</a:t>
              </a:r>
              <a:r>
                <a:rPr lang="en-US" sz="12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12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43227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549900" cy="592470"/>
          </a:xfrm>
        </p:spPr>
        <p:txBody>
          <a:bodyPr/>
          <a:lstStyle/>
          <a:p>
            <a:pPr algn="ctr"/>
            <a:r>
              <a:rPr lang="en-US" dirty="0"/>
              <a:t>     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“O‘ZBEK  TILINING  IZOHLI  LUG‘ATI”DAN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69159555"/>
              </p:ext>
            </p:extLst>
          </p:nvPr>
        </p:nvGraphicFramePr>
        <p:xfrm>
          <a:off x="215900" y="631825"/>
          <a:ext cx="5334000" cy="2350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673100" y="1165225"/>
            <a:ext cx="1208609" cy="1719290"/>
            <a:chOff x="494399" y="408544"/>
            <a:chExt cx="1208609" cy="171929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94399" y="408544"/>
              <a:ext cx="1208609" cy="171929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рямоугольник 5"/>
            <p:cNvSpPr/>
            <p:nvPr/>
          </p:nvSpPr>
          <p:spPr>
            <a:xfrm>
              <a:off x="494399" y="408544"/>
              <a:ext cx="1208609" cy="171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Foydalanish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ishlatish</a:t>
              </a:r>
              <a:r>
                <a:rPr lang="en-US" sz="12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1200" b="1" kern="12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Istifoda</a:t>
              </a:r>
              <a:r>
                <a:rPr lang="en-US" sz="12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qilmoq</a:t>
              </a:r>
              <a:r>
                <a:rPr lang="en-US" sz="12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(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yoki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etmoq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)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foydalanmoq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ishlatmoq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. </a:t>
              </a:r>
              <a:endParaRPr lang="ru-RU" sz="12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425700" y="1165225"/>
            <a:ext cx="1319584" cy="1719290"/>
            <a:chOff x="2226292" y="408544"/>
            <a:chExt cx="1319584" cy="171929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226292" y="408544"/>
              <a:ext cx="1319584" cy="171929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2226292" y="408544"/>
              <a:ext cx="1319584" cy="171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Adabiy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ilmiy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publitsistik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asarlarni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tahlil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qilish</a:t>
              </a:r>
              <a:r>
                <a:rPr lang="en-US" sz="12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o‘rganish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baholash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bilan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shug‘ullanuvchi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adabiyotshunos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tanqidchi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ru-RU" sz="12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4341291" y="1165225"/>
            <a:ext cx="1208609" cy="1719290"/>
            <a:chOff x="4124648" y="408544"/>
            <a:chExt cx="1208609" cy="171929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4124648" y="408544"/>
              <a:ext cx="1208609" cy="171929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Прямоугольник 12"/>
            <p:cNvSpPr/>
            <p:nvPr/>
          </p:nvSpPr>
          <p:spPr>
            <a:xfrm>
              <a:off x="4124648" y="408544"/>
              <a:ext cx="1208609" cy="1719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Butunni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tashkil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etgan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murakkab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narsaning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tarkibiy</a:t>
              </a: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kern="12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qismi</a:t>
              </a:r>
              <a:endParaRPr lang="en-US" sz="12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sz="12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69145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15471"/>
          </a:xfrm>
        </p:spPr>
        <p:txBody>
          <a:bodyPr/>
          <a:lstStyle/>
          <a:p>
            <a:pPr algn="ctr"/>
            <a:r>
              <a:rPr lang="en-US" dirty="0"/>
              <a:t>    </a:t>
            </a:r>
            <a:r>
              <a:rPr lang="en-US" dirty="0" err="1" smtClean="0"/>
              <a:t>Notiqlik</a:t>
            </a:r>
            <a:r>
              <a:rPr lang="en-US" dirty="0" smtClean="0"/>
              <a:t> </a:t>
            </a:r>
            <a:r>
              <a:rPr lang="en-US" dirty="0" err="1" smtClean="0"/>
              <a:t>tarixidan</a:t>
            </a:r>
            <a:r>
              <a:rPr lang="en-US" dirty="0" smtClean="0"/>
              <a:t>  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5900" y="784225"/>
            <a:ext cx="373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Kishilar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chiroyli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mazmundor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nutq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masalasi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qadimdan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qiziqib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keladilar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Qadimgi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Gretsiya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Yunoniston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)da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Rimda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nutq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madaniyatining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asoslari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yaratildi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Nutq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oldiga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qo‘yiladigan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talablar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chiqildi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</a:t>
            </a:r>
          </a:p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davrda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davlatning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savdo-sotiq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ishlari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nihoyatda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taraqqiy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etishi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z-Cyrl-U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notiqlikni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san’at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darajasiga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ko‘tardi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Yetuk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inson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bo‘lish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albatta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notiqlik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san’atini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egallash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qilib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qo‘yiladi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0" y="860425"/>
            <a:ext cx="17907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341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Notiqlik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5900" y="631826"/>
            <a:ext cx="2590801" cy="2400657"/>
          </a:xfrm>
        </p:spPr>
        <p:txBody>
          <a:bodyPr/>
          <a:lstStyle/>
          <a:p>
            <a:pPr algn="l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ehtiyoj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tufayli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notiqlik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yaratildi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otiqlik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nazariyasining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Sitseron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Demosfen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Kvintilian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Aristotel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nazariyotchilari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yetishib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chiqdi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Buyuk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allomalar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Abu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Rayhon</a:t>
            </a:r>
            <a:endParaRPr lang="en-US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Beruniy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Abu Nasr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Forobiy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Ibn Sino, Abu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Abdulloh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al-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Xorazmiy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Mahmud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Qoshg‘ariy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Zamahshariy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kabilar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tilga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lug‘atga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grammatika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mantiqshunoslikka</a:t>
            </a:r>
            <a:endParaRPr lang="en-US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ag‘ishlangan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asarlar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yozdilar</a:t>
            </a: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25" y="631826"/>
            <a:ext cx="2508250" cy="2400657"/>
          </a:xfrm>
        </p:spPr>
      </p:pic>
    </p:spTree>
    <p:extLst>
      <p:ext uri="{BB962C8B-B14F-4D97-AF65-F5344CB8AC3E}">
        <p14:creationId xmlns:p14="http://schemas.microsoft.com/office/powerpoint/2010/main" val="32366423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23248"/>
          </a:xfrm>
        </p:spPr>
        <p:txBody>
          <a:bodyPr/>
          <a:lstStyle/>
          <a:p>
            <a:pPr algn="ctr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Diqqat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qiling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en-US" dirty="0"/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sz="half" idx="2"/>
          </p:nvPr>
        </p:nvSpPr>
        <p:spPr>
          <a:xfrm>
            <a:off x="215900" y="631826"/>
            <a:ext cx="3505200" cy="1969770"/>
          </a:xfrm>
        </p:spPr>
        <p:txBody>
          <a:bodyPr/>
          <a:lstStyle/>
          <a:p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Nutq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madaniyati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tushunchasi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aynan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notiqlik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san’atining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o‘zi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emas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ammo u</a:t>
            </a:r>
          </a:p>
          <a:p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notiqlik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mahoratiga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nisbatan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olganda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qandaydir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o‘ta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oddiy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tushuniluvchi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hodisa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emas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Nutq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madaniyati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chinakam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ma’noda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adabiy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bog‘liq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hodisadir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half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952" y="631826"/>
            <a:ext cx="1670923" cy="2133599"/>
          </a:xfrm>
        </p:spPr>
      </p:pic>
    </p:spTree>
    <p:extLst>
      <p:ext uri="{BB962C8B-B14F-4D97-AF65-F5344CB8AC3E}">
        <p14:creationId xmlns:p14="http://schemas.microsoft.com/office/powerpoint/2010/main" val="29986861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r>
              <a:rPr lang="en-US" sz="2800" dirty="0" err="1"/>
              <a:t>N</a:t>
            </a:r>
            <a:r>
              <a:rPr lang="en-US" sz="2800" dirty="0" err="1" smtClean="0"/>
              <a:t>utq</a:t>
            </a:r>
            <a:r>
              <a:rPr lang="en-US" sz="2800" dirty="0" smtClean="0"/>
              <a:t> </a:t>
            </a:r>
            <a:r>
              <a:rPr lang="en-US" sz="2800" dirty="0" err="1" smtClean="0"/>
              <a:t>madaniyati</a:t>
            </a:r>
            <a:r>
              <a:rPr lang="en-US" sz="2800" dirty="0" smtClean="0"/>
              <a:t> 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5900" y="631823"/>
            <a:ext cx="3966239" cy="2209801"/>
          </a:xfrm>
        </p:spPr>
        <p:txBody>
          <a:bodyPr/>
          <a:lstStyle/>
          <a:p>
            <a:r>
              <a:rPr lang="en-US" sz="1400" dirty="0" smtClean="0"/>
              <a:t> </a:t>
            </a:r>
          </a:p>
          <a:p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Bugungi 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nutq  madaniyati 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tushunchasi  nutq  odobini  ham 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ichiga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oladi.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Nutq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madaniyati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fikrni mustaqil, ravon, go‘zal va nutq vaziyatiga muvofiq tarzda ifodalashni nazarda tutadi. Raso nutq  madaniyati jamiyat madaniy-ma’rifiy taraqqiyotining, millat ma’naviy kamolotining muhim belgisi, o‘ziga xos ko‘zgusidir.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2140" y="860425"/>
            <a:ext cx="1294736" cy="1828800"/>
          </a:xfrm>
        </p:spPr>
      </p:pic>
    </p:spTree>
    <p:extLst>
      <p:ext uri="{BB962C8B-B14F-4D97-AF65-F5344CB8AC3E}">
        <p14:creationId xmlns:p14="http://schemas.microsoft.com/office/powerpoint/2010/main" val="23785952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626100" cy="738664"/>
          </a:xfrm>
        </p:spPr>
        <p:txBody>
          <a:bodyPr/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Nutqiy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madaniyat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tushunchasiga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izoh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292100" y="668318"/>
            <a:ext cx="5029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Gap </a:t>
            </a: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madaniyat yoki madaniylik ustida borganda,  hozirgi  ba’zi  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yoshlarning  </a:t>
            </a: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bema’ni  bir  asovligi  haqida  gapirmasdan  bo‘lmaydi.  Odamning  o‘z  ona tiliga bo‘lgan mehr-u muhabbati va hurmati, o‘z tilini qanchalik 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bilish-bilmasligi </a:t>
            </a: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undagi madaniylik 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darajasi</a:t>
            </a:r>
            <a:r>
              <a:rPr lang="en-US" sz="14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ning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o‘lchov</a:t>
            </a:r>
            <a:r>
              <a:rPr lang="en-US" sz="14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dir</a:t>
            </a: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Madaniyatning tom mohiyatini tushungan, ya’ni  madaniylik  qonun-qoidalari  tanasiga  singib  ketgan  har  bir  odam  o‘zi  gapirgan  tilning  sofligi,  tantanasi  uchun  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hamma </a:t>
            </a: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vaqt jon kuydiradi. Bunday odam ruscha gapirayotganda, rus tilining, o‘zbekcha  gapirayotganda,  o‘zbek  tilining  sofligini  saqlaydi.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564492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07777"/>
          </a:xfrm>
        </p:spPr>
        <p:txBody>
          <a:bodyPr/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Nutqiy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madaniyat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tushunchasi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500" y="631826"/>
            <a:ext cx="4038600" cy="2580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8145" marR="85090" indent="215900" algn="just">
              <a:lnSpc>
                <a:spcPct val="105000"/>
              </a:lnSpc>
              <a:spcAft>
                <a:spcPts val="0"/>
              </a:spcAft>
            </a:pP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Darhaqiqat, bir tilda toza  gapira  olmagan  yo  toza  gapirishni  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mensimagan </a:t>
            </a: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odamni aslo madaniyatli deb bo‘lmaydi. Gapning qisqasi, madaniyatli  bo‘lish uchun odamga faqat bilim, kiyim, taqinchoq, yaxshi ro‘zg‘orning  o‘zigina  kifoya  emas,  shular  bilan  birga  shirinso‘zlik,  tozalik,  </a:t>
            </a:r>
            <a:r>
              <a:rPr lang="tr-TR" sz="14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saranjomlik</a:t>
            </a:r>
            <a:r>
              <a:rPr lang="tr-TR" sz="14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og‘irlik, halollik va eng muhimi,  o‘z  ona  tiliga  muhabbat  va  uning sofligini saqlashga harakat ham zarurdir. </a:t>
            </a:r>
            <a:endParaRPr lang="en-US" sz="1400" dirty="0" smtClean="0">
              <a:solidFill>
                <a:srgbClr val="231F2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98145" marR="85090" indent="215900" algn="just">
              <a:lnSpc>
                <a:spcPct val="105000"/>
              </a:lnSpc>
              <a:spcAft>
                <a:spcPts val="0"/>
              </a:spcAft>
            </a:pPr>
            <a:r>
              <a:rPr lang="tr-TR" sz="1400" i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tr-TR" sz="1400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Mirzakalon</a:t>
            </a:r>
            <a:r>
              <a:rPr lang="tr-TR" sz="1400" i="1" spc="-6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400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Ismoiliy)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900" y="779179"/>
            <a:ext cx="1545034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55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</TotalTime>
  <Words>892</Words>
  <Application>Microsoft Office PowerPoint</Application>
  <PresentationFormat>Произвольный</PresentationFormat>
  <Paragraphs>107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Office Theme</vt:lpstr>
      <vt:lpstr>Ona tili</vt:lpstr>
      <vt:lpstr>      O‘tilgan mavzuni mustahkamlaymiz: </vt:lpstr>
      <vt:lpstr>      “O‘ZBEK  TILINING  IZOHLI  LUG‘ATI”DAN </vt:lpstr>
      <vt:lpstr>    Notiqlik tarixidan   </vt:lpstr>
      <vt:lpstr>Notiqlik tarixidan   </vt:lpstr>
      <vt:lpstr>Diqqat qiling!     </vt:lpstr>
      <vt:lpstr> Nutq madaniyati  </vt:lpstr>
      <vt:lpstr>    Nutqiy madaniyat tushunchasiga izoh: </vt:lpstr>
      <vt:lpstr>    Nutqiy madaniyat tushunchasi </vt:lpstr>
      <vt:lpstr>Taqqoslang !</vt:lpstr>
      <vt:lpstr> Tilshunoslikda nutqiy madaniyat tushunchasi </vt:lpstr>
      <vt:lpstr> Nutqimizning ravonligini oshirishga  ahamiyat beraylik! </vt:lpstr>
      <vt:lpstr>8-MASHQ</vt:lpstr>
      <vt:lpstr>11-MASHQ: Abdulla Avloniyning “Turkiy guliston yohud axloq” asaridan parchani o‘qib, fikrlarga o‘z munosabatingizni bildiring.</vt:lpstr>
      <vt:lpstr>Презентация PowerPoint</vt:lpstr>
      <vt:lpstr>SAVOLLAR</vt:lpstr>
      <vt:lpstr>Mustaqil bajarish uchun topshiriq: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cp:lastModifiedBy>Учетная запись Майкрософт</cp:lastModifiedBy>
  <cp:revision>567</cp:revision>
  <dcterms:created xsi:type="dcterms:W3CDTF">2020-04-13T08:06:06Z</dcterms:created>
  <dcterms:modified xsi:type="dcterms:W3CDTF">2020-09-12T09:07:33Z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