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3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4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5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6.xml" ContentType="application/vnd.openxmlformats-officedocument.theme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8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4"/>
  </p:notesMasterIdLst>
  <p:sldIdLst>
    <p:sldId id="1435" r:id="rId10"/>
    <p:sldId id="1533" r:id="rId11"/>
    <p:sldId id="1534" r:id="rId12"/>
    <p:sldId id="1535" r:id="rId13"/>
    <p:sldId id="1539" r:id="rId14"/>
    <p:sldId id="1536" r:id="rId15"/>
    <p:sldId id="1537" r:id="rId16"/>
    <p:sldId id="1545" r:id="rId17"/>
    <p:sldId id="1546" r:id="rId18"/>
    <p:sldId id="1547" r:id="rId19"/>
    <p:sldId id="1548" r:id="rId20"/>
    <p:sldId id="1514" r:id="rId21"/>
    <p:sldId id="1540" r:id="rId22"/>
    <p:sldId id="1541" r:id="rId23"/>
    <p:sldId id="1542" r:id="rId24"/>
    <p:sldId id="1543" r:id="rId25"/>
    <p:sldId id="1544" r:id="rId26"/>
    <p:sldId id="1518" r:id="rId27"/>
    <p:sldId id="1519" r:id="rId28"/>
    <p:sldId id="1520" r:id="rId29"/>
    <p:sldId id="1521" r:id="rId30"/>
    <p:sldId id="1522" r:id="rId31"/>
    <p:sldId id="1523" r:id="rId32"/>
    <p:sldId id="1532" r:id="rId33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533"/>
            <p14:sldId id="1534"/>
            <p14:sldId id="1535"/>
            <p14:sldId id="1539"/>
            <p14:sldId id="1536"/>
            <p14:sldId id="1537"/>
            <p14:sldId id="1545"/>
            <p14:sldId id="1546"/>
            <p14:sldId id="1547"/>
            <p14:sldId id="1548"/>
            <p14:sldId id="1514"/>
            <p14:sldId id="1540"/>
            <p14:sldId id="1541"/>
            <p14:sldId id="1542"/>
            <p14:sldId id="1543"/>
            <p14:sldId id="1544"/>
            <p14:sldId id="1518"/>
            <p14:sldId id="1519"/>
            <p14:sldId id="1520"/>
            <p14:sldId id="1521"/>
            <p14:sldId id="1522"/>
            <p14:sldId id="1523"/>
            <p14:sldId id="1532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0066"/>
    <a:srgbClr val="FFFFFF"/>
    <a:srgbClr val="DDDDDD"/>
    <a:srgbClr val="B2B2B2"/>
    <a:srgbClr val="808080"/>
    <a:srgbClr val="5F5F5F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85053" autoAdjust="0"/>
  </p:normalViewPr>
  <p:slideViewPr>
    <p:cSldViewPr snapToObjects="1">
      <p:cViewPr varScale="1">
        <p:scale>
          <a:sx n="195" d="100"/>
          <a:sy n="195" d="100"/>
        </p:scale>
        <p:origin x="1200" y="15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5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3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hyperlink" Target="https://twitter.com/" TargetMode="Externa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facebook.com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50" Type="http://schemas.openxmlformats.org/officeDocument/2006/relationships/slideLayout" Target="../slideLayouts/slideLayout109.xml"/><Relationship Id="rId55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41" Type="http://schemas.openxmlformats.org/officeDocument/2006/relationships/slideLayout" Target="../slideLayouts/slideLayout100.xml"/><Relationship Id="rId54" Type="http://schemas.openxmlformats.org/officeDocument/2006/relationships/slideLayout" Target="../slideLayouts/slideLayout11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3" Type="http://schemas.openxmlformats.org/officeDocument/2006/relationships/slideLayout" Target="../slideLayouts/slideLayout112.xml"/><Relationship Id="rId58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49" Type="http://schemas.openxmlformats.org/officeDocument/2006/relationships/slideLayout" Target="../slideLayouts/slideLayout108.xml"/><Relationship Id="rId57" Type="http://schemas.openxmlformats.org/officeDocument/2006/relationships/slideLayout" Target="../slideLayouts/slideLayout11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52" Type="http://schemas.openxmlformats.org/officeDocument/2006/relationships/slideLayout" Target="../slideLayouts/slideLayout11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slideLayout" Target="../slideLayouts/slideLayout107.xml"/><Relationship Id="rId56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67.xml"/><Relationship Id="rId51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9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50" Type="http://schemas.openxmlformats.org/officeDocument/2006/relationships/slideLayout" Target="../slideLayouts/slideLayout167.xml"/><Relationship Id="rId55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46.xml"/><Relationship Id="rId41" Type="http://schemas.openxmlformats.org/officeDocument/2006/relationships/slideLayout" Target="../slideLayouts/slideLayout158.xml"/><Relationship Id="rId54" Type="http://schemas.openxmlformats.org/officeDocument/2006/relationships/slideLayout" Target="../slideLayouts/slideLayout17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53" Type="http://schemas.openxmlformats.org/officeDocument/2006/relationships/slideLayout" Target="../slideLayouts/slideLayout170.xml"/><Relationship Id="rId58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49" Type="http://schemas.openxmlformats.org/officeDocument/2006/relationships/slideLayout" Target="../slideLayouts/slideLayout166.xml"/><Relationship Id="rId57" Type="http://schemas.openxmlformats.org/officeDocument/2006/relationships/slideLayout" Target="../slideLayouts/slideLayout17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48.xml"/><Relationship Id="rId44" Type="http://schemas.openxmlformats.org/officeDocument/2006/relationships/slideLayout" Target="../slideLayouts/slideLayout161.xml"/><Relationship Id="rId52" Type="http://schemas.openxmlformats.org/officeDocument/2006/relationships/slideLayout" Target="../slideLayouts/slideLayout16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43" Type="http://schemas.openxmlformats.org/officeDocument/2006/relationships/slideLayout" Target="../slideLayouts/slideLayout160.xml"/><Relationship Id="rId48" Type="http://schemas.openxmlformats.org/officeDocument/2006/relationships/slideLayout" Target="../slideLayouts/slideLayout165.xml"/><Relationship Id="rId56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25.xml"/><Relationship Id="rId51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63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26" Type="http://schemas.openxmlformats.org/officeDocument/2006/relationships/slideLayout" Target="../slideLayouts/slideLayout201.xml"/><Relationship Id="rId39" Type="http://schemas.openxmlformats.org/officeDocument/2006/relationships/slideLayout" Target="../slideLayouts/slideLayout214.xml"/><Relationship Id="rId21" Type="http://schemas.openxmlformats.org/officeDocument/2006/relationships/slideLayout" Target="../slideLayouts/slideLayout196.xml"/><Relationship Id="rId34" Type="http://schemas.openxmlformats.org/officeDocument/2006/relationships/slideLayout" Target="../slideLayouts/slideLayout209.xml"/><Relationship Id="rId42" Type="http://schemas.openxmlformats.org/officeDocument/2006/relationships/slideLayout" Target="../slideLayouts/slideLayout217.xml"/><Relationship Id="rId47" Type="http://schemas.openxmlformats.org/officeDocument/2006/relationships/slideLayout" Target="../slideLayouts/slideLayout222.xml"/><Relationship Id="rId50" Type="http://schemas.openxmlformats.org/officeDocument/2006/relationships/slideLayout" Target="../slideLayouts/slideLayout225.xml"/><Relationship Id="rId55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0" Type="http://schemas.openxmlformats.org/officeDocument/2006/relationships/slideLayout" Target="../slideLayouts/slideLayout195.xml"/><Relationship Id="rId29" Type="http://schemas.openxmlformats.org/officeDocument/2006/relationships/slideLayout" Target="../slideLayouts/slideLayout204.xml"/><Relationship Id="rId41" Type="http://schemas.openxmlformats.org/officeDocument/2006/relationships/slideLayout" Target="../slideLayouts/slideLayout216.xml"/><Relationship Id="rId54" Type="http://schemas.openxmlformats.org/officeDocument/2006/relationships/slideLayout" Target="../slideLayouts/slideLayout22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24" Type="http://schemas.openxmlformats.org/officeDocument/2006/relationships/slideLayout" Target="../slideLayouts/slideLayout199.xml"/><Relationship Id="rId32" Type="http://schemas.openxmlformats.org/officeDocument/2006/relationships/slideLayout" Target="../slideLayouts/slideLayout207.xml"/><Relationship Id="rId37" Type="http://schemas.openxmlformats.org/officeDocument/2006/relationships/slideLayout" Target="../slideLayouts/slideLayout212.xml"/><Relationship Id="rId40" Type="http://schemas.openxmlformats.org/officeDocument/2006/relationships/slideLayout" Target="../slideLayouts/slideLayout215.xml"/><Relationship Id="rId45" Type="http://schemas.openxmlformats.org/officeDocument/2006/relationships/slideLayout" Target="../slideLayouts/slideLayout220.xml"/><Relationship Id="rId53" Type="http://schemas.openxmlformats.org/officeDocument/2006/relationships/slideLayout" Target="../slideLayouts/slideLayout228.xml"/><Relationship Id="rId58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23" Type="http://schemas.openxmlformats.org/officeDocument/2006/relationships/slideLayout" Target="../slideLayouts/slideLayout198.xml"/><Relationship Id="rId28" Type="http://schemas.openxmlformats.org/officeDocument/2006/relationships/slideLayout" Target="../slideLayouts/slideLayout203.xml"/><Relationship Id="rId36" Type="http://schemas.openxmlformats.org/officeDocument/2006/relationships/slideLayout" Target="../slideLayouts/slideLayout211.xml"/><Relationship Id="rId49" Type="http://schemas.openxmlformats.org/officeDocument/2006/relationships/slideLayout" Target="../slideLayouts/slideLayout224.xml"/><Relationship Id="rId57" Type="http://schemas.openxmlformats.org/officeDocument/2006/relationships/slideLayout" Target="../slideLayouts/slideLayout23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5.xml"/><Relationship Id="rId19" Type="http://schemas.openxmlformats.org/officeDocument/2006/relationships/slideLayout" Target="../slideLayouts/slideLayout194.xml"/><Relationship Id="rId31" Type="http://schemas.openxmlformats.org/officeDocument/2006/relationships/slideLayout" Target="../slideLayouts/slideLayout206.xml"/><Relationship Id="rId44" Type="http://schemas.openxmlformats.org/officeDocument/2006/relationships/slideLayout" Target="../slideLayouts/slideLayout219.xml"/><Relationship Id="rId52" Type="http://schemas.openxmlformats.org/officeDocument/2006/relationships/slideLayout" Target="../slideLayouts/slideLayout22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Relationship Id="rId22" Type="http://schemas.openxmlformats.org/officeDocument/2006/relationships/slideLayout" Target="../slideLayouts/slideLayout197.xml"/><Relationship Id="rId27" Type="http://schemas.openxmlformats.org/officeDocument/2006/relationships/slideLayout" Target="../slideLayouts/slideLayout202.xml"/><Relationship Id="rId30" Type="http://schemas.openxmlformats.org/officeDocument/2006/relationships/slideLayout" Target="../slideLayouts/slideLayout205.xml"/><Relationship Id="rId35" Type="http://schemas.openxmlformats.org/officeDocument/2006/relationships/slideLayout" Target="../slideLayouts/slideLayout210.xml"/><Relationship Id="rId43" Type="http://schemas.openxmlformats.org/officeDocument/2006/relationships/slideLayout" Target="../slideLayouts/slideLayout218.xml"/><Relationship Id="rId48" Type="http://schemas.openxmlformats.org/officeDocument/2006/relationships/slideLayout" Target="../slideLayouts/slideLayout223.xml"/><Relationship Id="rId56" Type="http://schemas.openxmlformats.org/officeDocument/2006/relationships/slideLayout" Target="../slideLayouts/slideLayout231.xml"/><Relationship Id="rId8" Type="http://schemas.openxmlformats.org/officeDocument/2006/relationships/slideLayout" Target="../slideLayouts/slideLayout183.xml"/><Relationship Id="rId51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5" Type="http://schemas.openxmlformats.org/officeDocument/2006/relationships/slideLayout" Target="../slideLayouts/slideLayout200.xml"/><Relationship Id="rId33" Type="http://schemas.openxmlformats.org/officeDocument/2006/relationships/slideLayout" Target="../slideLayouts/slideLayout208.xml"/><Relationship Id="rId38" Type="http://schemas.openxmlformats.org/officeDocument/2006/relationships/slideLayout" Target="../slideLayouts/slideLayout213.xml"/><Relationship Id="rId46" Type="http://schemas.openxmlformats.org/officeDocument/2006/relationships/slideLayout" Target="../slideLayouts/slideLayout221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6.xml"/><Relationship Id="rId18" Type="http://schemas.openxmlformats.org/officeDocument/2006/relationships/slideLayout" Target="../slideLayouts/slideLayout251.xml"/><Relationship Id="rId26" Type="http://schemas.openxmlformats.org/officeDocument/2006/relationships/slideLayout" Target="../slideLayouts/slideLayout259.xml"/><Relationship Id="rId39" Type="http://schemas.openxmlformats.org/officeDocument/2006/relationships/slideLayout" Target="../slideLayouts/slideLayout272.xml"/><Relationship Id="rId21" Type="http://schemas.openxmlformats.org/officeDocument/2006/relationships/slideLayout" Target="../slideLayouts/slideLayout254.xml"/><Relationship Id="rId34" Type="http://schemas.openxmlformats.org/officeDocument/2006/relationships/slideLayout" Target="../slideLayouts/slideLayout267.xml"/><Relationship Id="rId42" Type="http://schemas.openxmlformats.org/officeDocument/2006/relationships/slideLayout" Target="../slideLayouts/slideLayout275.xml"/><Relationship Id="rId47" Type="http://schemas.openxmlformats.org/officeDocument/2006/relationships/slideLayout" Target="../slideLayouts/slideLayout280.xml"/><Relationship Id="rId50" Type="http://schemas.openxmlformats.org/officeDocument/2006/relationships/slideLayout" Target="../slideLayouts/slideLayout283.xml"/><Relationship Id="rId55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20" Type="http://schemas.openxmlformats.org/officeDocument/2006/relationships/slideLayout" Target="../slideLayouts/slideLayout253.xml"/><Relationship Id="rId29" Type="http://schemas.openxmlformats.org/officeDocument/2006/relationships/slideLayout" Target="../slideLayouts/slideLayout262.xml"/><Relationship Id="rId41" Type="http://schemas.openxmlformats.org/officeDocument/2006/relationships/slideLayout" Target="../slideLayouts/slideLayout274.xml"/><Relationship Id="rId54" Type="http://schemas.openxmlformats.org/officeDocument/2006/relationships/slideLayout" Target="../slideLayouts/slideLayout28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24" Type="http://schemas.openxmlformats.org/officeDocument/2006/relationships/slideLayout" Target="../slideLayouts/slideLayout257.xml"/><Relationship Id="rId32" Type="http://schemas.openxmlformats.org/officeDocument/2006/relationships/slideLayout" Target="../slideLayouts/slideLayout265.xml"/><Relationship Id="rId37" Type="http://schemas.openxmlformats.org/officeDocument/2006/relationships/slideLayout" Target="../slideLayouts/slideLayout270.xml"/><Relationship Id="rId40" Type="http://schemas.openxmlformats.org/officeDocument/2006/relationships/slideLayout" Target="../slideLayouts/slideLayout273.xml"/><Relationship Id="rId45" Type="http://schemas.openxmlformats.org/officeDocument/2006/relationships/slideLayout" Target="../slideLayouts/slideLayout278.xml"/><Relationship Id="rId53" Type="http://schemas.openxmlformats.org/officeDocument/2006/relationships/slideLayout" Target="../slideLayouts/slideLayout286.xml"/><Relationship Id="rId58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23" Type="http://schemas.openxmlformats.org/officeDocument/2006/relationships/slideLayout" Target="../slideLayouts/slideLayout256.xml"/><Relationship Id="rId28" Type="http://schemas.openxmlformats.org/officeDocument/2006/relationships/slideLayout" Target="../slideLayouts/slideLayout261.xml"/><Relationship Id="rId36" Type="http://schemas.openxmlformats.org/officeDocument/2006/relationships/slideLayout" Target="../slideLayouts/slideLayout269.xml"/><Relationship Id="rId49" Type="http://schemas.openxmlformats.org/officeDocument/2006/relationships/slideLayout" Target="../slideLayouts/slideLayout282.xml"/><Relationship Id="rId57" Type="http://schemas.openxmlformats.org/officeDocument/2006/relationships/slideLayout" Target="../slideLayouts/slideLayout29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3.xml"/><Relationship Id="rId19" Type="http://schemas.openxmlformats.org/officeDocument/2006/relationships/slideLayout" Target="../slideLayouts/slideLayout252.xml"/><Relationship Id="rId31" Type="http://schemas.openxmlformats.org/officeDocument/2006/relationships/slideLayout" Target="../slideLayouts/slideLayout264.xml"/><Relationship Id="rId44" Type="http://schemas.openxmlformats.org/officeDocument/2006/relationships/slideLayout" Target="../slideLayouts/slideLayout277.xml"/><Relationship Id="rId52" Type="http://schemas.openxmlformats.org/officeDocument/2006/relationships/slideLayout" Target="../slideLayouts/slideLayout28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Relationship Id="rId22" Type="http://schemas.openxmlformats.org/officeDocument/2006/relationships/slideLayout" Target="../slideLayouts/slideLayout255.xml"/><Relationship Id="rId27" Type="http://schemas.openxmlformats.org/officeDocument/2006/relationships/slideLayout" Target="../slideLayouts/slideLayout260.xml"/><Relationship Id="rId30" Type="http://schemas.openxmlformats.org/officeDocument/2006/relationships/slideLayout" Target="../slideLayouts/slideLayout263.xml"/><Relationship Id="rId35" Type="http://schemas.openxmlformats.org/officeDocument/2006/relationships/slideLayout" Target="../slideLayouts/slideLayout268.xml"/><Relationship Id="rId43" Type="http://schemas.openxmlformats.org/officeDocument/2006/relationships/slideLayout" Target="../slideLayouts/slideLayout276.xml"/><Relationship Id="rId48" Type="http://schemas.openxmlformats.org/officeDocument/2006/relationships/slideLayout" Target="../slideLayouts/slideLayout281.xml"/><Relationship Id="rId56" Type="http://schemas.openxmlformats.org/officeDocument/2006/relationships/slideLayout" Target="../slideLayouts/slideLayout289.xml"/><Relationship Id="rId8" Type="http://schemas.openxmlformats.org/officeDocument/2006/relationships/slideLayout" Target="../slideLayouts/slideLayout241.xml"/><Relationship Id="rId51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5" Type="http://schemas.openxmlformats.org/officeDocument/2006/relationships/slideLayout" Target="../slideLayouts/slideLayout258.xml"/><Relationship Id="rId33" Type="http://schemas.openxmlformats.org/officeDocument/2006/relationships/slideLayout" Target="../slideLayouts/slideLayout266.xml"/><Relationship Id="rId38" Type="http://schemas.openxmlformats.org/officeDocument/2006/relationships/slideLayout" Target="../slideLayouts/slideLayout271.xml"/><Relationship Id="rId46" Type="http://schemas.openxmlformats.org/officeDocument/2006/relationships/slideLayout" Target="../slideLayouts/slideLayout279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4.xml"/><Relationship Id="rId18" Type="http://schemas.openxmlformats.org/officeDocument/2006/relationships/slideLayout" Target="../slideLayouts/slideLayout309.xml"/><Relationship Id="rId26" Type="http://schemas.openxmlformats.org/officeDocument/2006/relationships/slideLayout" Target="../slideLayouts/slideLayout317.xml"/><Relationship Id="rId39" Type="http://schemas.openxmlformats.org/officeDocument/2006/relationships/slideLayout" Target="../slideLayouts/slideLayout330.xml"/><Relationship Id="rId21" Type="http://schemas.openxmlformats.org/officeDocument/2006/relationships/slideLayout" Target="../slideLayouts/slideLayout312.xml"/><Relationship Id="rId34" Type="http://schemas.openxmlformats.org/officeDocument/2006/relationships/slideLayout" Target="../slideLayouts/slideLayout325.xml"/><Relationship Id="rId42" Type="http://schemas.openxmlformats.org/officeDocument/2006/relationships/slideLayout" Target="../slideLayouts/slideLayout333.xml"/><Relationship Id="rId47" Type="http://schemas.openxmlformats.org/officeDocument/2006/relationships/slideLayout" Target="../slideLayouts/slideLayout338.xml"/><Relationship Id="rId50" Type="http://schemas.openxmlformats.org/officeDocument/2006/relationships/slideLayout" Target="../slideLayouts/slideLayout341.xml"/><Relationship Id="rId55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3.xml"/><Relationship Id="rId16" Type="http://schemas.openxmlformats.org/officeDocument/2006/relationships/slideLayout" Target="../slideLayouts/slideLayout307.xml"/><Relationship Id="rId20" Type="http://schemas.openxmlformats.org/officeDocument/2006/relationships/slideLayout" Target="../slideLayouts/slideLayout311.xml"/><Relationship Id="rId29" Type="http://schemas.openxmlformats.org/officeDocument/2006/relationships/slideLayout" Target="../slideLayouts/slideLayout320.xml"/><Relationship Id="rId41" Type="http://schemas.openxmlformats.org/officeDocument/2006/relationships/slideLayout" Target="../slideLayouts/slideLayout332.xml"/><Relationship Id="rId54" Type="http://schemas.openxmlformats.org/officeDocument/2006/relationships/slideLayout" Target="../slideLayouts/slideLayout34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24" Type="http://schemas.openxmlformats.org/officeDocument/2006/relationships/slideLayout" Target="../slideLayouts/slideLayout315.xml"/><Relationship Id="rId32" Type="http://schemas.openxmlformats.org/officeDocument/2006/relationships/slideLayout" Target="../slideLayouts/slideLayout323.xml"/><Relationship Id="rId37" Type="http://schemas.openxmlformats.org/officeDocument/2006/relationships/slideLayout" Target="../slideLayouts/slideLayout328.xml"/><Relationship Id="rId40" Type="http://schemas.openxmlformats.org/officeDocument/2006/relationships/slideLayout" Target="../slideLayouts/slideLayout331.xml"/><Relationship Id="rId45" Type="http://schemas.openxmlformats.org/officeDocument/2006/relationships/slideLayout" Target="../slideLayouts/slideLayout336.xml"/><Relationship Id="rId53" Type="http://schemas.openxmlformats.org/officeDocument/2006/relationships/slideLayout" Target="../slideLayouts/slideLayout344.xml"/><Relationship Id="rId58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296.xml"/><Relationship Id="rId15" Type="http://schemas.openxmlformats.org/officeDocument/2006/relationships/slideLayout" Target="../slideLayouts/slideLayout306.xml"/><Relationship Id="rId23" Type="http://schemas.openxmlformats.org/officeDocument/2006/relationships/slideLayout" Target="../slideLayouts/slideLayout314.xml"/><Relationship Id="rId28" Type="http://schemas.openxmlformats.org/officeDocument/2006/relationships/slideLayout" Target="../slideLayouts/slideLayout319.xml"/><Relationship Id="rId36" Type="http://schemas.openxmlformats.org/officeDocument/2006/relationships/slideLayout" Target="../slideLayouts/slideLayout327.xml"/><Relationship Id="rId49" Type="http://schemas.openxmlformats.org/officeDocument/2006/relationships/slideLayout" Target="../slideLayouts/slideLayout340.xml"/><Relationship Id="rId57" Type="http://schemas.openxmlformats.org/officeDocument/2006/relationships/slideLayout" Target="../slideLayouts/slideLayout34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1.xml"/><Relationship Id="rId19" Type="http://schemas.openxmlformats.org/officeDocument/2006/relationships/slideLayout" Target="../slideLayouts/slideLayout310.xml"/><Relationship Id="rId31" Type="http://schemas.openxmlformats.org/officeDocument/2006/relationships/slideLayout" Target="../slideLayouts/slideLayout322.xml"/><Relationship Id="rId44" Type="http://schemas.openxmlformats.org/officeDocument/2006/relationships/slideLayout" Target="../slideLayouts/slideLayout335.xml"/><Relationship Id="rId52" Type="http://schemas.openxmlformats.org/officeDocument/2006/relationships/slideLayout" Target="../slideLayouts/slideLayout34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305.xml"/><Relationship Id="rId22" Type="http://schemas.openxmlformats.org/officeDocument/2006/relationships/slideLayout" Target="../slideLayouts/slideLayout313.xml"/><Relationship Id="rId27" Type="http://schemas.openxmlformats.org/officeDocument/2006/relationships/slideLayout" Target="../slideLayouts/slideLayout318.xml"/><Relationship Id="rId30" Type="http://schemas.openxmlformats.org/officeDocument/2006/relationships/slideLayout" Target="../slideLayouts/slideLayout321.xml"/><Relationship Id="rId35" Type="http://schemas.openxmlformats.org/officeDocument/2006/relationships/slideLayout" Target="../slideLayouts/slideLayout326.xml"/><Relationship Id="rId43" Type="http://schemas.openxmlformats.org/officeDocument/2006/relationships/slideLayout" Target="../slideLayouts/slideLayout334.xml"/><Relationship Id="rId48" Type="http://schemas.openxmlformats.org/officeDocument/2006/relationships/slideLayout" Target="../slideLayouts/slideLayout339.xml"/><Relationship Id="rId56" Type="http://schemas.openxmlformats.org/officeDocument/2006/relationships/slideLayout" Target="../slideLayouts/slideLayout347.xml"/><Relationship Id="rId8" Type="http://schemas.openxmlformats.org/officeDocument/2006/relationships/slideLayout" Target="../slideLayouts/slideLayout299.xml"/><Relationship Id="rId51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303.xml"/><Relationship Id="rId17" Type="http://schemas.openxmlformats.org/officeDocument/2006/relationships/slideLayout" Target="../slideLayouts/slideLayout308.xml"/><Relationship Id="rId25" Type="http://schemas.openxmlformats.org/officeDocument/2006/relationships/slideLayout" Target="../slideLayouts/slideLayout316.xml"/><Relationship Id="rId33" Type="http://schemas.openxmlformats.org/officeDocument/2006/relationships/slideLayout" Target="../slideLayouts/slideLayout324.xml"/><Relationship Id="rId38" Type="http://schemas.openxmlformats.org/officeDocument/2006/relationships/slideLayout" Target="../slideLayouts/slideLayout329.xml"/><Relationship Id="rId46" Type="http://schemas.openxmlformats.org/officeDocument/2006/relationships/slideLayout" Target="../slideLayouts/slideLayout337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2.xml"/><Relationship Id="rId18" Type="http://schemas.openxmlformats.org/officeDocument/2006/relationships/slideLayout" Target="../slideLayouts/slideLayout367.xml"/><Relationship Id="rId26" Type="http://schemas.openxmlformats.org/officeDocument/2006/relationships/slideLayout" Target="../slideLayouts/slideLayout375.xml"/><Relationship Id="rId39" Type="http://schemas.openxmlformats.org/officeDocument/2006/relationships/slideLayout" Target="../slideLayouts/slideLayout388.xml"/><Relationship Id="rId21" Type="http://schemas.openxmlformats.org/officeDocument/2006/relationships/slideLayout" Target="../slideLayouts/slideLayout370.xml"/><Relationship Id="rId34" Type="http://schemas.openxmlformats.org/officeDocument/2006/relationships/slideLayout" Target="../slideLayouts/slideLayout383.xml"/><Relationship Id="rId42" Type="http://schemas.openxmlformats.org/officeDocument/2006/relationships/slideLayout" Target="../slideLayouts/slideLayout391.xml"/><Relationship Id="rId47" Type="http://schemas.openxmlformats.org/officeDocument/2006/relationships/slideLayout" Target="../slideLayouts/slideLayout396.xml"/><Relationship Id="rId50" Type="http://schemas.openxmlformats.org/officeDocument/2006/relationships/slideLayout" Target="../slideLayouts/slideLayout399.xml"/><Relationship Id="rId55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51.xml"/><Relationship Id="rId16" Type="http://schemas.openxmlformats.org/officeDocument/2006/relationships/slideLayout" Target="../slideLayouts/slideLayout365.xml"/><Relationship Id="rId20" Type="http://schemas.openxmlformats.org/officeDocument/2006/relationships/slideLayout" Target="../slideLayouts/slideLayout369.xml"/><Relationship Id="rId29" Type="http://schemas.openxmlformats.org/officeDocument/2006/relationships/slideLayout" Target="../slideLayouts/slideLayout378.xml"/><Relationship Id="rId41" Type="http://schemas.openxmlformats.org/officeDocument/2006/relationships/slideLayout" Target="../slideLayouts/slideLayout390.xml"/><Relationship Id="rId54" Type="http://schemas.openxmlformats.org/officeDocument/2006/relationships/slideLayout" Target="../slideLayouts/slideLayout40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11" Type="http://schemas.openxmlformats.org/officeDocument/2006/relationships/slideLayout" Target="../slideLayouts/slideLayout360.xml"/><Relationship Id="rId24" Type="http://schemas.openxmlformats.org/officeDocument/2006/relationships/slideLayout" Target="../slideLayouts/slideLayout373.xml"/><Relationship Id="rId32" Type="http://schemas.openxmlformats.org/officeDocument/2006/relationships/slideLayout" Target="../slideLayouts/slideLayout381.xml"/><Relationship Id="rId37" Type="http://schemas.openxmlformats.org/officeDocument/2006/relationships/slideLayout" Target="../slideLayouts/slideLayout386.xml"/><Relationship Id="rId40" Type="http://schemas.openxmlformats.org/officeDocument/2006/relationships/slideLayout" Target="../slideLayouts/slideLayout389.xml"/><Relationship Id="rId45" Type="http://schemas.openxmlformats.org/officeDocument/2006/relationships/slideLayout" Target="../slideLayouts/slideLayout394.xml"/><Relationship Id="rId53" Type="http://schemas.openxmlformats.org/officeDocument/2006/relationships/slideLayout" Target="../slideLayouts/slideLayout402.xml"/><Relationship Id="rId58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354.xml"/><Relationship Id="rId15" Type="http://schemas.openxmlformats.org/officeDocument/2006/relationships/slideLayout" Target="../slideLayouts/slideLayout364.xml"/><Relationship Id="rId23" Type="http://schemas.openxmlformats.org/officeDocument/2006/relationships/slideLayout" Target="../slideLayouts/slideLayout372.xml"/><Relationship Id="rId28" Type="http://schemas.openxmlformats.org/officeDocument/2006/relationships/slideLayout" Target="../slideLayouts/slideLayout377.xml"/><Relationship Id="rId36" Type="http://schemas.openxmlformats.org/officeDocument/2006/relationships/slideLayout" Target="../slideLayouts/slideLayout385.xml"/><Relationship Id="rId49" Type="http://schemas.openxmlformats.org/officeDocument/2006/relationships/slideLayout" Target="../slideLayouts/slideLayout398.xml"/><Relationship Id="rId57" Type="http://schemas.openxmlformats.org/officeDocument/2006/relationships/slideLayout" Target="../slideLayouts/slideLayout40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9.xml"/><Relationship Id="rId19" Type="http://schemas.openxmlformats.org/officeDocument/2006/relationships/slideLayout" Target="../slideLayouts/slideLayout368.xml"/><Relationship Id="rId31" Type="http://schemas.openxmlformats.org/officeDocument/2006/relationships/slideLayout" Target="../slideLayouts/slideLayout380.xml"/><Relationship Id="rId44" Type="http://schemas.openxmlformats.org/officeDocument/2006/relationships/slideLayout" Target="../slideLayouts/slideLayout393.xml"/><Relationship Id="rId52" Type="http://schemas.openxmlformats.org/officeDocument/2006/relationships/slideLayout" Target="../slideLayouts/slideLayout40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8.xml"/><Relationship Id="rId14" Type="http://schemas.openxmlformats.org/officeDocument/2006/relationships/slideLayout" Target="../slideLayouts/slideLayout363.xml"/><Relationship Id="rId22" Type="http://schemas.openxmlformats.org/officeDocument/2006/relationships/slideLayout" Target="../slideLayouts/slideLayout371.xml"/><Relationship Id="rId27" Type="http://schemas.openxmlformats.org/officeDocument/2006/relationships/slideLayout" Target="../slideLayouts/slideLayout376.xml"/><Relationship Id="rId30" Type="http://schemas.openxmlformats.org/officeDocument/2006/relationships/slideLayout" Target="../slideLayouts/slideLayout379.xml"/><Relationship Id="rId35" Type="http://schemas.openxmlformats.org/officeDocument/2006/relationships/slideLayout" Target="../slideLayouts/slideLayout384.xml"/><Relationship Id="rId43" Type="http://schemas.openxmlformats.org/officeDocument/2006/relationships/slideLayout" Target="../slideLayouts/slideLayout392.xml"/><Relationship Id="rId48" Type="http://schemas.openxmlformats.org/officeDocument/2006/relationships/slideLayout" Target="../slideLayouts/slideLayout397.xml"/><Relationship Id="rId56" Type="http://schemas.openxmlformats.org/officeDocument/2006/relationships/slideLayout" Target="../slideLayouts/slideLayout405.xml"/><Relationship Id="rId8" Type="http://schemas.openxmlformats.org/officeDocument/2006/relationships/slideLayout" Target="../slideLayouts/slideLayout357.xml"/><Relationship Id="rId51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52.xml"/><Relationship Id="rId12" Type="http://schemas.openxmlformats.org/officeDocument/2006/relationships/slideLayout" Target="../slideLayouts/slideLayout361.xml"/><Relationship Id="rId17" Type="http://schemas.openxmlformats.org/officeDocument/2006/relationships/slideLayout" Target="../slideLayouts/slideLayout366.xml"/><Relationship Id="rId25" Type="http://schemas.openxmlformats.org/officeDocument/2006/relationships/slideLayout" Target="../slideLayouts/slideLayout374.xml"/><Relationship Id="rId33" Type="http://schemas.openxmlformats.org/officeDocument/2006/relationships/slideLayout" Target="../slideLayouts/slideLayout382.xml"/><Relationship Id="rId38" Type="http://schemas.openxmlformats.org/officeDocument/2006/relationships/slideLayout" Target="../slideLayouts/slideLayout387.xml"/><Relationship Id="rId46" Type="http://schemas.openxmlformats.org/officeDocument/2006/relationships/slideLayout" Target="../slideLayouts/slideLayout395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0.xml"/><Relationship Id="rId18" Type="http://schemas.openxmlformats.org/officeDocument/2006/relationships/slideLayout" Target="../slideLayouts/slideLayout425.xml"/><Relationship Id="rId26" Type="http://schemas.openxmlformats.org/officeDocument/2006/relationships/slideLayout" Target="../slideLayouts/slideLayout433.xml"/><Relationship Id="rId39" Type="http://schemas.openxmlformats.org/officeDocument/2006/relationships/slideLayout" Target="../slideLayouts/slideLayout446.xml"/><Relationship Id="rId21" Type="http://schemas.openxmlformats.org/officeDocument/2006/relationships/slideLayout" Target="../slideLayouts/slideLayout428.xml"/><Relationship Id="rId34" Type="http://schemas.openxmlformats.org/officeDocument/2006/relationships/slideLayout" Target="../slideLayouts/slideLayout441.xml"/><Relationship Id="rId42" Type="http://schemas.openxmlformats.org/officeDocument/2006/relationships/slideLayout" Target="../slideLayouts/slideLayout449.xml"/><Relationship Id="rId47" Type="http://schemas.openxmlformats.org/officeDocument/2006/relationships/slideLayout" Target="../slideLayouts/slideLayout454.xml"/><Relationship Id="rId50" Type="http://schemas.openxmlformats.org/officeDocument/2006/relationships/slideLayout" Target="../slideLayouts/slideLayout457.xml"/><Relationship Id="rId55" Type="http://schemas.openxmlformats.org/officeDocument/2006/relationships/slideLayout" Target="../slideLayouts/slideLayout462.xml"/><Relationship Id="rId7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9.xml"/><Relationship Id="rId16" Type="http://schemas.openxmlformats.org/officeDocument/2006/relationships/slideLayout" Target="../slideLayouts/slideLayout423.xml"/><Relationship Id="rId20" Type="http://schemas.openxmlformats.org/officeDocument/2006/relationships/slideLayout" Target="../slideLayouts/slideLayout427.xml"/><Relationship Id="rId29" Type="http://schemas.openxmlformats.org/officeDocument/2006/relationships/slideLayout" Target="../slideLayouts/slideLayout436.xml"/><Relationship Id="rId41" Type="http://schemas.openxmlformats.org/officeDocument/2006/relationships/slideLayout" Target="../slideLayouts/slideLayout448.xml"/><Relationship Id="rId54" Type="http://schemas.openxmlformats.org/officeDocument/2006/relationships/slideLayout" Target="../slideLayouts/slideLayout46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24" Type="http://schemas.openxmlformats.org/officeDocument/2006/relationships/slideLayout" Target="../slideLayouts/slideLayout431.xml"/><Relationship Id="rId32" Type="http://schemas.openxmlformats.org/officeDocument/2006/relationships/slideLayout" Target="../slideLayouts/slideLayout439.xml"/><Relationship Id="rId37" Type="http://schemas.openxmlformats.org/officeDocument/2006/relationships/slideLayout" Target="../slideLayouts/slideLayout444.xml"/><Relationship Id="rId40" Type="http://schemas.openxmlformats.org/officeDocument/2006/relationships/slideLayout" Target="../slideLayouts/slideLayout447.xml"/><Relationship Id="rId45" Type="http://schemas.openxmlformats.org/officeDocument/2006/relationships/slideLayout" Target="../slideLayouts/slideLayout452.xml"/><Relationship Id="rId53" Type="http://schemas.openxmlformats.org/officeDocument/2006/relationships/slideLayout" Target="../slideLayouts/slideLayout460.xml"/><Relationship Id="rId58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412.xml"/><Relationship Id="rId15" Type="http://schemas.openxmlformats.org/officeDocument/2006/relationships/slideLayout" Target="../slideLayouts/slideLayout422.xml"/><Relationship Id="rId23" Type="http://schemas.openxmlformats.org/officeDocument/2006/relationships/slideLayout" Target="../slideLayouts/slideLayout430.xml"/><Relationship Id="rId28" Type="http://schemas.openxmlformats.org/officeDocument/2006/relationships/slideLayout" Target="../slideLayouts/slideLayout435.xml"/><Relationship Id="rId36" Type="http://schemas.openxmlformats.org/officeDocument/2006/relationships/slideLayout" Target="../slideLayouts/slideLayout443.xml"/><Relationship Id="rId49" Type="http://schemas.openxmlformats.org/officeDocument/2006/relationships/slideLayout" Target="../slideLayouts/slideLayout456.xml"/><Relationship Id="rId57" Type="http://schemas.openxmlformats.org/officeDocument/2006/relationships/slideLayout" Target="../slideLayouts/slideLayout46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7.xml"/><Relationship Id="rId19" Type="http://schemas.openxmlformats.org/officeDocument/2006/relationships/slideLayout" Target="../slideLayouts/slideLayout426.xml"/><Relationship Id="rId31" Type="http://schemas.openxmlformats.org/officeDocument/2006/relationships/slideLayout" Target="../slideLayouts/slideLayout438.xml"/><Relationship Id="rId44" Type="http://schemas.openxmlformats.org/officeDocument/2006/relationships/slideLayout" Target="../slideLayouts/slideLayout451.xml"/><Relationship Id="rId52" Type="http://schemas.openxmlformats.org/officeDocument/2006/relationships/slideLayout" Target="../slideLayouts/slideLayout45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slideLayout" Target="../slideLayouts/slideLayout421.xml"/><Relationship Id="rId22" Type="http://schemas.openxmlformats.org/officeDocument/2006/relationships/slideLayout" Target="../slideLayouts/slideLayout429.xml"/><Relationship Id="rId27" Type="http://schemas.openxmlformats.org/officeDocument/2006/relationships/slideLayout" Target="../slideLayouts/slideLayout434.xml"/><Relationship Id="rId30" Type="http://schemas.openxmlformats.org/officeDocument/2006/relationships/slideLayout" Target="../slideLayouts/slideLayout437.xml"/><Relationship Id="rId35" Type="http://schemas.openxmlformats.org/officeDocument/2006/relationships/slideLayout" Target="../slideLayouts/slideLayout442.xml"/><Relationship Id="rId43" Type="http://schemas.openxmlformats.org/officeDocument/2006/relationships/slideLayout" Target="../slideLayouts/slideLayout450.xml"/><Relationship Id="rId48" Type="http://schemas.openxmlformats.org/officeDocument/2006/relationships/slideLayout" Target="../slideLayouts/slideLayout455.xml"/><Relationship Id="rId56" Type="http://schemas.openxmlformats.org/officeDocument/2006/relationships/slideLayout" Target="../slideLayouts/slideLayout463.xml"/><Relationship Id="rId8" Type="http://schemas.openxmlformats.org/officeDocument/2006/relationships/slideLayout" Target="../slideLayouts/slideLayout415.xml"/><Relationship Id="rId51" Type="http://schemas.openxmlformats.org/officeDocument/2006/relationships/slideLayout" Target="../slideLayouts/slideLayout458.xml"/><Relationship Id="rId3" Type="http://schemas.openxmlformats.org/officeDocument/2006/relationships/slideLayout" Target="../slideLayouts/slideLayout410.xml"/><Relationship Id="rId12" Type="http://schemas.openxmlformats.org/officeDocument/2006/relationships/slideLayout" Target="../slideLayouts/slideLayout419.xml"/><Relationship Id="rId17" Type="http://schemas.openxmlformats.org/officeDocument/2006/relationships/slideLayout" Target="../slideLayouts/slideLayout424.xml"/><Relationship Id="rId25" Type="http://schemas.openxmlformats.org/officeDocument/2006/relationships/slideLayout" Target="../slideLayouts/slideLayout432.xml"/><Relationship Id="rId33" Type="http://schemas.openxmlformats.org/officeDocument/2006/relationships/slideLayout" Target="../slideLayouts/slideLayout440.xml"/><Relationship Id="rId38" Type="http://schemas.openxmlformats.org/officeDocument/2006/relationships/slideLayout" Target="../slideLayouts/slideLayout445.xml"/><Relationship Id="rId46" Type="http://schemas.openxmlformats.org/officeDocument/2006/relationships/slideLayout" Target="../slideLayouts/slideLayout453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8.xml"/><Relationship Id="rId18" Type="http://schemas.openxmlformats.org/officeDocument/2006/relationships/slideLayout" Target="../slideLayouts/slideLayout483.xml"/><Relationship Id="rId26" Type="http://schemas.openxmlformats.org/officeDocument/2006/relationships/slideLayout" Target="../slideLayouts/slideLayout491.xml"/><Relationship Id="rId39" Type="http://schemas.openxmlformats.org/officeDocument/2006/relationships/slideLayout" Target="../slideLayouts/slideLayout504.xml"/><Relationship Id="rId21" Type="http://schemas.openxmlformats.org/officeDocument/2006/relationships/slideLayout" Target="../slideLayouts/slideLayout486.xml"/><Relationship Id="rId34" Type="http://schemas.openxmlformats.org/officeDocument/2006/relationships/slideLayout" Target="../slideLayouts/slideLayout499.xml"/><Relationship Id="rId42" Type="http://schemas.openxmlformats.org/officeDocument/2006/relationships/slideLayout" Target="../slideLayouts/slideLayout507.xml"/><Relationship Id="rId47" Type="http://schemas.openxmlformats.org/officeDocument/2006/relationships/slideLayout" Target="../slideLayouts/slideLayout512.xml"/><Relationship Id="rId50" Type="http://schemas.openxmlformats.org/officeDocument/2006/relationships/slideLayout" Target="../slideLayouts/slideLayout515.xml"/><Relationship Id="rId55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472.xml"/><Relationship Id="rId2" Type="http://schemas.openxmlformats.org/officeDocument/2006/relationships/slideLayout" Target="../slideLayouts/slideLayout467.xml"/><Relationship Id="rId16" Type="http://schemas.openxmlformats.org/officeDocument/2006/relationships/slideLayout" Target="../slideLayouts/slideLayout481.xml"/><Relationship Id="rId20" Type="http://schemas.openxmlformats.org/officeDocument/2006/relationships/slideLayout" Target="../slideLayouts/slideLayout485.xml"/><Relationship Id="rId29" Type="http://schemas.openxmlformats.org/officeDocument/2006/relationships/slideLayout" Target="../slideLayouts/slideLayout494.xml"/><Relationship Id="rId41" Type="http://schemas.openxmlformats.org/officeDocument/2006/relationships/slideLayout" Target="../slideLayouts/slideLayout506.xml"/><Relationship Id="rId54" Type="http://schemas.openxmlformats.org/officeDocument/2006/relationships/slideLayout" Target="../slideLayouts/slideLayout51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6.xml"/><Relationship Id="rId6" Type="http://schemas.openxmlformats.org/officeDocument/2006/relationships/slideLayout" Target="../slideLayouts/slideLayout471.xml"/><Relationship Id="rId11" Type="http://schemas.openxmlformats.org/officeDocument/2006/relationships/slideLayout" Target="../slideLayouts/slideLayout476.xml"/><Relationship Id="rId24" Type="http://schemas.openxmlformats.org/officeDocument/2006/relationships/slideLayout" Target="../slideLayouts/slideLayout489.xml"/><Relationship Id="rId32" Type="http://schemas.openxmlformats.org/officeDocument/2006/relationships/slideLayout" Target="../slideLayouts/slideLayout497.xml"/><Relationship Id="rId37" Type="http://schemas.openxmlformats.org/officeDocument/2006/relationships/slideLayout" Target="../slideLayouts/slideLayout502.xml"/><Relationship Id="rId40" Type="http://schemas.openxmlformats.org/officeDocument/2006/relationships/slideLayout" Target="../slideLayouts/slideLayout505.xml"/><Relationship Id="rId45" Type="http://schemas.openxmlformats.org/officeDocument/2006/relationships/slideLayout" Target="../slideLayouts/slideLayout510.xml"/><Relationship Id="rId53" Type="http://schemas.openxmlformats.org/officeDocument/2006/relationships/slideLayout" Target="../slideLayouts/slideLayout518.xml"/><Relationship Id="rId58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470.xml"/><Relationship Id="rId15" Type="http://schemas.openxmlformats.org/officeDocument/2006/relationships/slideLayout" Target="../slideLayouts/slideLayout480.xml"/><Relationship Id="rId23" Type="http://schemas.openxmlformats.org/officeDocument/2006/relationships/slideLayout" Target="../slideLayouts/slideLayout488.xml"/><Relationship Id="rId28" Type="http://schemas.openxmlformats.org/officeDocument/2006/relationships/slideLayout" Target="../slideLayouts/slideLayout493.xml"/><Relationship Id="rId36" Type="http://schemas.openxmlformats.org/officeDocument/2006/relationships/slideLayout" Target="../slideLayouts/slideLayout501.xml"/><Relationship Id="rId49" Type="http://schemas.openxmlformats.org/officeDocument/2006/relationships/slideLayout" Target="../slideLayouts/slideLayout514.xml"/><Relationship Id="rId57" Type="http://schemas.openxmlformats.org/officeDocument/2006/relationships/slideLayout" Target="../slideLayouts/slideLayout52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5.xml"/><Relationship Id="rId19" Type="http://schemas.openxmlformats.org/officeDocument/2006/relationships/slideLayout" Target="../slideLayouts/slideLayout484.xml"/><Relationship Id="rId31" Type="http://schemas.openxmlformats.org/officeDocument/2006/relationships/slideLayout" Target="../slideLayouts/slideLayout496.xml"/><Relationship Id="rId44" Type="http://schemas.openxmlformats.org/officeDocument/2006/relationships/slideLayout" Target="../slideLayouts/slideLayout509.xml"/><Relationship Id="rId52" Type="http://schemas.openxmlformats.org/officeDocument/2006/relationships/slideLayout" Target="../slideLayouts/slideLayout51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9.xml"/><Relationship Id="rId9" Type="http://schemas.openxmlformats.org/officeDocument/2006/relationships/slideLayout" Target="../slideLayouts/slideLayout474.xml"/><Relationship Id="rId14" Type="http://schemas.openxmlformats.org/officeDocument/2006/relationships/slideLayout" Target="../slideLayouts/slideLayout479.xml"/><Relationship Id="rId22" Type="http://schemas.openxmlformats.org/officeDocument/2006/relationships/slideLayout" Target="../slideLayouts/slideLayout487.xml"/><Relationship Id="rId27" Type="http://schemas.openxmlformats.org/officeDocument/2006/relationships/slideLayout" Target="../slideLayouts/slideLayout492.xml"/><Relationship Id="rId30" Type="http://schemas.openxmlformats.org/officeDocument/2006/relationships/slideLayout" Target="../slideLayouts/slideLayout495.xml"/><Relationship Id="rId35" Type="http://schemas.openxmlformats.org/officeDocument/2006/relationships/slideLayout" Target="../slideLayouts/slideLayout500.xml"/><Relationship Id="rId43" Type="http://schemas.openxmlformats.org/officeDocument/2006/relationships/slideLayout" Target="../slideLayouts/slideLayout508.xml"/><Relationship Id="rId48" Type="http://schemas.openxmlformats.org/officeDocument/2006/relationships/slideLayout" Target="../slideLayouts/slideLayout513.xml"/><Relationship Id="rId56" Type="http://schemas.openxmlformats.org/officeDocument/2006/relationships/slideLayout" Target="../slideLayouts/slideLayout521.xml"/><Relationship Id="rId8" Type="http://schemas.openxmlformats.org/officeDocument/2006/relationships/slideLayout" Target="../slideLayouts/slideLayout473.xml"/><Relationship Id="rId51" Type="http://schemas.openxmlformats.org/officeDocument/2006/relationships/slideLayout" Target="../slideLayouts/slideLayout516.xml"/><Relationship Id="rId3" Type="http://schemas.openxmlformats.org/officeDocument/2006/relationships/slideLayout" Target="../slideLayouts/slideLayout468.xml"/><Relationship Id="rId12" Type="http://schemas.openxmlformats.org/officeDocument/2006/relationships/slideLayout" Target="../slideLayouts/slideLayout477.xml"/><Relationship Id="rId17" Type="http://schemas.openxmlformats.org/officeDocument/2006/relationships/slideLayout" Target="../slideLayouts/slideLayout482.xml"/><Relationship Id="rId25" Type="http://schemas.openxmlformats.org/officeDocument/2006/relationships/slideLayout" Target="../slideLayouts/slideLayout490.xml"/><Relationship Id="rId33" Type="http://schemas.openxmlformats.org/officeDocument/2006/relationships/slideLayout" Target="../slideLayouts/slideLayout498.xml"/><Relationship Id="rId38" Type="http://schemas.openxmlformats.org/officeDocument/2006/relationships/slideLayout" Target="../slideLayouts/slideLayout503.xml"/><Relationship Id="rId46" Type="http://schemas.openxmlformats.org/officeDocument/2006/relationships/slideLayout" Target="../slideLayouts/slideLayout511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1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2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3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  <p:sldLayoutId id="2147484452" r:id="rId59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5" y="112865"/>
            <a:ext cx="3133003" cy="75339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7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7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463901" y="240746"/>
            <a:ext cx="1059773" cy="587210"/>
            <a:chOff x="4701997" y="228108"/>
            <a:chExt cx="603887" cy="60388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7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543379" y="312294"/>
            <a:ext cx="1224135" cy="385341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11-sinf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723738" y="1206045"/>
            <a:ext cx="4439328" cy="1122084"/>
          </a:xfrm>
          <a:prstGeom prst="rect">
            <a:avLst/>
          </a:prstGeom>
        </p:spPr>
        <p:txBody>
          <a:bodyPr vert="horz" wrap="square" lIns="0" tIns="13952" rIns="0" bIns="0" rtlCol="0">
            <a:spAutoFit/>
          </a:bodyPr>
          <a:lstStyle/>
          <a:p>
            <a:pPr marL="12680" algn="ctr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O‘tilgan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mavzular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yuzasidan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test, masala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mashqlar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bajarish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sz="24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2</a:t>
            </a:r>
            <a:r>
              <a:rPr lang="ru-RU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13" y="539923"/>
            <a:ext cx="5598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0,25     0,6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Na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CO</a:t>
            </a:r>
            <a:r>
              <a:rPr lang="en-US" sz="2000" baseline="-25000" dirty="0" smtClean="0">
                <a:solidFill>
                  <a:srgbClr val="000000"/>
                </a:solidFill>
              </a:rPr>
              <a:t>3  </a:t>
            </a:r>
            <a:r>
              <a:rPr lang="en-US" sz="2000" dirty="0" smtClean="0">
                <a:solidFill>
                  <a:srgbClr val="000000"/>
                </a:solidFill>
              </a:rPr>
              <a:t>+2HCl=2NaCl+H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CO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</a:p>
          <a:p>
            <a:endParaRPr lang="en-US" sz="2000" baseline="-25000" dirty="0">
              <a:solidFill>
                <a:srgbClr val="000000"/>
              </a:solidFill>
            </a:endParaRPr>
          </a:p>
          <a:p>
            <a:r>
              <a:rPr lang="en-US" sz="2000" baseline="-25000" dirty="0" smtClean="0">
                <a:solidFill>
                  <a:srgbClr val="000000"/>
                </a:solidFill>
              </a:rPr>
              <a:t>            1</a:t>
            </a:r>
            <a:r>
              <a:rPr lang="en-US" sz="2000" strike="sngStrike" baseline="-25000" dirty="0" smtClean="0">
                <a:solidFill>
                  <a:srgbClr val="000000"/>
                </a:solidFill>
              </a:rPr>
              <a:t>--------------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</a:p>
          <a:p>
            <a:r>
              <a:rPr lang="en-US" sz="2000" baseline="-25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0,25</a:t>
            </a:r>
            <a:r>
              <a:rPr lang="en-US" sz="2000" strike="sngStrike" dirty="0" smtClean="0">
                <a:solidFill>
                  <a:srgbClr val="000000"/>
                </a:solidFill>
              </a:rPr>
              <a:t>---------</a:t>
            </a:r>
            <a:r>
              <a:rPr lang="en-US" sz="2000" dirty="0" smtClean="0">
                <a:solidFill>
                  <a:srgbClr val="000000"/>
                </a:solidFill>
              </a:rPr>
              <a:t>x   x=0,5    0,6-0,5=0,1mol </a:t>
            </a:r>
            <a:r>
              <a:rPr lang="en-US" sz="2000" dirty="0" err="1" smtClean="0">
                <a:solidFill>
                  <a:srgbClr val="000000"/>
                </a:solidFill>
              </a:rPr>
              <a:t>HCl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baseline="-25000" dirty="0">
                <a:solidFill>
                  <a:srgbClr val="000000"/>
                </a:solidFill>
              </a:rPr>
              <a:t> </a:t>
            </a:r>
            <a:r>
              <a:rPr lang="en-US" sz="2000" baseline="-25000" dirty="0" smtClean="0">
                <a:solidFill>
                  <a:srgbClr val="000000"/>
                </a:solidFill>
              </a:rPr>
              <a:t>          1</a:t>
            </a:r>
            <a:r>
              <a:rPr lang="en-US" sz="2000" strike="sngStrike" baseline="-25000" dirty="0" smtClean="0">
                <a:solidFill>
                  <a:srgbClr val="000000"/>
                </a:solidFill>
              </a:rPr>
              <a:t>-</a:t>
            </a:r>
            <a:r>
              <a:rPr lang="en-US" sz="2000" strike="sngStrike" baseline="-25000" dirty="0">
                <a:solidFill>
                  <a:srgbClr val="000000"/>
                </a:solidFill>
              </a:rPr>
              <a:t>-------------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</a:p>
          <a:p>
            <a:r>
              <a:rPr lang="en-US" sz="2000" baseline="-25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  0,25</a:t>
            </a:r>
            <a:r>
              <a:rPr lang="en-US" sz="2000" strike="sngStrike" dirty="0">
                <a:solidFill>
                  <a:srgbClr val="000000"/>
                </a:solidFill>
              </a:rPr>
              <a:t>---------</a:t>
            </a:r>
            <a:r>
              <a:rPr lang="en-US" sz="2000" dirty="0">
                <a:solidFill>
                  <a:srgbClr val="000000"/>
                </a:solidFill>
              </a:rPr>
              <a:t>x   </a:t>
            </a:r>
            <a:r>
              <a:rPr lang="en-US" sz="2000" dirty="0" smtClean="0">
                <a:solidFill>
                  <a:srgbClr val="000000"/>
                </a:solidFill>
              </a:rPr>
              <a:t>x=0,5 </a:t>
            </a:r>
            <a:r>
              <a:rPr lang="en-US" sz="2000" dirty="0" err="1" smtClean="0">
                <a:solidFill>
                  <a:srgbClr val="000000"/>
                </a:solidFill>
              </a:rPr>
              <a:t>mol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NaCl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2</a:t>
            </a:r>
            <a:r>
              <a:rPr lang="ru-RU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539923"/>
                <a:ext cx="5688037" cy="2626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M=200+150=350</a:t>
                </a:r>
              </a:p>
              <a:p>
                <a:pPr algn="ctr"/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350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1,16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/>
                      </a:rPr>
                      <m:t>=300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/>
                      </a:rPr>
                      <m:t>ml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/>
                      </a:rPr>
                      <m:t>=0,3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00"/>
                        </a:solidFill>
                        <a:latin typeface="Cambria Math"/>
                      </a:rPr>
                      <m:t>l</m:t>
                    </m:r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pPr algn="ctr"/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C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=0,1/0,3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yoki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1/3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mol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/l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=0,5/0,3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yoki</a:t>
                </a:r>
                <a:r>
                  <a:rPr lang="en-US" sz="28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5/3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mol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/l  </a:t>
                </a:r>
              </a:p>
              <a:p>
                <a:pPr algn="ctr"/>
                <a:r>
                  <a:rPr lang="en-US" sz="24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4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24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24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B) 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1/3 ; </a:t>
                </a:r>
                <a:r>
                  <a:rPr lang="en-US" sz="24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5/3</a:t>
                </a:r>
                <a:r>
                  <a:rPr lang="en-US" sz="2400" b="1" baseline="-25000" dirty="0" smtClean="0">
                    <a:solidFill>
                      <a:srgbClr val="000000"/>
                    </a:solidFill>
                  </a:rPr>
                  <a:t>      </a:t>
                </a:r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9923"/>
                <a:ext cx="5688037" cy="2626681"/>
              </a:xfrm>
              <a:prstGeom prst="rect">
                <a:avLst/>
              </a:prstGeom>
              <a:blipFill>
                <a:blip r:embed="rId2"/>
                <a:stretch>
                  <a:fillRect t="-2558" b="-5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2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Testlar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429" y="528472"/>
            <a:ext cx="53789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Sulfat kislotaning 150 ml  2 M li va 350 ml 4M li eritmalari aralashtirildi.</a:t>
            </a:r>
          </a:p>
          <a:p>
            <a:pPr indent="266700" algn="just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Hosil bo‘lgan eritmaning molyar konsentratsiyasini aniqlang?</a:t>
            </a:r>
          </a:p>
          <a:p>
            <a:pPr algn="ctr">
              <a:spcAft>
                <a:spcPts val="600"/>
              </a:spcAft>
            </a:pP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A) 5     B) 2,5     C) 3     D) 3,4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noProof="0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3</a:t>
            </a:r>
            <a:r>
              <a:rPr lang="ru-RU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80607"/>
            <a:ext cx="56880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</a:rPr>
              <a:t>Berilgan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  C</a:t>
            </a:r>
            <a:r>
              <a:rPr lang="en-US" sz="2800" baseline="-25000" dirty="0" smtClean="0">
                <a:solidFill>
                  <a:srgbClr val="000000"/>
                </a:solidFill>
              </a:rPr>
              <a:t>M1 </a:t>
            </a:r>
            <a:r>
              <a:rPr lang="en-US" sz="2800" dirty="0" smtClean="0">
                <a:solidFill>
                  <a:srgbClr val="000000"/>
                </a:solidFill>
              </a:rPr>
              <a:t>= 2 M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  V</a:t>
            </a:r>
            <a:r>
              <a:rPr lang="en-US" sz="2800" baseline="-25000" dirty="0" smtClean="0">
                <a:solidFill>
                  <a:srgbClr val="000000"/>
                </a:solidFill>
              </a:rPr>
              <a:t>1 </a:t>
            </a:r>
            <a:r>
              <a:rPr lang="en-US" sz="2800" dirty="0" smtClean="0">
                <a:solidFill>
                  <a:srgbClr val="000000"/>
                </a:solidFill>
              </a:rPr>
              <a:t>  = 150 </a:t>
            </a:r>
            <a:r>
              <a:rPr lang="en-US" sz="2800" dirty="0">
                <a:solidFill>
                  <a:srgbClr val="000000"/>
                </a:solidFill>
              </a:rPr>
              <a:t>ml=0,15 </a:t>
            </a:r>
            <a:r>
              <a:rPr lang="en-US" sz="2800" dirty="0" err="1">
                <a:solidFill>
                  <a:srgbClr val="000000"/>
                </a:solidFill>
              </a:rPr>
              <a:t>litr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C</a:t>
            </a:r>
            <a:r>
              <a:rPr lang="en-US" sz="2800" baseline="-25000" dirty="0" smtClean="0">
                <a:solidFill>
                  <a:srgbClr val="000000"/>
                </a:solidFill>
              </a:rPr>
              <a:t>M2</a:t>
            </a:r>
            <a:r>
              <a:rPr lang="en-US" sz="2800" dirty="0" smtClean="0">
                <a:solidFill>
                  <a:srgbClr val="000000"/>
                </a:solidFill>
              </a:rPr>
              <a:t>  = 4 M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V</a:t>
            </a:r>
            <a:r>
              <a:rPr lang="en-US" sz="2800" baseline="-25000" dirty="0" smtClean="0">
                <a:solidFill>
                  <a:srgbClr val="000000"/>
                </a:solidFill>
              </a:rPr>
              <a:t>2 </a:t>
            </a:r>
            <a:r>
              <a:rPr lang="en-US" sz="2800" dirty="0" smtClean="0">
                <a:solidFill>
                  <a:srgbClr val="000000"/>
                </a:solidFill>
              </a:rPr>
              <a:t>  = 350 ml= 0,35 </a:t>
            </a:r>
            <a:r>
              <a:rPr lang="en-US" sz="2800" dirty="0" err="1" smtClean="0">
                <a:solidFill>
                  <a:srgbClr val="000000"/>
                </a:solidFill>
              </a:rPr>
              <a:t>litr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C</a:t>
            </a:r>
            <a:r>
              <a:rPr lang="en-US" sz="2800" baseline="-25000" dirty="0" smtClean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  = ?</a:t>
            </a:r>
          </a:p>
        </p:txBody>
      </p:sp>
    </p:spTree>
    <p:extLst>
      <p:ext uri="{BB962C8B-B14F-4D97-AF65-F5344CB8AC3E}">
        <p14:creationId xmlns:p14="http://schemas.microsoft.com/office/powerpoint/2010/main" val="26893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noProof="0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3</a:t>
            </a:r>
            <a:r>
              <a:rPr lang="ru-RU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539923"/>
                <a:ext cx="5688037" cy="2500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      C</a:t>
                </a:r>
                <a:r>
                  <a:rPr lang="en-US" sz="2400" b="1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𝑽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000000"/>
                        </a:solidFill>
                        <a:latin typeface="Cambria Math"/>
                      </a:rPr>
                      <m:t>                          </m:t>
                    </m:r>
                  </m:oMath>
                </a14:m>
                <a:r>
                  <a:rPr lang="en-US" sz="24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n=v * C</a:t>
                </a:r>
                <a:r>
                  <a:rPr lang="en-US" sz="2400" b="1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</a:p>
              <a:p>
                <a:pPr algn="ctr"/>
                <a:r>
                  <a:rPr lang="en-US" sz="2400" b="1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      n(1)=0,15*2=0,3 </a:t>
                </a:r>
                <a:r>
                  <a:rPr lang="en-US" sz="2400" b="1" baseline="-25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mol</a:t>
                </a:r>
                <a:r>
                  <a:rPr lang="en-US" sz="2400" b="1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algn="ctr"/>
                <a:r>
                  <a:rPr lang="en-US" sz="2400" b="1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     n(2)=0,35*4=1,4 </a:t>
                </a:r>
                <a:r>
                  <a:rPr lang="en-US" sz="2400" baseline="-25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mol</a:t>
                </a:r>
                <a:endParaRPr lang="en-US" sz="2400" baseline="-25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400" b="1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n(</a:t>
                </a:r>
                <a:r>
                  <a:rPr lang="en-US" sz="2400" baseline="-25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umum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)=0,3+1,4=1,7 </a:t>
                </a:r>
                <a:r>
                  <a:rPr lang="en-US" sz="2400" baseline="-25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mol</a:t>
                </a:r>
                <a:endParaRPr lang="en-US" sz="2400" baseline="-25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V(</a:t>
                </a:r>
                <a:r>
                  <a:rPr lang="en-US" sz="2400" baseline="-25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umum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)=0,35+0,15=0,5 </a:t>
                </a:r>
                <a:r>
                  <a:rPr lang="en-US" sz="2400" baseline="-250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litr</a:t>
                </a:r>
                <a:endParaRPr lang="en-US" sz="2400" baseline="-25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2400" b="1" baseline="-25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=3,4 </a:t>
                </a:r>
                <a:r>
                  <a:rPr lang="en-US" sz="2400" b="1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mol</a:t>
                </a:r>
                <a:r>
                  <a:rPr lang="en-US" sz="24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/l </a:t>
                </a:r>
              </a:p>
              <a:p>
                <a:r>
                  <a:rPr lang="en-US" sz="24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24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24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D) 3,4M</a:t>
                </a:r>
                <a:r>
                  <a:rPr lang="en-US" sz="1800" b="1" baseline="-25000" dirty="0" smtClean="0">
                    <a:solidFill>
                      <a:srgbClr val="000000"/>
                    </a:solidFill>
                  </a:rPr>
                  <a:t>  </a:t>
                </a: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9923"/>
                <a:ext cx="5688037" cy="2500172"/>
              </a:xfrm>
              <a:prstGeom prst="rect">
                <a:avLst/>
              </a:prstGeom>
              <a:blipFill>
                <a:blip r:embed="rId2"/>
                <a:stretch>
                  <a:fillRect l="-1608" t="-244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3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T</a:t>
            </a:r>
            <a:r>
              <a:rPr kumimoji="0" lang="en-US" sz="2000" i="0" u="none" strike="noStrike" kern="800" cap="none" spc="-25" normalizeH="0" baseline="0" noProof="0" dirty="0" err="1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estlar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539923"/>
            <a:ext cx="547260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Tarkibida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1,96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sulfat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kislota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tutgan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200 ml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eritmaning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normal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A) 0,1   B) 0,2   C) 0,3   D 0,4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noProof="0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4</a:t>
            </a:r>
            <a:r>
              <a:rPr lang="ru-RU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9923"/>
            <a:ext cx="5688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  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1,96 g</a:t>
            </a:r>
            <a:endParaRPr lang="en-US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36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200ml</a:t>
            </a:r>
            <a:endParaRPr lang="en-US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6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03461" y="755948"/>
                <a:ext cx="4824536" cy="914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m</m:t>
                          </m:r>
                          <m:r>
                            <a:rPr lang="ru-RU" sz="2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∗1000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EV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1" y="755948"/>
                <a:ext cx="4824536" cy="9144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503461" y="1908076"/>
                <a:ext cx="4752528" cy="11521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aseline="-25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m</m:t>
                        </m:r>
                        <m:r>
                          <a:rPr lang="ru-RU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∗1000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V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96</m:t>
                        </m:r>
                        <m:r>
                          <a:rPr lang="ru-RU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∗1000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49∗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200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=0,2 N 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24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B)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0,2 N</a:t>
                </a:r>
                <a:endParaRPr lang="ru-RU" sz="12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1" y="1908076"/>
                <a:ext cx="4752528" cy="1152128"/>
              </a:xfrm>
              <a:prstGeom prst="rect">
                <a:avLst/>
              </a:prstGeom>
              <a:blipFill rotWithShape="0">
                <a:blip r:embed="rId3"/>
                <a:stretch>
                  <a:fillRect b="-793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60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Testlar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421" y="513232"/>
            <a:ext cx="54509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5) 100 ml  1 M li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FeCl</a:t>
            </a:r>
            <a:r>
              <a:rPr lang="en-US" sz="2400" baseline="-25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eritmasida xlor ionlarini AgCl holida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to‘la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cho‘ktirish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 M li  AgNO</a:t>
            </a:r>
            <a:r>
              <a:rPr lang="en-US" sz="2400" baseline="-25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eritmasidan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qancha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hajm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zarur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100ml       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200ml  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300ml       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400ml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5-masalaning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743" y="551332"/>
            <a:ext cx="55007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V(FeCl</a:t>
            </a:r>
            <a:r>
              <a:rPr lang="en-US" sz="28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)= 100 ml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en-US" sz="2800" b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FeCl</a:t>
            </a:r>
            <a:r>
              <a:rPr lang="en-US" sz="28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1 M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en-US" sz="2800" b="1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AgNO</a:t>
            </a:r>
            <a:r>
              <a:rPr lang="en-US" sz="28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=1 M</a:t>
            </a: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V(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AgNO</a:t>
            </a:r>
            <a:r>
              <a:rPr lang="en-US" sz="28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Testlar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9924"/>
            <a:ext cx="5688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60 g 70,5 %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nitrit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kislota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disproporsiyalanish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reaksiyasiga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kirishishi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natijasida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(p=1,2 g/ml)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normal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A) 4,3 N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B) 8,6 N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D) 17,2 N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E) 18 N</a:t>
            </a:r>
          </a:p>
        </p:txBody>
      </p:sp>
    </p:spTree>
    <p:extLst>
      <p:ext uri="{BB962C8B-B14F-4D97-AF65-F5344CB8AC3E}">
        <p14:creationId xmlns:p14="http://schemas.microsoft.com/office/powerpoint/2010/main" val="37841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5-masalaning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33653" y="899964"/>
                <a:ext cx="5500726" cy="1476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FeCl</a:t>
                </a:r>
                <a:r>
                  <a:rPr lang="en-US" sz="2400" baseline="-25000" dirty="0" smtClean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+3AgNO</a:t>
                </a:r>
                <a:r>
                  <a:rPr lang="en-US" sz="2400" baseline="-25000" dirty="0" smtClean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=3AgCl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+ Fe (NO</a:t>
                </a:r>
                <a:r>
                  <a:rPr lang="en-US" sz="2400" baseline="-25000" dirty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2400" baseline="-25000" dirty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2400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fr-FR" sz="2400" dirty="0" smtClean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2400" b="1" baseline="-25000" dirty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2400" b="1" dirty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V=</a:t>
                </a:r>
                <a:r>
                  <a:rPr lang="en-US" sz="2400" b="1" dirty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2400" baseline="-25000" dirty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2400" b="1" baseline="-25000" dirty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*n=1*0,3=0,3l=300ml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Tog‘ri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400" dirty="0" smtClean="0">
                    <a:solidFill>
                      <a:schemeClr val="tx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C) 300 ml</a:t>
                </a:r>
                <a:endParaRPr lang="ru-RU" sz="2400" dirty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53" y="899964"/>
                <a:ext cx="5500726" cy="1476494"/>
              </a:xfrm>
              <a:prstGeom prst="rect">
                <a:avLst/>
              </a:prstGeom>
              <a:blipFill>
                <a:blip r:embed="rId2"/>
                <a:stretch>
                  <a:fillRect l="-1774" t="-2893" b="-86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Testlar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6)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Massasi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42,6 g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Na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SO</a:t>
            </a:r>
            <a:r>
              <a:rPr lang="en-US" sz="2400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massasi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300 g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suvda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eritilishidan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eritmaning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(p=1,12 g/ml)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eritmaning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molyar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0,98 M  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1,2M  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M  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2,2M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467512"/>
            <a:ext cx="550072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m=42,6g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Na</a:t>
            </a:r>
            <a:r>
              <a:rPr lang="en-US" sz="240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SO</a:t>
            </a:r>
            <a:r>
              <a:rPr lang="en-US" sz="2400" baseline="-25000" dirty="0">
                <a:solidFill>
                  <a:schemeClr val="tx1">
                    <a:lumMod val="50000"/>
                  </a:schemeClr>
                </a:solidFill>
              </a:rPr>
              <a:t>4         </a:t>
            </a:r>
            <a:endParaRPr lang="en-US" sz="2400" baseline="-25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m=300 g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H</a:t>
            </a:r>
            <a:r>
              <a:rPr lang="en-US" sz="2400" baseline="-25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O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M(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eritma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)=300+42,6=342,6 g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p=1,12 g/ml</a:t>
            </a:r>
          </a:p>
          <a:p>
            <a:pPr algn="just">
              <a:spcAft>
                <a:spcPts val="600"/>
              </a:spcAft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baseline="-25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?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03461" y="611932"/>
                <a:ext cx="4896544" cy="100811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0000"/>
                        </a:solidFill>
                        <a:latin typeface="Cambria Math"/>
                        <a:cs typeface="Arial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p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342,6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1,12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=306ml=0,306l</a:t>
                </a:r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1" y="611932"/>
                <a:ext cx="4896544" cy="10081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03461" y="1692052"/>
                <a:ext cx="4896544" cy="11521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0" i="0" baseline="-25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ru-RU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V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ru-RU" sz="2800" b="0" i="0" baseline="30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ru-RU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42,6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142∗0,306</m:t>
                        </m:r>
                      </m:den>
                    </m:f>
                    <m:r>
                      <m:rPr>
                        <m:nor/>
                      </m:rPr>
                      <a:rPr lang="ru-RU" sz="2800" baseline="30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0,98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M</a:t>
                </a:r>
                <a:endParaRPr lang="ru-RU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1" y="1692052"/>
                <a:ext cx="4896544" cy="1152128"/>
              </a:xfrm>
              <a:prstGeom prst="rect">
                <a:avLst/>
              </a:prstGeom>
              <a:blipFill>
                <a:blip r:embed="rId3"/>
                <a:stretch>
                  <a:fillRect r="-12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727597" y="2844180"/>
            <a:ext cx="2094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 A) 0,98 M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802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topshiriqlar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421" y="619912"/>
            <a:ext cx="5450948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Aft>
                <a:spcPts val="600"/>
              </a:spcAft>
            </a:pP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O‘yuvchi kaliyning massa ulushi 0,2 bo‘lgan eritmasi (p=1,25g/ml)ning 140 g miqdori bilan </a:t>
            </a:r>
            <a:b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120 ml 1,5 mol/l konsentratsiyali eritmasi aralashtirilganda hosil bo‘lgan yangi eritmadagi moddaning molyar konsentratsiyasini aniqlang?</a:t>
            </a:r>
          </a:p>
          <a:p>
            <a:pPr indent="358775" algn="just">
              <a:spcAft>
                <a:spcPts val="600"/>
              </a:spcAft>
            </a:pP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25 ml 2,5 M li HCl eritmasini tayyorlash uchun     6 M li eritmasidan qancha ml olish kerak?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1-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539924"/>
                <a:ext cx="5688037" cy="2508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</a:rPr>
                  <a:t> 3 </a:t>
                </a:r>
                <a:r>
                  <a:rPr lang="en-US" sz="2000" dirty="0">
                    <a:solidFill>
                      <a:srgbClr val="000000"/>
                    </a:solidFill>
                  </a:rPr>
                  <a:t>HNO</a:t>
                </a:r>
                <a:r>
                  <a:rPr lang="en-US" sz="20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sz="2000" dirty="0">
                    <a:solidFill>
                      <a:srgbClr val="000000"/>
                    </a:solidFill>
                  </a:rPr>
                  <a:t> =HNO</a:t>
                </a:r>
                <a:r>
                  <a:rPr lang="en-US" sz="2000" baseline="-25000" dirty="0">
                    <a:solidFill>
                      <a:srgbClr val="000000"/>
                    </a:solidFill>
                  </a:rPr>
                  <a:t>3</a:t>
                </a:r>
                <a:r>
                  <a:rPr lang="en-US" sz="2000" dirty="0">
                    <a:solidFill>
                      <a:srgbClr val="000000"/>
                    </a:solidFill>
                  </a:rPr>
                  <a:t> + 2NO +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H</a:t>
                </a:r>
                <a:r>
                  <a:rPr lang="en-US" sz="2000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O</a:t>
                </a:r>
              </a:p>
              <a:p>
                <a:pPr algn="ctr"/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   60</a:t>
                </a:r>
                <a:r>
                  <a:rPr lang="en-US" sz="2000" strike="sngStrike" dirty="0" smtClean="0">
                    <a:solidFill>
                      <a:srgbClr val="000000"/>
                    </a:solidFill>
                  </a:rPr>
                  <a:t>----------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100 % </a:t>
                </a:r>
              </a:p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   x </a:t>
                </a:r>
                <a:r>
                  <a:rPr lang="en-US" sz="2000" strike="sngStrike" dirty="0" smtClean="0">
                    <a:solidFill>
                      <a:srgbClr val="000000"/>
                    </a:solidFill>
                  </a:rPr>
                  <a:t>----------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70,5%    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60∗70,5</m:t>
                        </m:r>
                      </m:num>
                      <m:den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=42,3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 </a:t>
                </a:r>
              </a:p>
              <a:p>
                <a:pPr algn="ctr"/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42,3</m:t>
                        </m:r>
                      </m:num>
                      <m:den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47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0,9 </a:t>
                </a:r>
                <a:r>
                  <a:rPr lang="en-US" sz="2000" dirty="0" err="1" smtClean="0">
                    <a:solidFill>
                      <a:srgbClr val="000000"/>
                    </a:solidFill>
                  </a:rPr>
                  <a:t>mol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9924"/>
                <a:ext cx="5688037" cy="2508507"/>
              </a:xfrm>
              <a:prstGeom prst="rect">
                <a:avLst/>
              </a:prstGeom>
              <a:blipFill rotWithShape="1">
                <a:blip r:embed="rId2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8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1-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429" y="539924"/>
                <a:ext cx="5508314" cy="2105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 3</a:t>
                </a:r>
                <a:r>
                  <a:rPr lang="en-US" sz="2000" strike="sngStrike" dirty="0" smtClean="0">
                    <a:solidFill>
                      <a:srgbClr val="000000"/>
                    </a:solidFill>
                  </a:rPr>
                  <a:t>  ------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-</a:t>
                </a:r>
                <a:r>
                  <a:rPr lang="en-US" sz="2000" strike="sngStrike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60 g</a:t>
                </a:r>
                <a:endParaRPr lang="en-US" sz="2000" strike="sngStrike" dirty="0" smtClean="0">
                  <a:solidFill>
                    <a:srgbClr val="000000"/>
                  </a:solidFill>
                </a:endParaRPr>
              </a:p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 0,9</a:t>
                </a:r>
                <a:r>
                  <a:rPr lang="en-US" sz="2000" strike="sngStrike" dirty="0" smtClean="0">
                    <a:solidFill>
                      <a:srgbClr val="000000"/>
                    </a:solidFill>
                  </a:rPr>
                  <a:t>---------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x       x=18g NO  </a:t>
                </a:r>
              </a:p>
              <a:p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M(</a:t>
                </a:r>
                <a:r>
                  <a:rPr lang="en-US" sz="2000" dirty="0" err="1" smtClean="0">
                    <a:solidFill>
                      <a:srgbClr val="000000"/>
                    </a:solidFill>
                  </a:rPr>
                  <a:t>eritma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)=60-18=42</a:t>
                </a:r>
              </a:p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p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42</m:t>
                        </m:r>
                      </m:num>
                      <m:den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1,2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=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35ml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9" y="539924"/>
                <a:ext cx="5508314" cy="2105576"/>
              </a:xfrm>
              <a:prstGeom prst="rect">
                <a:avLst/>
              </a:prstGeom>
              <a:blipFill>
                <a:blip r:embed="rId2"/>
                <a:stretch>
                  <a:fillRect l="-1106" t="-1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4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03461" y="755948"/>
                <a:ext cx="4896544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baseline="-25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m</m:t>
                          </m:r>
                          <m:r>
                            <a:rPr lang="ru-RU" sz="2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∗1000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EV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1" y="755948"/>
                <a:ext cx="4896544" cy="8640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03461" y="1692052"/>
                <a:ext cx="4896544" cy="13681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aseline="-25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m</m:t>
                        </m:r>
                        <m:r>
                          <a:rPr lang="ru-RU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∗1000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V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0,3</m:t>
                        </m:r>
                        <m:r>
                          <a:rPr lang="ru-RU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63∗</m:t>
                        </m:r>
                        <m:r>
                          <a:rPr lang="ru-RU" sz="2400">
                            <a:solidFill>
                              <a:srgbClr val="000000"/>
                            </a:solidFill>
                            <a:latin typeface="Cambria Math"/>
                          </a:rPr>
                          <m:t>1000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63∗35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=8,6 N 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sz="24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To‘g‘ri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. B) 8,6 N</a:t>
                </a:r>
                <a:endParaRPr lang="ru-RU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1" y="1692052"/>
                <a:ext cx="4896544" cy="1368152"/>
              </a:xfrm>
              <a:prstGeom prst="rect">
                <a:avLst/>
              </a:prstGeom>
              <a:blipFill>
                <a:blip r:embed="rId3"/>
                <a:stretch>
                  <a:fillRect b="-178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94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Testlar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539923"/>
            <a:ext cx="5544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  2)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 g 13,25 %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natriy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karbonat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150 g 14,6 %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li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xlorid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kislotalarning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ta’sirlashuvidan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olingan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eritmadagi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(p=1,13g/ml)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moddalarning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molyar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konsentratsiyalarini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A)  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1/3 ; 5/6   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1/3 ; 5/3</a:t>
            </a:r>
          </a:p>
          <a:p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C)  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1/4  ; 3/4 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D)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1/2 ; 1/4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2</a:t>
            </a:r>
            <a:r>
              <a:rPr lang="ru-RU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635" y="755948"/>
            <a:ext cx="2088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Berilgan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m(1)=200 g</a:t>
            </a:r>
            <a:endParaRPr lang="en-US" sz="2000" baseline="-25000" dirty="0" smtClean="0">
              <a:solidFill>
                <a:srgbClr val="000000"/>
              </a:solidFill>
            </a:endParaRPr>
          </a:p>
          <a:p>
            <a:r>
              <a:rPr lang="en-US" sz="2000" baseline="-25000" dirty="0">
                <a:solidFill>
                  <a:srgbClr val="000000"/>
                </a:solidFill>
              </a:rPr>
              <a:t> </a:t>
            </a:r>
            <a:r>
              <a:rPr lang="en-US" sz="2000" baseline="-25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m(2)=150 g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p=1,13 g/ml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C</a:t>
            </a:r>
            <a:r>
              <a:rPr lang="en-US" sz="2000" baseline="-25000" dirty="0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>
                <a:solidFill>
                  <a:srgbClr val="000000"/>
                </a:solidFill>
              </a:rPr>
              <a:t>= </a:t>
            </a:r>
            <a:r>
              <a:rPr lang="en-US" sz="2000" dirty="0" smtClean="0">
                <a:solidFill>
                  <a:srgbClr val="000000"/>
                </a:solidFill>
              </a:rPr>
              <a:t>?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709" y="1008956"/>
            <a:ext cx="285665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2</a:t>
            </a:r>
            <a:r>
              <a:rPr lang="ru-RU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5429" y="539923"/>
                <a:ext cx="5454089" cy="2554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   Na</a:t>
                </a:r>
                <a:r>
                  <a:rPr lang="en-US" sz="2000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CO</a:t>
                </a:r>
                <a:r>
                  <a:rPr lang="en-US" sz="2000" baseline="-25000" dirty="0" smtClean="0">
                    <a:solidFill>
                      <a:srgbClr val="000000"/>
                    </a:solidFill>
                  </a:rPr>
                  <a:t>3 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+2HCl=NaCl+H</a:t>
                </a:r>
                <a:r>
                  <a:rPr lang="en-US" sz="2000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CO</a:t>
                </a:r>
                <a:r>
                  <a:rPr lang="en-US" sz="2000" baseline="-25000" dirty="0" smtClean="0">
                    <a:solidFill>
                      <a:srgbClr val="000000"/>
                    </a:solidFill>
                  </a:rPr>
                  <a:t>3</a:t>
                </a:r>
              </a:p>
              <a:p>
                <a:r>
                  <a:rPr lang="en-US" sz="2000" baseline="-25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baseline="-25000" dirty="0" smtClean="0">
                    <a:solidFill>
                      <a:srgbClr val="000000"/>
                    </a:solidFill>
                  </a:rPr>
                  <a:t>   200</a:t>
                </a:r>
                <a:r>
                  <a:rPr lang="en-US" sz="2000" strike="sngStrike" baseline="-25000" dirty="0" smtClean="0">
                    <a:solidFill>
                      <a:srgbClr val="000000"/>
                    </a:solidFill>
                  </a:rPr>
                  <a:t>----------</a:t>
                </a:r>
                <a:r>
                  <a:rPr lang="en-US" sz="2000" baseline="-25000" dirty="0" smtClean="0">
                    <a:solidFill>
                      <a:srgbClr val="000000"/>
                    </a:solidFill>
                  </a:rPr>
                  <a:t>100%</a:t>
                </a:r>
              </a:p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   x</a:t>
                </a:r>
                <a:r>
                  <a:rPr lang="en-US" sz="2000" strike="sngStrike" dirty="0" smtClean="0">
                    <a:solidFill>
                      <a:srgbClr val="000000"/>
                    </a:solidFill>
                  </a:rPr>
                  <a:t>--------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13,25%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b="0" i="0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endParaRPr lang="en-US" sz="20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200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13,25</m:t>
                          </m:r>
                        </m:num>
                        <m:den>
                          <m:r>
                            <a:rPr lang="en-US" sz="20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26,5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</a:rPr>
                        <m:t>𝑔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</a:rPr>
                        <m:t>Na</m:t>
                      </m:r>
                      <m:r>
                        <m:rPr>
                          <m:nor/>
                        </m:rPr>
                        <a:rPr lang="en-US" sz="2000" baseline="-25000" dirty="0">
                          <a:solidFill>
                            <a:srgbClr val="00000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</a:rPr>
                        <m:t>CO</m:t>
                      </m:r>
                      <m:r>
                        <m:rPr>
                          <m:nor/>
                        </m:rPr>
                        <a:rPr lang="en-US" sz="2000" baseline="-25000" dirty="0">
                          <a:solidFill>
                            <a:srgbClr val="000000"/>
                          </a:solidFill>
                        </a:rPr>
                        <m:t>3</m:t>
                      </m:r>
                    </m:oMath>
                  </m:oMathPara>
                </a14:m>
                <a:endParaRPr lang="en-US" sz="2000" b="0" dirty="0" smtClean="0">
                  <a:solidFill>
                    <a:srgbClr val="000000"/>
                  </a:solidFill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r>
                  <a:rPr lang="en-US" sz="2000" b="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b="0" dirty="0" smtClean="0">
                    <a:solidFill>
                      <a:srgbClr val="000000"/>
                    </a:solidFill>
                  </a:rPr>
                  <a:t> n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M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26,5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106</m:t>
                        </m:r>
                      </m:den>
                    </m:f>
                  </m:oMath>
                </a14:m>
                <a:r>
                  <a:rPr lang="en-US" sz="2000" b="0" dirty="0" smtClean="0">
                    <a:solidFill>
                      <a:srgbClr val="000000"/>
                    </a:solidFill>
                  </a:rPr>
                  <a:t>=0,25 </a:t>
                </a:r>
                <a:r>
                  <a:rPr lang="en-US" sz="2000" b="0" dirty="0" err="1" smtClean="0">
                    <a:solidFill>
                      <a:srgbClr val="000000"/>
                    </a:solidFill>
                  </a:rPr>
                  <a:t>mol</a:t>
                </a:r>
                <a:endParaRPr lang="en-US" sz="18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9" y="539923"/>
                <a:ext cx="5454089" cy="2554738"/>
              </a:xfrm>
              <a:prstGeom prst="rect">
                <a:avLst/>
              </a:prstGeom>
              <a:blipFill rotWithShape="1">
                <a:blip r:embed="rId2"/>
                <a:stretch>
                  <a:fillRect t="-955" b="-7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9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2</a:t>
            </a:r>
            <a:r>
              <a:rPr lang="ru-RU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413" y="539923"/>
                <a:ext cx="5598105" cy="2573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   Na</a:t>
                </a:r>
                <a:r>
                  <a:rPr lang="en-US" sz="2000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CO</a:t>
                </a:r>
                <a:r>
                  <a:rPr lang="en-US" sz="2000" baseline="-25000" dirty="0" smtClean="0">
                    <a:solidFill>
                      <a:srgbClr val="000000"/>
                    </a:solidFill>
                  </a:rPr>
                  <a:t>3 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+2HCl=NaCl+H</a:t>
                </a:r>
                <a:r>
                  <a:rPr lang="en-US" sz="2000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CO</a:t>
                </a:r>
                <a:r>
                  <a:rPr lang="en-US" sz="2000" baseline="-25000" dirty="0" smtClean="0">
                    <a:solidFill>
                      <a:srgbClr val="000000"/>
                    </a:solidFill>
                  </a:rPr>
                  <a:t>3</a:t>
                </a:r>
              </a:p>
              <a:p>
                <a:r>
                  <a:rPr lang="en-US" sz="2000" baseline="-25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baseline="-25000" dirty="0" smtClean="0">
                    <a:solidFill>
                      <a:srgbClr val="000000"/>
                    </a:solidFill>
                  </a:rPr>
                  <a:t>   150</a:t>
                </a:r>
                <a:r>
                  <a:rPr lang="en-US" sz="2000" strike="sngStrike" baseline="-25000" dirty="0" smtClean="0">
                    <a:solidFill>
                      <a:srgbClr val="000000"/>
                    </a:solidFill>
                  </a:rPr>
                  <a:t>----------</a:t>
                </a:r>
                <a:r>
                  <a:rPr lang="en-US" sz="2000" baseline="-25000" dirty="0" smtClean="0">
                    <a:solidFill>
                      <a:srgbClr val="000000"/>
                    </a:solidFill>
                  </a:rPr>
                  <a:t>100%</a:t>
                </a:r>
              </a:p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   x</a:t>
                </a:r>
                <a:r>
                  <a:rPr lang="en-US" sz="2000" strike="sngStrike" dirty="0" smtClean="0">
                    <a:solidFill>
                      <a:srgbClr val="000000"/>
                    </a:solidFill>
                  </a:rPr>
                  <a:t>-------- </a:t>
                </a:r>
                <a:r>
                  <a:rPr lang="en-US" sz="2000" dirty="0">
                    <a:solidFill>
                      <a:srgbClr val="000000"/>
                    </a:solidFill>
                  </a:rPr>
                  <a:t>1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4,6%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b="0" i="0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endParaRPr lang="en-US" sz="20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150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14,6</m:t>
                          </m:r>
                        </m:num>
                        <m:den>
                          <m:r>
                            <a:rPr lang="en-US" sz="20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21,9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</a:rPr>
                        <m:t>𝑔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HCl</m:t>
                      </m:r>
                    </m:oMath>
                  </m:oMathPara>
                </a14:m>
                <a:endParaRPr lang="en-US" sz="2000" b="0" dirty="0" smtClean="0">
                  <a:solidFill>
                    <a:srgbClr val="000000"/>
                  </a:solidFill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r>
                  <a:rPr lang="en-US" sz="2000" b="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b="0" dirty="0" smtClean="0">
                    <a:solidFill>
                      <a:srgbClr val="000000"/>
                    </a:solidFill>
                  </a:rPr>
                  <a:t> n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M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1,9</m:t>
                        </m:r>
                      </m:num>
                      <m:den>
                        <m: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36,5</m:t>
                        </m:r>
                      </m:den>
                    </m:f>
                  </m:oMath>
                </a14:m>
                <a:r>
                  <a:rPr lang="en-US" sz="2000" b="0" dirty="0" smtClean="0">
                    <a:solidFill>
                      <a:srgbClr val="000000"/>
                    </a:solidFill>
                  </a:rPr>
                  <a:t>=0,6 </a:t>
                </a:r>
                <a:r>
                  <a:rPr lang="en-US" sz="2000" b="0" dirty="0" err="1" smtClean="0">
                    <a:solidFill>
                      <a:srgbClr val="000000"/>
                    </a:solidFill>
                  </a:rPr>
                  <a:t>mol</a:t>
                </a:r>
                <a:endParaRPr lang="en-US" sz="18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3" y="539923"/>
                <a:ext cx="5598105" cy="2573590"/>
              </a:xfrm>
              <a:prstGeom prst="rect">
                <a:avLst/>
              </a:prstGeom>
              <a:blipFill rotWithShape="1">
                <a:blip r:embed="rId2"/>
                <a:stretch>
                  <a:fillRect t="-9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7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153767</TotalTime>
  <Words>564</Words>
  <Application>Microsoft Office PowerPoint</Application>
  <PresentationFormat>Произвольный</PresentationFormat>
  <Paragraphs>136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24</vt:i4>
      </vt:variant>
    </vt:vector>
  </HeadingPairs>
  <TitlesOfParts>
    <vt:vector size="40" baseType="lpstr">
      <vt:lpstr>Arial</vt:lpstr>
      <vt:lpstr>Arial Black</vt:lpstr>
      <vt:lpstr>Calibri</vt:lpstr>
      <vt:lpstr>Cambria Math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KIMYO </vt:lpstr>
      <vt:lpstr>Презентация PowerPoint</vt:lpstr>
      <vt:lpstr>Презентация PowerPoint</vt:lpstr>
      <vt:lpstr>Презентация PowerPoint</vt:lpstr>
      <vt:lpstr>Masalaning yechimi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Testlar</vt:lpstr>
      <vt:lpstr>Презентация PowerPoint</vt:lpstr>
      <vt:lpstr>Презентация PowerPoint</vt:lpstr>
      <vt:lpstr>Презентация PowerPoint</vt:lpstr>
      <vt:lpstr>Презентация PowerPoint</vt:lpstr>
      <vt:lpstr>Masalaning yechimi</vt:lpstr>
      <vt:lpstr>Testlar </vt:lpstr>
      <vt:lpstr>5-masalaning yechimi</vt:lpstr>
      <vt:lpstr>5-masalaning yechimi</vt:lpstr>
      <vt:lpstr>Testlar </vt:lpstr>
      <vt:lpstr>Masalaning yechimi</vt:lpstr>
      <vt:lpstr>Masalaning yechimi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Teacher</cp:lastModifiedBy>
  <cp:revision>1765</cp:revision>
  <dcterms:created xsi:type="dcterms:W3CDTF">2014-10-08T23:03:32Z</dcterms:created>
  <dcterms:modified xsi:type="dcterms:W3CDTF">2020-12-29T11:40:00Z</dcterms:modified>
</cp:coreProperties>
</file>