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7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9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5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6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7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1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E66B-53E2-4359-B6C1-B7A3A68FA76F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DA45-C97B-428C-BA76-5AD318AE8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3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   </a:t>
            </a:r>
            <a:r>
              <a:rPr lang="en-US" sz="7200" b="1" dirty="0" err="1" smtClean="0">
                <a:solidFill>
                  <a:schemeClr val="bg1"/>
                </a:solidFill>
              </a:rPr>
              <a:t>Kimyo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0060" y="1640360"/>
            <a:ext cx="1072714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  </a:t>
            </a:r>
            <a:r>
              <a:rPr lang="en-US" sz="4800" dirty="0" err="1" smtClean="0"/>
              <a:t>Mavzu</a:t>
            </a:r>
            <a:r>
              <a:rPr lang="en-US" sz="4800" dirty="0" smtClean="0"/>
              <a:t>:  </a:t>
            </a:r>
            <a:r>
              <a:rPr lang="en-US" sz="4800" dirty="0" err="1"/>
              <a:t>Eritma</a:t>
            </a:r>
            <a:r>
              <a:rPr lang="en-US" sz="4800" dirty="0"/>
              <a:t> </a:t>
            </a:r>
            <a:r>
              <a:rPr lang="en-US" sz="4800" dirty="0" err="1"/>
              <a:t>mavzusiga</a:t>
            </a:r>
            <a:r>
              <a:rPr lang="en-US" sz="4800" dirty="0"/>
              <a:t> </a:t>
            </a:r>
            <a:r>
              <a:rPr lang="en-US" sz="4800" dirty="0" err="1"/>
              <a:t>doir</a:t>
            </a:r>
            <a:r>
              <a:rPr lang="en-US" sz="4800" dirty="0"/>
              <a:t> </a:t>
            </a:r>
            <a:r>
              <a:rPr lang="en-US" sz="4800" dirty="0" err="1" smtClean="0"/>
              <a:t>testlar</a:t>
            </a:r>
            <a:r>
              <a:rPr lang="en-US" sz="4800" dirty="0" smtClean="0"/>
              <a:t> </a:t>
            </a:r>
            <a:r>
              <a:rPr lang="en-US" sz="4800" dirty="0" err="1" smtClean="0"/>
              <a:t>va</a:t>
            </a:r>
            <a:r>
              <a:rPr lang="en-US" sz="4800" dirty="0" smtClean="0"/>
              <a:t> </a:t>
            </a:r>
            <a:r>
              <a:rPr lang="en-US" sz="4800" dirty="0" err="1" smtClean="0"/>
              <a:t>masalalar</a:t>
            </a:r>
            <a:r>
              <a:rPr lang="en-US" sz="4800" dirty="0" smtClean="0"/>
              <a:t> </a:t>
            </a:r>
            <a:r>
              <a:rPr lang="en-US" sz="4800" dirty="0" err="1" smtClean="0"/>
              <a:t>yechish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en-US" sz="4000" dirty="0" err="1" smtClean="0"/>
              <a:t>eruvchanlik</a:t>
            </a:r>
            <a:r>
              <a:rPr lang="ru-RU" sz="4000" dirty="0" smtClean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</a:t>
            </a:r>
            <a:r>
              <a:rPr lang="en-US" sz="4000" dirty="0" err="1" smtClean="0"/>
              <a:t>foiz</a:t>
            </a:r>
            <a:r>
              <a:rPr lang="en-US" sz="4000" dirty="0" smtClean="0"/>
              <a:t> </a:t>
            </a:r>
            <a:r>
              <a:rPr lang="en-US" sz="4000" dirty="0" err="1" smtClean="0"/>
              <a:t>konsentratsiya</a:t>
            </a:r>
            <a:r>
              <a:rPr lang="en-US" sz="4800" dirty="0" smtClean="0"/>
              <a:t>)</a:t>
            </a:r>
            <a:r>
              <a:rPr lang="en-US" sz="4000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80728" y="95535"/>
            <a:ext cx="1269242" cy="106452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11-sinf</a:t>
            </a:r>
            <a:endParaRPr lang="ru-RU" sz="2800" dirty="0"/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xmlns="" id="{C9D09B9B-7971-418F-BD45-BCFC001C44D2}"/>
              </a:ext>
            </a:extLst>
          </p:cNvPr>
          <p:cNvSpPr/>
          <p:nvPr/>
        </p:nvSpPr>
        <p:spPr>
          <a:xfrm>
            <a:off x="1111807" y="505271"/>
            <a:ext cx="474376" cy="629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xmlns="" id="{90DAED2F-83E2-4C44-BDD6-F1DBC8F3CEB6}"/>
              </a:ext>
            </a:extLst>
          </p:cNvPr>
          <p:cNvSpPr/>
          <p:nvPr/>
        </p:nvSpPr>
        <p:spPr>
          <a:xfrm>
            <a:off x="996386" y="149015"/>
            <a:ext cx="301673" cy="5137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xmlns="" id="{85548016-DFDF-4F6E-ACB7-1A21AE0B3331}"/>
              </a:ext>
            </a:extLst>
          </p:cNvPr>
          <p:cNvSpPr/>
          <p:nvPr/>
        </p:nvSpPr>
        <p:spPr>
          <a:xfrm>
            <a:off x="699537" y="342032"/>
            <a:ext cx="470516" cy="641496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xmlns="" id="{8DD8CEAB-A5DC-4427-A511-668247ED131A}"/>
              </a:ext>
            </a:extLst>
          </p:cNvPr>
          <p:cNvSpPr/>
          <p:nvPr/>
        </p:nvSpPr>
        <p:spPr>
          <a:xfrm>
            <a:off x="786367" y="607673"/>
            <a:ext cx="296856" cy="3149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0907" y="1910686"/>
            <a:ext cx="622316" cy="12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0907" y="3816029"/>
            <a:ext cx="622316" cy="12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48994" y="4068114"/>
            <a:ext cx="973298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Toshkent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Yunusobod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tumani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258-maktab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kimyo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Boboqulova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Lobar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Qalandarovna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2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1-masala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7823" y="1552669"/>
                <a:ext cx="11804177" cy="502555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ning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da </a:t>
                </a:r>
                <a:r>
                  <a:rPr lang="en-US" sz="3600" dirty="0" err="1" smtClean="0"/>
                  <a:t>to‘yingan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ulushi</a:t>
                </a:r>
                <a:r>
                  <a:rPr lang="en-US" sz="3600" dirty="0" smtClean="0"/>
                  <a:t> 52,4 % </a:t>
                </a:r>
                <a:r>
                  <a:rPr lang="en-US" sz="3600" dirty="0" err="1" smtClean="0"/>
                  <a:t>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teng</a:t>
                </a:r>
                <a:r>
                  <a:rPr lang="en-US" sz="3600" dirty="0" smtClean="0"/>
                  <a:t>.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shu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temperaturadagi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eruvchanligini</a:t>
                </a:r>
                <a:r>
                  <a:rPr lang="en-US" sz="3600" dirty="0" smtClean="0"/>
                  <a:t> toping.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A)35,5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B)52,4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C)524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D)104,8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E)110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7823" y="1552669"/>
                <a:ext cx="11804177" cy="5025552"/>
              </a:xfrm>
              <a:blipFill rotWithShape="0">
                <a:blip r:embed="rId2"/>
                <a:stretch>
                  <a:fillRect l="-1601" t="-3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87823" y="5636526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2-masala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1514902"/>
                <a:ext cx="11450472" cy="503602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Kaliy </a:t>
                </a:r>
                <a:r>
                  <a:rPr lang="en-US" sz="3600" dirty="0" err="1" smtClean="0"/>
                  <a:t>nitratning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 C </a:t>
                </a:r>
                <a:r>
                  <a:rPr lang="en-US" sz="3600" dirty="0" err="1" smtClean="0"/>
                  <a:t>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eruvchanligi</a:t>
                </a:r>
                <a:r>
                  <a:rPr lang="en-US" sz="3600" dirty="0" smtClean="0"/>
                  <a:t> 110 </a:t>
                </a:r>
                <a:r>
                  <a:rPr lang="en-US" sz="3600" dirty="0" err="1" smtClean="0"/>
                  <a:t>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teng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bo‘lsa,shu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temperaturada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to‘yingan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foiz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konsentratsiyasini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aniqlang</a:t>
                </a:r>
                <a:r>
                  <a:rPr lang="en-US" sz="36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A)59,4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B)52,4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C)61,5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D)36,4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E)47,8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1514902"/>
                <a:ext cx="11450472" cy="5036024"/>
              </a:xfrm>
              <a:blipFill rotWithShape="0">
                <a:blip r:embed="rId2"/>
                <a:stretch>
                  <a:fillRect l="-1651" t="-3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79862" y="3751885"/>
            <a:ext cx="23280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3-masala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45659" y="1473958"/>
                <a:ext cx="11791665" cy="5158854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smtClean="0"/>
                  <a:t>Natriy </a:t>
                </a:r>
                <a:r>
                  <a:rPr lang="en-US" sz="3600" dirty="0" err="1" smtClean="0"/>
                  <a:t>nitratning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dagi</a:t>
                </a:r>
                <a:r>
                  <a:rPr lang="en-US" sz="3600" dirty="0" smtClean="0"/>
                  <a:t> 750 g  </a:t>
                </a:r>
                <a:r>
                  <a:rPr lang="en-US" sz="3600" dirty="0" err="1" smtClean="0"/>
                  <a:t>to‘yingan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eritmasini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gacha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sovutilganda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cho‘kmaga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tushadigan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qolgan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ulushini</a:t>
                </a:r>
                <a:r>
                  <a:rPr lang="en-US" sz="3600" dirty="0" smtClean="0"/>
                  <a:t> toping.</a:t>
                </a:r>
                <a:r>
                  <a:rPr lang="ru-RU" sz="3600" dirty="0" smtClean="0"/>
                  <a:t>  </a:t>
                </a:r>
                <a:r>
                  <a:rPr lang="en-US" sz="3600" dirty="0" smtClean="0"/>
                  <a:t>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C)=90                   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C)=150</a:t>
                </a:r>
                <a:endParaRPr lang="en-US" sz="3600" dirty="0"/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180;  29,5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294;  47,3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180;  47,3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270;  34,6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659" y="1473958"/>
                <a:ext cx="11791665" cy="5158854"/>
              </a:xfrm>
              <a:blipFill rotWithShape="0">
                <a:blip r:embed="rId2"/>
                <a:stretch>
                  <a:fillRect l="-1550" t="-1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41193" y="5034775"/>
            <a:ext cx="2893326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76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4-masala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2830" y="1325564"/>
                <a:ext cx="11955439" cy="538231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Kumush </a:t>
                </a:r>
                <a:r>
                  <a:rPr lang="en-US" sz="3600" dirty="0" err="1"/>
                  <a:t>nitratning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 C da </a:t>
                </a:r>
                <a:r>
                  <a:rPr lang="en-US" sz="3600" dirty="0" err="1"/>
                  <a:t>to‘yingan</a:t>
                </a:r>
                <a:r>
                  <a:rPr lang="en-US" sz="3600" dirty="0"/>
                  <a:t> </a:t>
                </a:r>
                <a:r>
                  <a:rPr lang="en-US" sz="3600" dirty="0" err="1"/>
                  <a:t>eritma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 C </a:t>
                </a:r>
                <a:r>
                  <a:rPr lang="en-US" sz="3600" dirty="0" err="1"/>
                  <a:t>gacha</a:t>
                </a:r>
                <a:r>
                  <a:rPr lang="en-US" sz="3600" dirty="0"/>
                  <a:t> </a:t>
                </a:r>
                <a:r>
                  <a:rPr lang="en-US" sz="3600" dirty="0" err="1"/>
                  <a:t>sovutilganda</a:t>
                </a:r>
                <a:r>
                  <a:rPr lang="en-US" sz="3600" dirty="0"/>
                  <a:t> </a:t>
                </a:r>
                <a:r>
                  <a:rPr lang="en-US" sz="3600" dirty="0" smtClean="0"/>
                  <a:t> 15 g </a:t>
                </a:r>
                <a:r>
                  <a:rPr lang="en-US" sz="3600" dirty="0" err="1" smtClean="0"/>
                  <a:t>tuz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cho‘kmaga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tushishi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uchun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zarur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bo‘lgan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tayyorlashda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kerak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bo‘ladigan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suvning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toping.S</a:t>
                </a:r>
                <a:r>
                  <a:rPr lang="en-US" sz="36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 C </a:t>
                </a:r>
                <a:r>
                  <a:rPr lang="en-US" sz="3600" dirty="0" smtClean="0"/>
                  <a:t>)=222    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 </a:t>
                </a:r>
                <a:r>
                  <a:rPr lang="en-US" sz="3600" dirty="0" smtClean="0"/>
                  <a:t>C)=450 </a:t>
                </a: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 smtClean="0"/>
                  <a:t>A)   11,8;   6</a:t>
                </a: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 smtClean="0"/>
                  <a:t>B)   36,2;  8,04</a:t>
                </a: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C</a:t>
                </a:r>
                <a:r>
                  <a:rPr lang="en-US" sz="3600" dirty="0" smtClean="0"/>
                  <a:t>)   29,6;   6,6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D)   16,1;   4</a:t>
                </a: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 smtClean="0"/>
                  <a:t>E)    41,1;  15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2830" y="1325564"/>
                <a:ext cx="11955439" cy="5382312"/>
              </a:xfrm>
              <a:blipFill rotWithShape="0">
                <a:blip r:embed="rId2"/>
                <a:stretch>
                  <a:fillRect l="-1530" t="-2718" r="-663" b="-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36478" y="4666286"/>
            <a:ext cx="316628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1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5-masala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04716" y="1325563"/>
                <a:ext cx="11341290" cy="4851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err="1" smtClean="0"/>
                  <a:t>Noma’lum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xona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haroratidagi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eruvchanligi</a:t>
                </a:r>
                <a:r>
                  <a:rPr lang="en-US" sz="3600" dirty="0" smtClean="0"/>
                  <a:t> 30,5 </a:t>
                </a:r>
                <a:r>
                  <a:rPr lang="en-US" sz="3600" dirty="0" err="1" smtClean="0"/>
                  <a:t>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teng</a:t>
                </a:r>
                <a:r>
                  <a:rPr lang="en-US" sz="3600" dirty="0" smtClean="0"/>
                  <a:t>. Shu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100 g </a:t>
                </a:r>
                <a:r>
                  <a:rPr lang="en-US" sz="3600" dirty="0" err="1" smtClean="0"/>
                  <a:t>eritmasi</a:t>
                </a:r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gacha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sovutilganda</a:t>
                </a:r>
                <a:r>
                  <a:rPr lang="en-US" sz="3600" dirty="0" smtClean="0"/>
                  <a:t> 15,3g </a:t>
                </a:r>
                <a:r>
                  <a:rPr lang="en-US" sz="3600" dirty="0" err="1" smtClean="0"/>
                  <a:t>cho‘kmaga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tushsa,uning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eruvchanligini</a:t>
                </a:r>
                <a:r>
                  <a:rPr lang="en-US" sz="3600" dirty="0" smtClean="0"/>
                  <a:t> toping.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9,5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12,5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10,5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11,5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716" y="1325563"/>
                <a:ext cx="11341290" cy="4851400"/>
              </a:xfrm>
              <a:blipFill rotWithShape="0">
                <a:blip r:embed="rId2"/>
                <a:stretch>
                  <a:fillRect l="-1667" t="-1884" r="-430"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04716" y="4898298"/>
            <a:ext cx="1951630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9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6-masala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86604" y="1555845"/>
                <a:ext cx="11723426" cy="513155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smtClean="0"/>
                  <a:t>Natriy </a:t>
                </a:r>
                <a:r>
                  <a:rPr lang="en-US" sz="3600" dirty="0" err="1" smtClean="0"/>
                  <a:t>nitratning</a:t>
                </a:r>
                <a:r>
                  <a:rPr lang="en-US" sz="3600" dirty="0" smtClean="0"/>
                  <a:t> 1440 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to‘yingan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</a:t>
                </a:r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gacha</a:t>
                </a:r>
                <a:r>
                  <a:rPr lang="en-US" sz="3600" dirty="0" smtClean="0"/>
                  <a:t>   </a:t>
                </a:r>
                <a:r>
                  <a:rPr lang="en-US" sz="3600" dirty="0" err="1"/>
                  <a:t>sovutilganda</a:t>
                </a:r>
                <a:r>
                  <a:rPr lang="en-US" sz="3600" dirty="0"/>
                  <a:t> </a:t>
                </a:r>
                <a:r>
                  <a:rPr lang="en-US" sz="3600" dirty="0" err="1"/>
                  <a:t>cho‘kmaga</a:t>
                </a:r>
                <a:r>
                  <a:rPr lang="en-US" sz="3600" dirty="0"/>
                  <a:t> </a:t>
                </a:r>
                <a:r>
                  <a:rPr lang="en-US" sz="3600" dirty="0" err="1"/>
                  <a:t>tushadigan</a:t>
                </a:r>
                <a:r>
                  <a:rPr lang="en-US" sz="3600" dirty="0"/>
                  <a:t> </a:t>
                </a:r>
                <a:r>
                  <a:rPr lang="en-US" sz="3600" dirty="0" err="1"/>
                  <a:t>tuzning</a:t>
                </a:r>
                <a:r>
                  <a:rPr lang="en-US" sz="3600" dirty="0"/>
                  <a:t> </a:t>
                </a:r>
                <a:r>
                  <a:rPr lang="en-US" sz="3600" dirty="0" err="1"/>
                  <a:t>massasini</a:t>
                </a:r>
                <a:r>
                  <a:rPr lang="en-US" sz="3600" dirty="0"/>
                  <a:t> </a:t>
                </a:r>
                <a:r>
                  <a:rPr lang="en-US" sz="3600" dirty="0" err="1"/>
                  <a:t>va</a:t>
                </a:r>
                <a:r>
                  <a:rPr lang="en-US" sz="3600" dirty="0"/>
                  <a:t> </a:t>
                </a:r>
                <a:r>
                  <a:rPr lang="en-US" sz="3600" dirty="0" err="1"/>
                  <a:t>eritmada</a:t>
                </a:r>
                <a:r>
                  <a:rPr lang="en-US" sz="3600" dirty="0"/>
                  <a:t> </a:t>
                </a:r>
                <a:r>
                  <a:rPr lang="en-US" sz="3600" dirty="0" err="1"/>
                  <a:t>qolgan</a:t>
                </a:r>
                <a:r>
                  <a:rPr lang="en-US" sz="3600" dirty="0"/>
                  <a:t> </a:t>
                </a:r>
                <a:r>
                  <a:rPr lang="en-US" sz="3600" dirty="0" err="1"/>
                  <a:t>tuzning</a:t>
                </a:r>
                <a:r>
                  <a:rPr lang="en-US" sz="3600" dirty="0"/>
                  <a:t> </a:t>
                </a:r>
                <a:r>
                  <a:rPr lang="en-US" sz="3600" dirty="0" err="1"/>
                  <a:t>massa</a:t>
                </a:r>
                <a:r>
                  <a:rPr lang="en-US" sz="3600" dirty="0"/>
                  <a:t> </a:t>
                </a:r>
                <a:r>
                  <a:rPr lang="en-US" sz="3600" dirty="0" err="1"/>
                  <a:t>ulushini</a:t>
                </a:r>
                <a:r>
                  <a:rPr lang="en-US" sz="3600" dirty="0"/>
                  <a:t> toping</a:t>
                </a:r>
                <a:r>
                  <a:rPr lang="en-US" sz="3600" dirty="0" smtClean="0"/>
                  <a:t>. 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C)=80        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C)=140      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380;  80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294;  44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360;  44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180;  47,3</a:t>
                </a:r>
                <a:endParaRPr lang="en-US" sz="3600" dirty="0"/>
              </a:p>
              <a:p>
                <a:pPr marL="0" indent="0">
                  <a:buNone/>
                </a:pPr>
                <a:r>
                  <a:rPr lang="en-US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6604" y="1555845"/>
                <a:ext cx="11723426" cy="5131558"/>
              </a:xfrm>
              <a:blipFill rotWithShape="0">
                <a:blip r:embed="rId2"/>
                <a:stretch>
                  <a:fillRect l="-1560" t="-17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86604" y="5103014"/>
            <a:ext cx="2893326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9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/>
              <a:t>  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2955" y="1325563"/>
                <a:ext cx="11919044" cy="5532437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smtClean="0"/>
                  <a:t>100 g </a:t>
                </a:r>
                <a:r>
                  <a:rPr lang="en-US" sz="3600" dirty="0" err="1" smtClean="0"/>
                  <a:t>suvda</a:t>
                </a:r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/>
                  <a:t>C</a:t>
                </a:r>
                <a:r>
                  <a:rPr lang="en-US" sz="3600" dirty="0" smtClean="0"/>
                  <a:t>  da 520 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da </a:t>
                </a:r>
                <a:r>
                  <a:rPr lang="en-US" sz="3600" dirty="0" err="1" smtClean="0"/>
                  <a:t>esa</a:t>
                </a:r>
                <a:r>
                  <a:rPr lang="en-US" sz="3600" dirty="0" smtClean="0"/>
                  <a:t> 220 g </a:t>
                </a:r>
                <a:r>
                  <a:rPr lang="en-US" sz="3600" dirty="0" err="1" smtClean="0"/>
                  <a:t>kumush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nitrat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eriydi</a:t>
                </a:r>
                <a:r>
                  <a:rPr lang="en-US" sz="3600" dirty="0" smtClean="0"/>
                  <a:t>. </a:t>
                </a:r>
                <a:r>
                  <a:rPr lang="en-US" sz="3600" dirty="0" err="1" smtClean="0"/>
                  <a:t>Kumush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nitratning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to‘yingan</a:t>
                </a:r>
                <a:r>
                  <a:rPr lang="en-US" sz="3600" dirty="0" smtClean="0"/>
                  <a:t> 1240 g </a:t>
                </a:r>
                <a:r>
                  <a:rPr lang="en-US" sz="3600" dirty="0" err="1" smtClean="0"/>
                  <a:t>eritmasi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 smtClean="0"/>
                  <a:t>C </a:t>
                </a:r>
                <a:r>
                  <a:rPr lang="en-US" sz="3600" dirty="0" err="1" smtClean="0"/>
                  <a:t>gacha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sovutilganda</a:t>
                </a:r>
                <a:r>
                  <a:rPr lang="en-US" sz="3600" dirty="0" smtClean="0"/>
                  <a:t>  </a:t>
                </a:r>
                <a:r>
                  <a:rPr lang="en-US" sz="3600" dirty="0" err="1" smtClean="0"/>
                  <a:t>cho‘kmaga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tushadigan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qoladigan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ulushini</a:t>
                </a:r>
                <a:r>
                  <a:rPr lang="en-US" sz="3600" dirty="0" smtClean="0"/>
                  <a:t> toping.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450;  65%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600; 67%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256; 57%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300; 63;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955" y="1325563"/>
                <a:ext cx="11919044" cy="5532437"/>
              </a:xfrm>
              <a:blipFill rotWithShape="0">
                <a:blip r:embed="rId2"/>
                <a:stretch>
                  <a:fillRect l="-1586" t="-1652" r="-102" b="-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077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76</Words>
  <Application>Microsoft Office PowerPoint</Application>
  <PresentationFormat>Широкоэкранный</PresentationFormat>
  <Paragraphs>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Тема Office</vt:lpstr>
      <vt:lpstr>                              Kimyo</vt:lpstr>
      <vt:lpstr>                          1-masala</vt:lpstr>
      <vt:lpstr>                          2-masala</vt:lpstr>
      <vt:lpstr>                       3-masala</vt:lpstr>
      <vt:lpstr>                         4-masala</vt:lpstr>
      <vt:lpstr>                         5-masala</vt:lpstr>
      <vt:lpstr>                        6-masala</vt:lpstr>
      <vt:lpstr>    Mustaqil bajarish uchun topshiriq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Kimyo</dc:title>
  <dc:creator>Пользователь</dc:creator>
  <cp:lastModifiedBy>Пользователь</cp:lastModifiedBy>
  <cp:revision>23</cp:revision>
  <dcterms:created xsi:type="dcterms:W3CDTF">2020-12-03T09:29:38Z</dcterms:created>
  <dcterms:modified xsi:type="dcterms:W3CDTF">2021-02-24T15:21:35Z</dcterms:modified>
</cp:coreProperties>
</file>