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  <p:sldId id="273" r:id="rId18"/>
    <p:sldId id="272" r:id="rId19"/>
  </p:sldIdLst>
  <p:sldSz cx="12187238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714" y="78"/>
      </p:cViewPr>
      <p:guideLst>
        <p:guide orient="horz" pos="2160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043" y="2130426"/>
            <a:ext cx="10359152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086" y="3886200"/>
            <a:ext cx="8531067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5747" y="274639"/>
            <a:ext cx="2742129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362" y="274639"/>
            <a:ext cx="8023265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708" y="4406901"/>
            <a:ext cx="10359152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708" y="2906713"/>
            <a:ext cx="10359152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362" y="1600201"/>
            <a:ext cx="538269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5179" y="1600201"/>
            <a:ext cx="538269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362" y="1535113"/>
            <a:ext cx="53848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362" y="2174875"/>
            <a:ext cx="53848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0949" y="1535113"/>
            <a:ext cx="538692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0949" y="2174875"/>
            <a:ext cx="538692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363" y="273050"/>
            <a:ext cx="400951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4871" y="273051"/>
            <a:ext cx="681300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363" y="1435101"/>
            <a:ext cx="400951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8784" y="4800600"/>
            <a:ext cx="731234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8784" y="612775"/>
            <a:ext cx="7312343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8784" y="5367338"/>
            <a:ext cx="731234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362" y="274638"/>
            <a:ext cx="1096851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362" y="1600201"/>
            <a:ext cx="1096851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362" y="6356351"/>
            <a:ext cx="28436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3973" y="6356351"/>
            <a:ext cx="38592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4187" y="6356351"/>
            <a:ext cx="28436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6988"/>
            <a:ext cx="12209290" cy="1143000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en-US" sz="8000" b="1" dirty="0" err="1" smtClean="0">
                <a:solidFill>
                  <a:schemeClr val="bg1"/>
                </a:solidFill>
              </a:rPr>
              <a:t>Kimyo</a:t>
            </a:r>
            <a:endParaRPr lang="ru-RU" sz="8000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2196" y="1268760"/>
            <a:ext cx="11244897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err="1" smtClean="0"/>
              <a:t>Mavzu</a:t>
            </a:r>
            <a:r>
              <a:rPr lang="en-US" sz="4800" dirty="0" smtClean="0"/>
              <a:t>: </a:t>
            </a:r>
            <a:r>
              <a:rPr lang="en-US" sz="4800" dirty="0" err="1" smtClean="0"/>
              <a:t>Tuzlar</a:t>
            </a:r>
            <a:r>
              <a:rPr lang="en-US" sz="4800" dirty="0" smtClean="0"/>
              <a:t> </a:t>
            </a:r>
            <a:r>
              <a:rPr lang="en-US" sz="4800" dirty="0" err="1" smtClean="0"/>
              <a:t>gidroliziga</a:t>
            </a:r>
            <a:r>
              <a:rPr lang="en-US" sz="4800" dirty="0" smtClean="0"/>
              <a:t> </a:t>
            </a:r>
            <a:r>
              <a:rPr lang="en-US" sz="4800" dirty="0" err="1" smtClean="0"/>
              <a:t>doir</a:t>
            </a:r>
            <a:r>
              <a:rPr lang="en-US" sz="4800" dirty="0" smtClean="0"/>
              <a:t> </a:t>
            </a:r>
            <a:r>
              <a:rPr lang="en-US" sz="4800" dirty="0" err="1" smtClean="0"/>
              <a:t>laboratoriya</a:t>
            </a:r>
            <a:r>
              <a:rPr lang="en-US" sz="4800" dirty="0" smtClean="0"/>
              <a:t> </a:t>
            </a:r>
            <a:r>
              <a:rPr lang="en-US" sz="4800" dirty="0" err="1" smtClean="0"/>
              <a:t>tajribasi</a:t>
            </a:r>
            <a:r>
              <a:rPr lang="ru-RU" sz="4800" dirty="0" smtClean="0"/>
              <a:t> </a:t>
            </a:r>
            <a:r>
              <a:rPr lang="en-US" sz="4800" dirty="0" err="1" smtClean="0"/>
              <a:t>va</a:t>
            </a:r>
            <a:r>
              <a:rPr lang="en-US" sz="4800" dirty="0" smtClean="0"/>
              <a:t> </a:t>
            </a:r>
            <a:r>
              <a:rPr lang="en-US" sz="4800" dirty="0" err="1" smtClean="0"/>
              <a:t>testlar</a:t>
            </a:r>
            <a:r>
              <a:rPr lang="en-US" sz="4800" dirty="0" smtClean="0"/>
              <a:t> </a:t>
            </a:r>
            <a:r>
              <a:rPr lang="en-US" sz="4800" dirty="0" err="1" smtClean="0"/>
              <a:t>yechish</a:t>
            </a:r>
            <a:endParaRPr lang="ru-RU" sz="4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405987" y="45678"/>
            <a:ext cx="1368152" cy="105273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11 </a:t>
            </a:r>
            <a:r>
              <a:rPr lang="en-US" sz="3600" dirty="0" err="1" smtClean="0"/>
              <a:t>sinf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707539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88963" y="1484784"/>
                <a:ext cx="11737304" cy="489654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Qaysi </a:t>
                </a:r>
                <a:r>
                  <a:rPr lang="en-US" dirty="0" err="1" smtClean="0"/>
                  <a:t>tuzlar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suvda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eritilganda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faqat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kationi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suv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molekulasi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bilan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ta’sirlashadi</a:t>
                </a:r>
                <a:r>
                  <a:rPr lang="en-US" dirty="0" smtClean="0"/>
                  <a:t>?</a:t>
                </a:r>
              </a:p>
              <a:p>
                <a:pPr marL="0" indent="0">
                  <a:buNone/>
                </a:pPr>
                <a:r>
                  <a:rPr lang="en-US" dirty="0" smtClean="0"/>
                  <a:t>1. </a:t>
                </a:r>
                <a:r>
                  <a:rPr lang="en-US" dirty="0" err="1" smtClean="0"/>
                  <a:t>CuS</a:t>
                </a:r>
                <a:r>
                  <a:rPr lang="en-US" dirty="0" smtClean="0"/>
                  <a:t>  2.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𝑍𝑛𝐶𝐼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smtClean="0"/>
                  <a:t> 3. KF  4.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𝐴𝐼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𝑁𝑂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dirty="0" smtClean="0"/>
                  <a:t>  </a:t>
                </a:r>
              </a:p>
              <a:p>
                <a:pPr marL="514350" indent="-514350">
                  <a:buAutoNum type="alphaUcParenR"/>
                </a:pPr>
                <a:r>
                  <a:rPr lang="en-US" dirty="0" smtClean="0"/>
                  <a:t>2 </a:t>
                </a:r>
                <a:r>
                  <a:rPr lang="en-US" dirty="0" err="1" smtClean="0"/>
                  <a:t>va</a:t>
                </a:r>
                <a:r>
                  <a:rPr lang="en-US" dirty="0" smtClean="0"/>
                  <a:t> 3</a:t>
                </a:r>
              </a:p>
              <a:p>
                <a:pPr marL="514350" indent="-514350">
                  <a:buAutoNum type="alphaUcParenR"/>
                </a:pPr>
                <a:r>
                  <a:rPr lang="en-US" dirty="0"/>
                  <a:t> </a:t>
                </a:r>
                <a:r>
                  <a:rPr lang="en-US" dirty="0" smtClean="0"/>
                  <a:t>2 </a:t>
                </a:r>
                <a:r>
                  <a:rPr lang="en-US" dirty="0" err="1" smtClean="0"/>
                  <a:t>va</a:t>
                </a:r>
                <a:r>
                  <a:rPr lang="en-US" dirty="0" smtClean="0"/>
                  <a:t> 4</a:t>
                </a:r>
              </a:p>
              <a:p>
                <a:pPr marL="514350" indent="-514350">
                  <a:buAutoNum type="alphaUcParenR"/>
                </a:pPr>
                <a:r>
                  <a:rPr lang="en-US" dirty="0"/>
                  <a:t> </a:t>
                </a:r>
                <a:r>
                  <a:rPr lang="en-US" dirty="0" smtClean="0"/>
                  <a:t>1 </a:t>
                </a:r>
                <a:r>
                  <a:rPr lang="en-US" dirty="0" err="1" smtClean="0"/>
                  <a:t>va</a:t>
                </a:r>
                <a:r>
                  <a:rPr lang="en-US" dirty="0" smtClean="0"/>
                  <a:t> 3</a:t>
                </a:r>
              </a:p>
              <a:p>
                <a:pPr marL="514350" indent="-514350">
                  <a:buAutoNum type="alphaUcParenR"/>
                </a:pPr>
                <a:r>
                  <a:rPr lang="en-US" dirty="0"/>
                  <a:t> </a:t>
                </a:r>
                <a:r>
                  <a:rPr lang="en-US" dirty="0" smtClean="0"/>
                  <a:t>1 </a:t>
                </a:r>
                <a:r>
                  <a:rPr lang="en-US" dirty="0" err="1" smtClean="0"/>
                  <a:t>va</a:t>
                </a:r>
                <a:r>
                  <a:rPr lang="en-US" dirty="0" smtClean="0"/>
                  <a:t> 4</a:t>
                </a: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88963" y="1484784"/>
                <a:ext cx="11737304" cy="4896543"/>
              </a:xfrm>
              <a:blipFill rotWithShape="0">
                <a:blip r:embed="rId2"/>
                <a:stretch>
                  <a:fillRect l="-1351" t="-16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87238" cy="114300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</a:rPr>
              <a:t>Test</a:t>
            </a:r>
            <a:endParaRPr lang="ru-RU" sz="6000" b="1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2979" y="3789040"/>
            <a:ext cx="1827426" cy="480494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5423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0971" y="1340768"/>
            <a:ext cx="11593288" cy="525658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 smtClean="0"/>
              <a:t>Bariy</a:t>
            </a:r>
            <a:r>
              <a:rPr lang="en-US" dirty="0" smtClean="0"/>
              <a:t> </a:t>
            </a:r>
            <a:r>
              <a:rPr lang="en-US" dirty="0" err="1" smtClean="0"/>
              <a:t>sulfid</a:t>
            </a:r>
            <a:r>
              <a:rPr lang="en-US" dirty="0" smtClean="0"/>
              <a:t> </a:t>
            </a:r>
            <a:r>
              <a:rPr lang="en-US" dirty="0" err="1" smtClean="0"/>
              <a:t>gidroliziga</a:t>
            </a:r>
            <a:r>
              <a:rPr lang="en-US" dirty="0" smtClean="0"/>
              <a:t> </a:t>
            </a:r>
            <a:r>
              <a:rPr lang="en-US" dirty="0" err="1" smtClean="0"/>
              <a:t>oid</a:t>
            </a:r>
            <a:r>
              <a:rPr lang="en-US" dirty="0" smtClean="0"/>
              <a:t> </a:t>
            </a:r>
            <a:r>
              <a:rPr lang="en-US" dirty="0" err="1" smtClean="0"/>
              <a:t>tog‘ri</a:t>
            </a:r>
            <a:r>
              <a:rPr lang="en-US" dirty="0" smtClean="0"/>
              <a:t> </a:t>
            </a:r>
            <a:r>
              <a:rPr lang="en-US" dirty="0" err="1" smtClean="0"/>
              <a:t>fikrni</a:t>
            </a:r>
            <a:r>
              <a:rPr lang="en-US" dirty="0" smtClean="0"/>
              <a:t> </a:t>
            </a:r>
            <a:r>
              <a:rPr lang="en-US" dirty="0" err="1" smtClean="0"/>
              <a:t>ko</a:t>
            </a:r>
            <a:r>
              <a:rPr lang="en-US" dirty="0" smtClean="0"/>
              <a:t> ‘</a:t>
            </a:r>
            <a:r>
              <a:rPr lang="en-US" dirty="0" err="1" smtClean="0"/>
              <a:t>rsating</a:t>
            </a:r>
            <a:r>
              <a:rPr lang="en-US" dirty="0" smtClean="0"/>
              <a:t>.  </a:t>
            </a:r>
          </a:p>
          <a:p>
            <a:pPr marL="0" indent="0">
              <a:buNone/>
            </a:pPr>
            <a:r>
              <a:rPr lang="en-US" dirty="0" smtClean="0"/>
              <a:t>1.Kation </a:t>
            </a:r>
            <a:r>
              <a:rPr lang="en-US" dirty="0" err="1" smtClean="0"/>
              <a:t>bo‘yicha</a:t>
            </a:r>
            <a:r>
              <a:rPr lang="en-US" dirty="0" smtClean="0"/>
              <a:t> </a:t>
            </a:r>
            <a:r>
              <a:rPr lang="en-US" dirty="0" err="1" smtClean="0"/>
              <a:t>gidrolizlanadi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2.Anion </a:t>
            </a:r>
            <a:r>
              <a:rPr lang="en-US" dirty="0" err="1"/>
              <a:t>bo‘yicha</a:t>
            </a:r>
            <a:r>
              <a:rPr lang="en-US" dirty="0"/>
              <a:t> </a:t>
            </a:r>
            <a:r>
              <a:rPr lang="en-US" dirty="0" err="1"/>
              <a:t>gidrolizlanadi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Ishqoriy</a:t>
            </a:r>
            <a:r>
              <a:rPr lang="en-US" dirty="0" smtClean="0"/>
              <a:t> </a:t>
            </a:r>
            <a:r>
              <a:rPr lang="en-US" dirty="0" err="1" smtClean="0"/>
              <a:t>muhitga</a:t>
            </a:r>
            <a:r>
              <a:rPr lang="en-US" dirty="0" smtClean="0"/>
              <a:t> </a:t>
            </a:r>
            <a:r>
              <a:rPr lang="en-US" dirty="0" err="1" smtClean="0"/>
              <a:t>ega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4. </a:t>
            </a:r>
            <a:r>
              <a:rPr lang="en-US" dirty="0" err="1" smtClean="0"/>
              <a:t>Kislotali</a:t>
            </a:r>
            <a:r>
              <a:rPr lang="en-US" dirty="0" smtClean="0"/>
              <a:t>  </a:t>
            </a:r>
            <a:r>
              <a:rPr lang="en-US" dirty="0" err="1"/>
              <a:t>muhitga</a:t>
            </a:r>
            <a:r>
              <a:rPr lang="en-US" dirty="0"/>
              <a:t> </a:t>
            </a:r>
            <a:r>
              <a:rPr lang="en-US" dirty="0" err="1"/>
              <a:t>ega</a:t>
            </a:r>
            <a:r>
              <a:rPr lang="en-US" dirty="0"/>
              <a:t>;</a:t>
            </a:r>
          </a:p>
          <a:p>
            <a:pPr marL="514350" indent="-514350">
              <a:buAutoNum type="alphaUcParenR"/>
            </a:pPr>
            <a:r>
              <a:rPr lang="en-US" dirty="0" smtClean="0"/>
              <a:t>2 </a:t>
            </a:r>
            <a:r>
              <a:rPr lang="en-US" dirty="0" err="1" smtClean="0"/>
              <a:t>va</a:t>
            </a:r>
            <a:r>
              <a:rPr lang="en-US" dirty="0" smtClean="0"/>
              <a:t> 3</a:t>
            </a:r>
          </a:p>
          <a:p>
            <a:pPr marL="514350" indent="-514350">
              <a:buAutoNum type="alphaUcParenR"/>
            </a:pPr>
            <a:r>
              <a:rPr lang="en-US" dirty="0"/>
              <a:t> </a:t>
            </a:r>
            <a:r>
              <a:rPr lang="en-US" dirty="0" smtClean="0"/>
              <a:t>2 </a:t>
            </a:r>
            <a:r>
              <a:rPr lang="en-US" dirty="0" err="1" smtClean="0"/>
              <a:t>va</a:t>
            </a:r>
            <a:r>
              <a:rPr lang="en-US" dirty="0" smtClean="0"/>
              <a:t> 4</a:t>
            </a:r>
          </a:p>
          <a:p>
            <a:pPr marL="514350" indent="-514350">
              <a:buAutoNum type="alphaUcParenR"/>
            </a:pPr>
            <a:r>
              <a:rPr lang="en-US" dirty="0"/>
              <a:t> </a:t>
            </a:r>
            <a:r>
              <a:rPr lang="en-US" dirty="0" smtClean="0"/>
              <a:t>1 </a:t>
            </a:r>
            <a:r>
              <a:rPr lang="en-US" dirty="0" err="1" smtClean="0"/>
              <a:t>va</a:t>
            </a:r>
            <a:r>
              <a:rPr lang="en-US" dirty="0" smtClean="0"/>
              <a:t> 4</a:t>
            </a:r>
          </a:p>
          <a:p>
            <a:pPr marL="514350" indent="-514350">
              <a:buAutoNum type="alphaUcParenR"/>
            </a:pPr>
            <a:r>
              <a:rPr lang="en-US" dirty="0"/>
              <a:t> </a:t>
            </a:r>
            <a:r>
              <a:rPr lang="en-US" dirty="0" smtClean="0"/>
              <a:t>1 </a:t>
            </a:r>
            <a:r>
              <a:rPr lang="en-US" dirty="0" err="1" smtClean="0"/>
              <a:t>va</a:t>
            </a:r>
            <a:r>
              <a:rPr lang="en-US" dirty="0" smtClean="0"/>
              <a:t> 3</a:t>
            </a:r>
            <a:endParaRPr lang="en-US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-25955"/>
            <a:ext cx="12187238" cy="114300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</a:rPr>
              <a:t>Test</a:t>
            </a:r>
            <a:endParaRPr lang="ru-RU" sz="6000" b="1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2979" y="3969060"/>
            <a:ext cx="1683410" cy="62451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515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" y="-171400"/>
            <a:ext cx="12186960" cy="1512168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6955" y="1196752"/>
            <a:ext cx="11953328" cy="554461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   </a:t>
            </a:r>
            <a:r>
              <a:rPr lang="en-US" sz="4000" dirty="0" err="1" smtClean="0"/>
              <a:t>Quyidagi</a:t>
            </a:r>
            <a:r>
              <a:rPr lang="en-US" sz="4000" dirty="0" smtClean="0"/>
              <a:t> </a:t>
            </a:r>
            <a:r>
              <a:rPr lang="en-US" sz="4000" dirty="0" err="1" smtClean="0"/>
              <a:t>kislotalardan</a:t>
            </a:r>
            <a:r>
              <a:rPr lang="en-US" sz="4000" dirty="0" smtClean="0"/>
              <a:t> </a:t>
            </a:r>
            <a:r>
              <a:rPr lang="en-US" sz="4000" dirty="0" err="1" smtClean="0"/>
              <a:t>qaysilarining</a:t>
            </a:r>
            <a:r>
              <a:rPr lang="en-US" sz="4000" dirty="0" smtClean="0"/>
              <a:t> </a:t>
            </a:r>
            <a:r>
              <a:rPr lang="en-US" sz="4000" dirty="0" err="1" smtClean="0"/>
              <a:t>ishqorlar</a:t>
            </a:r>
            <a:r>
              <a:rPr lang="en-US" sz="4000" dirty="0" smtClean="0"/>
              <a:t> </a:t>
            </a:r>
            <a:r>
              <a:rPr lang="en-US" sz="4000" dirty="0" err="1" smtClean="0"/>
              <a:t>bilan</a:t>
            </a:r>
            <a:r>
              <a:rPr lang="en-US" sz="4000" dirty="0" smtClean="0"/>
              <a:t> </a:t>
            </a:r>
            <a:r>
              <a:rPr lang="en-US" sz="4000" dirty="0" err="1" smtClean="0"/>
              <a:t>hosil</a:t>
            </a:r>
            <a:r>
              <a:rPr lang="en-US" sz="4000" dirty="0" smtClean="0"/>
              <a:t> </a:t>
            </a:r>
            <a:r>
              <a:rPr lang="en-US" sz="4000" dirty="0" err="1" smtClean="0"/>
              <a:t>qilgan</a:t>
            </a:r>
            <a:r>
              <a:rPr lang="en-US" sz="4000" dirty="0" smtClean="0"/>
              <a:t> </a:t>
            </a:r>
            <a:r>
              <a:rPr lang="en-US" sz="4000" dirty="0" err="1" smtClean="0"/>
              <a:t>tuzlari</a:t>
            </a:r>
            <a:r>
              <a:rPr lang="en-US" sz="4000" dirty="0" smtClean="0"/>
              <a:t> </a:t>
            </a:r>
            <a:r>
              <a:rPr lang="en-US" sz="4000" dirty="0" err="1" smtClean="0"/>
              <a:t>gidrolizga</a:t>
            </a:r>
            <a:r>
              <a:rPr lang="en-US" sz="4000" dirty="0" smtClean="0"/>
              <a:t> </a:t>
            </a:r>
            <a:r>
              <a:rPr lang="en-US" sz="4000" dirty="0" err="1" smtClean="0"/>
              <a:t>uchramaydi</a:t>
            </a:r>
            <a:r>
              <a:rPr lang="en-US" sz="4000" dirty="0" smtClean="0"/>
              <a:t>?</a:t>
            </a:r>
          </a:p>
          <a:p>
            <a:pPr marL="0" indent="0">
              <a:buNone/>
            </a:pPr>
            <a:r>
              <a:rPr lang="en-US" sz="4000" dirty="0" smtClean="0"/>
              <a:t>1.Sulfit </a:t>
            </a:r>
            <a:r>
              <a:rPr lang="en-US" sz="4000" dirty="0" err="1" smtClean="0"/>
              <a:t>kislota</a:t>
            </a:r>
            <a:r>
              <a:rPr lang="en-US" sz="4000" dirty="0" smtClean="0"/>
              <a:t>  2.xlorid </a:t>
            </a:r>
            <a:r>
              <a:rPr lang="en-US" sz="4000" dirty="0" err="1" smtClean="0"/>
              <a:t>kislota</a:t>
            </a:r>
            <a:r>
              <a:rPr lang="en-US" sz="4000" dirty="0" smtClean="0"/>
              <a:t>  3.nitrat </a:t>
            </a:r>
            <a:r>
              <a:rPr lang="en-US" sz="4000" dirty="0" err="1" smtClean="0"/>
              <a:t>kislota</a:t>
            </a:r>
            <a:r>
              <a:rPr lang="en-US" sz="4000" dirty="0" smtClean="0"/>
              <a:t> </a:t>
            </a:r>
          </a:p>
          <a:p>
            <a:pPr marL="0" indent="0">
              <a:buNone/>
            </a:pPr>
            <a:r>
              <a:rPr lang="en-US" sz="4000" dirty="0" smtClean="0"/>
              <a:t>4.sirka </a:t>
            </a:r>
            <a:r>
              <a:rPr lang="en-US" sz="4000" dirty="0" err="1" smtClean="0"/>
              <a:t>kislota</a:t>
            </a:r>
            <a:endParaRPr lang="en-US" sz="4000" dirty="0" smtClean="0"/>
          </a:p>
          <a:p>
            <a:pPr marL="514350" indent="-514350">
              <a:buAutoNum type="alphaUcParenR"/>
            </a:pPr>
            <a:r>
              <a:rPr lang="en-US" sz="4000" dirty="0" smtClean="0"/>
              <a:t>1 </a:t>
            </a:r>
            <a:r>
              <a:rPr lang="en-US" sz="4000" dirty="0" err="1" smtClean="0"/>
              <a:t>va</a:t>
            </a:r>
            <a:r>
              <a:rPr lang="en-US" sz="4000" dirty="0" smtClean="0"/>
              <a:t> 3</a:t>
            </a:r>
          </a:p>
          <a:p>
            <a:pPr marL="514350" indent="-514350">
              <a:buAutoNum type="alphaUcParenR"/>
            </a:pPr>
            <a:r>
              <a:rPr lang="en-US" sz="4000" dirty="0"/>
              <a:t> </a:t>
            </a:r>
            <a:r>
              <a:rPr lang="en-US" sz="4000" dirty="0" smtClean="0"/>
              <a:t>2 </a:t>
            </a:r>
            <a:r>
              <a:rPr lang="en-US" sz="4000" dirty="0" err="1" smtClean="0"/>
              <a:t>va</a:t>
            </a:r>
            <a:r>
              <a:rPr lang="en-US" sz="4000" dirty="0" smtClean="0"/>
              <a:t> 4</a:t>
            </a:r>
          </a:p>
          <a:p>
            <a:pPr marL="514350" indent="-514350">
              <a:buAutoNum type="alphaUcParenR"/>
            </a:pPr>
            <a:r>
              <a:rPr lang="en-US" sz="4000" dirty="0"/>
              <a:t> </a:t>
            </a:r>
            <a:r>
              <a:rPr lang="en-US" sz="4000" dirty="0" smtClean="0"/>
              <a:t>1 </a:t>
            </a:r>
            <a:r>
              <a:rPr lang="en-US" sz="4000" dirty="0" err="1" smtClean="0"/>
              <a:t>va</a:t>
            </a:r>
            <a:r>
              <a:rPr lang="en-US" sz="4000" dirty="0" smtClean="0"/>
              <a:t> 4</a:t>
            </a:r>
          </a:p>
          <a:p>
            <a:pPr marL="514350" indent="-514350">
              <a:buAutoNum type="alphaUcParenR"/>
            </a:pPr>
            <a:r>
              <a:rPr lang="en-US" sz="4000" dirty="0"/>
              <a:t> </a:t>
            </a:r>
            <a:r>
              <a:rPr lang="en-US" sz="4000" dirty="0" smtClean="0"/>
              <a:t> 2 </a:t>
            </a:r>
            <a:r>
              <a:rPr lang="en-US" sz="4000" dirty="0" err="1" smtClean="0"/>
              <a:t>va</a:t>
            </a:r>
            <a:r>
              <a:rPr lang="en-US" sz="4000" dirty="0" smtClean="0"/>
              <a:t> 3</a:t>
            </a:r>
            <a:endParaRPr lang="ru-RU" sz="4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88963" y="5805264"/>
            <a:ext cx="2304256" cy="576064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2044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5" y="-171400"/>
            <a:ext cx="12184823" cy="168964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32979" y="1412776"/>
                <a:ext cx="11244897" cy="504055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4000" dirty="0" smtClean="0"/>
                  <a:t>Qaysi </a:t>
                </a:r>
                <a:r>
                  <a:rPr lang="en-US" sz="4000" dirty="0" err="1" smtClean="0"/>
                  <a:t>moddaning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suvli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eritmasiga</a:t>
                </a:r>
                <a:r>
                  <a:rPr lang="en-US" sz="4000" dirty="0" smtClean="0"/>
                  <a:t> potash   </a:t>
                </a:r>
                <a:r>
                  <a:rPr lang="en-US" sz="4000" dirty="0" err="1" smtClean="0"/>
                  <a:t>qo‘shilganda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gidroliz</a:t>
                </a:r>
                <a:r>
                  <a:rPr lang="en-US" sz="4000" dirty="0" smtClean="0"/>
                  <a:t>  </a:t>
                </a:r>
                <a:r>
                  <a:rPr lang="en-US" sz="4000" dirty="0" err="1" smtClean="0"/>
                  <a:t>susayadi</a:t>
                </a:r>
                <a:r>
                  <a:rPr lang="en-US" sz="4000" dirty="0" smtClean="0"/>
                  <a:t>?   </a:t>
                </a:r>
              </a:p>
              <a:p>
                <a:pPr marL="0" indent="0">
                  <a:buNone/>
                </a:pPr>
                <a:r>
                  <a:rPr lang="en-US" sz="4000" dirty="0" smtClean="0"/>
                  <a:t>A)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𝐹𝑒𝐵𝑟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4000" dirty="0" smtClean="0"/>
                  <a:t>  </a:t>
                </a:r>
              </a:p>
              <a:p>
                <a:pPr marL="0" indent="0">
                  <a:buNone/>
                </a:pPr>
                <a:r>
                  <a:rPr lang="en-US" sz="4000" dirty="0" smtClean="0"/>
                  <a:t>B)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𝐶𝑟𝐶𝐼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4000" dirty="0" smtClean="0"/>
                  <a:t> </a:t>
                </a:r>
              </a:p>
              <a:p>
                <a:pPr marL="0" indent="0">
                  <a:buNone/>
                </a:pPr>
                <a:r>
                  <a:rPr lang="en-US" sz="4000" dirty="0" smtClean="0"/>
                  <a:t>C)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𝐴𝐼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𝑆𝑂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4000" dirty="0" smtClean="0"/>
                  <a:t>  </a:t>
                </a:r>
              </a:p>
              <a:p>
                <a:pPr marL="0" indent="0">
                  <a:buNone/>
                </a:pPr>
                <a:r>
                  <a:rPr lang="en-US" sz="4000" dirty="0" smtClean="0"/>
                  <a:t>D)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𝑁𝑎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4000" dirty="0" smtClean="0"/>
                  <a:t>S</a:t>
                </a:r>
                <a:endParaRPr lang="ru-RU" sz="40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32979" y="1412776"/>
                <a:ext cx="11244897" cy="5040559"/>
              </a:xfrm>
              <a:blipFill rotWithShape="0">
                <a:blip r:embed="rId3"/>
                <a:stretch>
                  <a:fillRect l="-1952" t="-21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332979" y="5013176"/>
            <a:ext cx="2304256" cy="576064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2640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995" y="1600201"/>
            <a:ext cx="11449272" cy="47811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err="1" smtClean="0"/>
              <a:t>Qaysi</a:t>
            </a:r>
            <a:r>
              <a:rPr lang="en-US" sz="3600" dirty="0" smtClean="0"/>
              <a:t> </a:t>
            </a:r>
            <a:r>
              <a:rPr lang="en-US" sz="3600" dirty="0" err="1" smtClean="0"/>
              <a:t>tuzning</a:t>
            </a:r>
            <a:r>
              <a:rPr lang="en-US" sz="3600" dirty="0" smtClean="0"/>
              <a:t> </a:t>
            </a:r>
            <a:r>
              <a:rPr lang="en-US" sz="3600" dirty="0" err="1" smtClean="0"/>
              <a:t>gidrolizlanishi</a:t>
            </a:r>
            <a:r>
              <a:rPr lang="en-US" sz="3600" dirty="0" smtClean="0"/>
              <a:t> </a:t>
            </a:r>
            <a:r>
              <a:rPr lang="en-US" sz="3600" dirty="0" err="1" smtClean="0"/>
              <a:t>ishqoriy</a:t>
            </a:r>
            <a:r>
              <a:rPr lang="en-US" sz="3600" dirty="0" smtClean="0"/>
              <a:t> </a:t>
            </a:r>
            <a:r>
              <a:rPr lang="en-US" sz="3600" dirty="0" err="1" smtClean="0"/>
              <a:t>muhitda</a:t>
            </a:r>
            <a:r>
              <a:rPr lang="en-US" sz="3600" dirty="0" smtClean="0"/>
              <a:t> </a:t>
            </a:r>
            <a:r>
              <a:rPr lang="en-US" sz="3600" dirty="0" err="1" smtClean="0"/>
              <a:t>kuchayadi</a:t>
            </a:r>
            <a:r>
              <a:rPr lang="en-US" sz="3600" dirty="0" smtClean="0"/>
              <a:t>?</a:t>
            </a:r>
          </a:p>
          <a:p>
            <a:pPr marL="514350" indent="-514350">
              <a:buAutoNum type="alphaUcParenR"/>
            </a:pPr>
            <a:r>
              <a:rPr lang="en-US" sz="3600" dirty="0" err="1" smtClean="0"/>
              <a:t>Kaliy</a:t>
            </a:r>
            <a:r>
              <a:rPr lang="en-US" sz="3600" dirty="0" smtClean="0"/>
              <a:t> </a:t>
            </a:r>
            <a:r>
              <a:rPr lang="en-US" sz="3600" dirty="0" err="1" smtClean="0"/>
              <a:t>karbonat</a:t>
            </a:r>
            <a:endParaRPr lang="en-US" sz="3600" dirty="0" smtClean="0"/>
          </a:p>
          <a:p>
            <a:pPr marL="514350" indent="-514350">
              <a:buAutoNum type="alphaUcParenR"/>
            </a:pPr>
            <a:r>
              <a:rPr lang="en-US" sz="3600" dirty="0"/>
              <a:t> </a:t>
            </a:r>
            <a:r>
              <a:rPr lang="en-US" sz="3600" dirty="0" err="1" smtClean="0"/>
              <a:t>Bariy</a:t>
            </a:r>
            <a:r>
              <a:rPr lang="en-US" sz="3600" dirty="0" smtClean="0"/>
              <a:t> </a:t>
            </a:r>
            <a:r>
              <a:rPr lang="en-US" sz="3600" dirty="0" err="1" smtClean="0"/>
              <a:t>nitrat</a:t>
            </a:r>
            <a:r>
              <a:rPr lang="en-US" sz="3600" dirty="0" smtClean="0"/>
              <a:t> </a:t>
            </a:r>
          </a:p>
          <a:p>
            <a:pPr marL="514350" indent="-514350">
              <a:buAutoNum type="alphaUcParenR"/>
            </a:pPr>
            <a:r>
              <a:rPr lang="en-US" sz="3600" dirty="0"/>
              <a:t> </a:t>
            </a:r>
            <a:r>
              <a:rPr lang="en-US" sz="3600" dirty="0" err="1" smtClean="0"/>
              <a:t>Xrom</a:t>
            </a:r>
            <a:r>
              <a:rPr lang="en-US" sz="3600" dirty="0" smtClean="0"/>
              <a:t> (III) </a:t>
            </a:r>
            <a:r>
              <a:rPr lang="en-US" sz="3600" dirty="0" err="1" smtClean="0"/>
              <a:t>sulfat</a:t>
            </a:r>
            <a:endParaRPr lang="en-US" sz="3600" dirty="0" smtClean="0"/>
          </a:p>
          <a:p>
            <a:pPr marL="514350" indent="-514350">
              <a:buAutoNum type="alphaUcParenR"/>
            </a:pPr>
            <a:r>
              <a:rPr lang="en-US" sz="3600" dirty="0"/>
              <a:t> </a:t>
            </a:r>
            <a:r>
              <a:rPr lang="en-US" sz="3600" dirty="0" err="1" smtClean="0"/>
              <a:t>Alyuminiy</a:t>
            </a:r>
            <a:r>
              <a:rPr lang="en-US" sz="3600" dirty="0" smtClean="0"/>
              <a:t> </a:t>
            </a:r>
            <a:r>
              <a:rPr lang="en-US" sz="3600" dirty="0" err="1" smtClean="0"/>
              <a:t>xlorid</a:t>
            </a:r>
            <a:endParaRPr lang="ru-RU" sz="3600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87238" cy="114300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</a:rPr>
              <a:t>Test</a:t>
            </a:r>
            <a:endParaRPr lang="ru-RU" sz="6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941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9" y="-99392"/>
            <a:ext cx="12186960" cy="1603387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8963" y="1600201"/>
            <a:ext cx="11809311" cy="4525963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 err="1" smtClean="0"/>
              <a:t>Qaysi</a:t>
            </a:r>
            <a:r>
              <a:rPr lang="en-US" sz="3600" dirty="0" smtClean="0"/>
              <a:t> </a:t>
            </a:r>
            <a:r>
              <a:rPr lang="en-US" sz="3600" dirty="0" err="1" smtClean="0"/>
              <a:t>tuzning</a:t>
            </a:r>
            <a:r>
              <a:rPr lang="en-US" sz="3600" dirty="0" smtClean="0"/>
              <a:t> </a:t>
            </a:r>
            <a:r>
              <a:rPr lang="en-US" sz="3600" dirty="0" err="1" smtClean="0"/>
              <a:t>gidrolizlanishi</a:t>
            </a:r>
            <a:r>
              <a:rPr lang="en-US" sz="3600" dirty="0" smtClean="0"/>
              <a:t> </a:t>
            </a:r>
            <a:r>
              <a:rPr lang="en-US" sz="3600" dirty="0" err="1" smtClean="0"/>
              <a:t>kislotali</a:t>
            </a:r>
            <a:r>
              <a:rPr lang="en-US" sz="3600" dirty="0" smtClean="0"/>
              <a:t> </a:t>
            </a:r>
            <a:r>
              <a:rPr lang="en-US" sz="3600" dirty="0" err="1" smtClean="0"/>
              <a:t>muhitda</a:t>
            </a:r>
            <a:r>
              <a:rPr lang="en-US" sz="3600" dirty="0" smtClean="0"/>
              <a:t> </a:t>
            </a:r>
            <a:r>
              <a:rPr lang="en-US" sz="3600" dirty="0" err="1" smtClean="0"/>
              <a:t>kuchayadi</a:t>
            </a:r>
            <a:r>
              <a:rPr lang="en-US" sz="3600" dirty="0" smtClean="0"/>
              <a:t>?</a:t>
            </a:r>
          </a:p>
          <a:p>
            <a:pPr marL="514350" indent="-514350">
              <a:buAutoNum type="alphaUcParenR"/>
            </a:pPr>
            <a:r>
              <a:rPr lang="en-US" sz="3600" dirty="0" smtClean="0"/>
              <a:t> </a:t>
            </a:r>
            <a:r>
              <a:rPr lang="en-US" sz="3600" dirty="0" err="1"/>
              <a:t>Kaliy</a:t>
            </a:r>
            <a:r>
              <a:rPr lang="en-US" sz="3600" dirty="0"/>
              <a:t> </a:t>
            </a:r>
            <a:r>
              <a:rPr lang="en-US" sz="3600" dirty="0" err="1"/>
              <a:t>karbonat</a:t>
            </a:r>
            <a:endParaRPr lang="en-US" sz="3600" dirty="0"/>
          </a:p>
          <a:p>
            <a:pPr marL="514350" indent="-514350">
              <a:buAutoNum type="alphaUcParenR"/>
            </a:pPr>
            <a:r>
              <a:rPr lang="en-US" sz="3600" dirty="0"/>
              <a:t> </a:t>
            </a:r>
            <a:r>
              <a:rPr lang="en-US" sz="3600" dirty="0" err="1"/>
              <a:t>Bariy</a:t>
            </a:r>
            <a:r>
              <a:rPr lang="en-US" sz="3600" dirty="0"/>
              <a:t> </a:t>
            </a:r>
            <a:r>
              <a:rPr lang="en-US" sz="3600" dirty="0" err="1"/>
              <a:t>nitrat</a:t>
            </a:r>
            <a:r>
              <a:rPr lang="en-US" sz="3600" dirty="0"/>
              <a:t> </a:t>
            </a:r>
          </a:p>
          <a:p>
            <a:pPr marL="514350" indent="-514350">
              <a:buAutoNum type="alphaUcParenR"/>
            </a:pPr>
            <a:r>
              <a:rPr lang="en-US" sz="3600" dirty="0"/>
              <a:t> </a:t>
            </a:r>
            <a:r>
              <a:rPr lang="en-US" sz="3600" dirty="0" err="1"/>
              <a:t>Xrom</a:t>
            </a:r>
            <a:r>
              <a:rPr lang="en-US" sz="3600" dirty="0"/>
              <a:t> (III) </a:t>
            </a:r>
            <a:r>
              <a:rPr lang="en-US" sz="3600" dirty="0" err="1"/>
              <a:t>sulfat</a:t>
            </a:r>
            <a:endParaRPr lang="en-US" sz="3600" dirty="0"/>
          </a:p>
          <a:p>
            <a:pPr marL="514350" indent="-514350">
              <a:buAutoNum type="alphaUcParenR"/>
            </a:pPr>
            <a:r>
              <a:rPr lang="en-US" sz="3600" dirty="0"/>
              <a:t> </a:t>
            </a:r>
            <a:r>
              <a:rPr lang="en-US" sz="3600" dirty="0" err="1"/>
              <a:t>Alyuminiy</a:t>
            </a:r>
            <a:r>
              <a:rPr lang="en-US" sz="3600" dirty="0"/>
              <a:t> </a:t>
            </a:r>
            <a:r>
              <a:rPr lang="en-US" sz="3600" dirty="0" err="1"/>
              <a:t>xlorid</a:t>
            </a:r>
            <a:endParaRPr lang="ru-RU" sz="36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6104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76995" y="1628800"/>
                <a:ext cx="11449272" cy="4525963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𝐴𝐼𝐶𝐼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3     </m:t>
                        </m:r>
                      </m:sub>
                    </m:sSub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+  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𝑁𝑎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/>
                    </m:sSub>
                  </m:oMath>
                </a14:m>
                <a:r>
                  <a:rPr lang="en-US" dirty="0"/>
                  <a:t>  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O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 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reaksiyada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necha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mol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osh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tuzi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ajralib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chiqadi</a:t>
                </a:r>
                <a:r>
                  <a:rPr lang="en-US" dirty="0" smtClean="0"/>
                  <a:t>?     </a:t>
                </a:r>
              </a:p>
              <a:p>
                <a:pPr marL="514350" indent="-514350">
                  <a:buAutoNum type="alphaUcParenR"/>
                </a:pPr>
                <a:r>
                  <a:rPr lang="en-US" dirty="0" smtClean="0"/>
                  <a:t>6</a:t>
                </a:r>
              </a:p>
              <a:p>
                <a:pPr marL="514350" indent="-514350">
                  <a:buAutoNum type="alphaUcParenR"/>
                </a:pPr>
                <a:r>
                  <a:rPr lang="en-US" dirty="0" smtClean="0"/>
                  <a:t>3</a:t>
                </a:r>
              </a:p>
              <a:p>
                <a:pPr marL="514350" indent="-514350">
                  <a:buAutoNum type="alphaUcParenR"/>
                </a:pPr>
                <a:r>
                  <a:rPr lang="en-US" dirty="0" smtClean="0"/>
                  <a:t>4</a:t>
                </a:r>
              </a:p>
              <a:p>
                <a:pPr marL="514350" indent="-514350">
                  <a:buAutoNum type="alphaUcParenR"/>
                </a:pPr>
                <a:r>
                  <a:rPr lang="en-US" dirty="0"/>
                  <a:t>1</a:t>
                </a: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76995" y="1628800"/>
                <a:ext cx="11449272" cy="4525963"/>
              </a:xfrm>
              <a:blipFill rotWithShape="0">
                <a:blip r:embed="rId2"/>
                <a:stretch>
                  <a:fillRect l="-1331" t="-17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7772" y="6539"/>
            <a:ext cx="12179465" cy="114300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</a:rPr>
              <a:t>Test</a:t>
            </a:r>
            <a:endParaRPr lang="ru-RU" sz="6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85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87238" cy="114300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6000" b="1" dirty="0" err="1" smtClean="0">
                <a:solidFill>
                  <a:schemeClr val="bg1"/>
                </a:solidFill>
              </a:rPr>
              <a:t>Yechim</a:t>
            </a:r>
            <a:endParaRPr lang="ru-RU" sz="60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0" y="1600201"/>
                <a:ext cx="12187238" cy="4525963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lnSpc>
                    <a:spcPct val="200000"/>
                  </a:lnSpc>
                  <a:buNone/>
                </a:pPr>
                <a:r>
                  <a:rPr lang="en-US" sz="4800" dirty="0" smtClean="0"/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4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𝐴𝐼𝐶𝐼</m:t>
                        </m:r>
                      </m:e>
                      <m:sub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3     </m:t>
                        </m:r>
                      </m:sub>
                    </m:sSub>
                    <m:sSub>
                      <m:sSub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+  </m:t>
                        </m:r>
                        <m:r>
                          <a:rPr lang="ru-RU" sz="4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𝑁𝑎</m:t>
                        </m:r>
                      </m:e>
                      <m:sub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/>
                    </m:sSub>
                  </m:oMath>
                </a14:m>
                <a:r>
                  <a:rPr lang="en-US" sz="4800" dirty="0" smtClean="0"/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8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4800" b="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US" sz="4800" i="1" dirty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4800" i="1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4800" dirty="0"/>
                  <a:t>O</a:t>
                </a:r>
                <a14:m>
                  <m:oMath xmlns:m="http://schemas.openxmlformats.org/officeDocument/2006/math">
                    <m:r>
                      <a:rPr lang="en-US" sz="4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endParaRPr lang="en-US" sz="480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lnSpc>
                    <a:spcPct val="200000"/>
                  </a:lnSpc>
                  <a:buNone/>
                </a:pPr>
                <a14:m>
                  <m:oMath xmlns:m="http://schemas.openxmlformats.org/officeDocument/2006/math">
                    <m:r>
                      <a:rPr lang="en-US" sz="4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   </m:t>
                    </m:r>
                    <m:r>
                      <a:rPr lang="en-US" sz="4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48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𝐴𝐼</m:t>
                        </m:r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𝑂𝐻</m:t>
                        </m:r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  <m:sub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4800" dirty="0" smtClean="0"/>
                  <a:t>+ 6NaCI 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 3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4800" dirty="0" smtClean="0"/>
                  <a:t>S</a:t>
                </a:r>
              </a:p>
              <a:p>
                <a:pPr marL="0" indent="0">
                  <a:lnSpc>
                    <a:spcPct val="200000"/>
                  </a:lnSpc>
                  <a:buNone/>
                </a:pPr>
                <a:r>
                  <a:rPr lang="en-US" sz="4800" dirty="0"/>
                  <a:t> </a:t>
                </a:r>
                <a:r>
                  <a:rPr lang="en-US" sz="4800" dirty="0" smtClean="0"/>
                  <a:t>                         </a:t>
                </a:r>
                <a:r>
                  <a:rPr lang="en-US" sz="4800" dirty="0" err="1" smtClean="0"/>
                  <a:t>javob</a:t>
                </a:r>
                <a:r>
                  <a:rPr lang="en-US" sz="4800" dirty="0" smtClean="0"/>
                  <a:t>: A</a:t>
                </a:r>
                <a:endParaRPr lang="ru-RU" sz="4800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1600201"/>
                <a:ext cx="12187238" cy="4525963"/>
              </a:xfr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0985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87238" cy="114300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5400" b="1" dirty="0" err="1" smtClean="0">
                <a:solidFill>
                  <a:schemeClr val="bg1"/>
                </a:solidFill>
              </a:rPr>
              <a:t>Mustaqil</a:t>
            </a:r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</a:rPr>
              <a:t>bajarish</a:t>
            </a:r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</a:rPr>
              <a:t>uchun</a:t>
            </a:r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</a:rPr>
              <a:t>topshiriq</a:t>
            </a:r>
            <a:endParaRPr lang="ru-RU" sz="5400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362" y="1600201"/>
            <a:ext cx="10596825" cy="22608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err="1" smtClean="0"/>
              <a:t>Darslikning</a:t>
            </a:r>
            <a:r>
              <a:rPr lang="en-US" sz="4000" dirty="0" smtClean="0"/>
              <a:t> 61 </a:t>
            </a:r>
            <a:r>
              <a:rPr lang="en-US" sz="4000" dirty="0" err="1" smtClean="0"/>
              <a:t>betdagi</a:t>
            </a:r>
            <a:r>
              <a:rPr lang="en-US" sz="4000" dirty="0" smtClean="0"/>
              <a:t> </a:t>
            </a:r>
            <a:r>
              <a:rPr lang="en-US" sz="4000" dirty="0" err="1" smtClean="0"/>
              <a:t>testlarni</a:t>
            </a:r>
            <a:r>
              <a:rPr lang="en-US" sz="4000" dirty="0" smtClean="0"/>
              <a:t> </a:t>
            </a:r>
            <a:r>
              <a:rPr lang="en-US" sz="4000" dirty="0" err="1" smtClean="0"/>
              <a:t>ishlash</a:t>
            </a:r>
            <a:r>
              <a:rPr lang="en-US" sz="4000" dirty="0" smtClean="0"/>
              <a:t>. 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750981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87238" cy="114300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6000" b="1" dirty="0" err="1">
                <a:solidFill>
                  <a:schemeClr val="bg1"/>
                </a:solidFill>
              </a:rPr>
              <a:t>Maqsad</a:t>
            </a:r>
            <a:r>
              <a:rPr lang="en-US" sz="6000" b="1" dirty="0">
                <a:solidFill>
                  <a:schemeClr val="bg1"/>
                </a:solidFill>
              </a:rPr>
              <a:t>: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69083" y="1916832"/>
            <a:ext cx="10020761" cy="26928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err="1" smtClean="0"/>
              <a:t>Berilgan</a:t>
            </a:r>
            <a:r>
              <a:rPr lang="en-US" sz="4000" dirty="0" smtClean="0"/>
              <a:t> </a:t>
            </a:r>
            <a:r>
              <a:rPr lang="en-US" sz="4000" dirty="0" err="1"/>
              <a:t>tuzlar</a:t>
            </a:r>
            <a:r>
              <a:rPr lang="en-US" sz="4000" dirty="0"/>
              <a:t> </a:t>
            </a:r>
            <a:r>
              <a:rPr lang="en-US" sz="4000" dirty="0" err="1"/>
              <a:t>namunalari</a:t>
            </a:r>
            <a:r>
              <a:rPr lang="en-US" sz="4000" dirty="0"/>
              <a:t> </a:t>
            </a:r>
            <a:r>
              <a:rPr lang="en-US" sz="4000" dirty="0" err="1"/>
              <a:t>asosida</a:t>
            </a:r>
            <a:r>
              <a:rPr lang="en-US" sz="4000" dirty="0"/>
              <a:t> </a:t>
            </a:r>
            <a:r>
              <a:rPr lang="en-US" sz="4000" dirty="0" err="1"/>
              <a:t>gidroliz</a:t>
            </a:r>
            <a:r>
              <a:rPr lang="en-US" sz="4000" dirty="0"/>
              <a:t> </a:t>
            </a:r>
            <a:r>
              <a:rPr lang="en-US" sz="4000" dirty="0" err="1"/>
              <a:t>jarayonini</a:t>
            </a:r>
            <a:r>
              <a:rPr lang="en-US" sz="4000" dirty="0"/>
              <a:t> </a:t>
            </a:r>
            <a:r>
              <a:rPr lang="en-US" sz="4000" dirty="0" err="1"/>
              <a:t>borishi</a:t>
            </a:r>
            <a:r>
              <a:rPr lang="en-US" sz="4000" dirty="0"/>
              <a:t> </a:t>
            </a:r>
            <a:r>
              <a:rPr lang="en-US" sz="4000" dirty="0" err="1"/>
              <a:t>va</a:t>
            </a:r>
            <a:r>
              <a:rPr lang="en-US" sz="4000" dirty="0"/>
              <a:t> </a:t>
            </a:r>
            <a:r>
              <a:rPr lang="en-US" sz="4000" dirty="0" err="1"/>
              <a:t>reaksiya</a:t>
            </a:r>
            <a:r>
              <a:rPr lang="en-US" sz="4000" dirty="0"/>
              <a:t> </a:t>
            </a:r>
            <a:r>
              <a:rPr lang="en-US" sz="4000" dirty="0" err="1"/>
              <a:t>muhitini</a:t>
            </a:r>
            <a:r>
              <a:rPr lang="en-US" sz="4000" dirty="0"/>
              <a:t> </a:t>
            </a:r>
            <a:r>
              <a:rPr lang="en-US" sz="4000" dirty="0" err="1"/>
              <a:t>aniqlashni</a:t>
            </a:r>
            <a:r>
              <a:rPr lang="en-US" sz="4000" dirty="0"/>
              <a:t> </a:t>
            </a:r>
            <a:r>
              <a:rPr lang="en-US" sz="4000" dirty="0" err="1"/>
              <a:t>o‘rgatish</a:t>
            </a:r>
            <a:r>
              <a:rPr lang="en-US" sz="4000" dirty="0"/>
              <a:t>.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326895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87238" cy="114300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6000" b="1" dirty="0" err="1">
                <a:solidFill>
                  <a:schemeClr val="bg1"/>
                </a:solidFill>
              </a:rPr>
              <a:t>Jihozlar</a:t>
            </a:r>
            <a:r>
              <a:rPr lang="en-US" sz="6000" b="1" dirty="0">
                <a:solidFill>
                  <a:schemeClr val="bg1"/>
                </a:solidFill>
              </a:rPr>
              <a:t>:</a:t>
            </a:r>
            <a:endParaRPr lang="ru-RU" sz="600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/>
              <a:t> </a:t>
            </a:r>
            <a:r>
              <a:rPr lang="en-US" b="1" dirty="0" smtClean="0"/>
              <a:t>  </a:t>
            </a:r>
            <a:r>
              <a:rPr lang="en-US" sz="4000" dirty="0" err="1"/>
              <a:t>Probirkalar</a:t>
            </a:r>
            <a:r>
              <a:rPr lang="en-US" sz="4000" dirty="0"/>
              <a:t> </a:t>
            </a:r>
            <a:r>
              <a:rPr lang="en-US" sz="4000" dirty="0" err="1"/>
              <a:t>va</a:t>
            </a:r>
            <a:r>
              <a:rPr lang="en-US" sz="4000" dirty="0"/>
              <a:t> </a:t>
            </a:r>
            <a:r>
              <a:rPr lang="en-US" sz="4000" dirty="0" err="1"/>
              <a:t>probirkalar</a:t>
            </a:r>
            <a:r>
              <a:rPr lang="en-US" sz="4000" dirty="0"/>
              <a:t> </a:t>
            </a:r>
            <a:r>
              <a:rPr lang="en-US" sz="4000" dirty="0" err="1"/>
              <a:t>uchun</a:t>
            </a:r>
            <a:r>
              <a:rPr lang="en-US" sz="4000" dirty="0"/>
              <a:t> </a:t>
            </a:r>
            <a:r>
              <a:rPr lang="en-US" sz="4000" dirty="0" err="1"/>
              <a:t>shtativ</a:t>
            </a:r>
            <a:r>
              <a:rPr lang="en-US" sz="4000" dirty="0"/>
              <a:t>, </a:t>
            </a:r>
            <a:r>
              <a:rPr lang="en-US" sz="4000" dirty="0" err="1"/>
              <a:t>o‘lchov</a:t>
            </a:r>
            <a:r>
              <a:rPr lang="en-US" sz="4000" dirty="0"/>
              <a:t> </a:t>
            </a:r>
            <a:r>
              <a:rPr lang="en-US" sz="4000" dirty="0" err="1"/>
              <a:t>pipetkasi</a:t>
            </a:r>
            <a:r>
              <a:rPr lang="en-US" sz="4000" dirty="0"/>
              <a:t>, </a:t>
            </a:r>
            <a:r>
              <a:rPr lang="en-US" sz="4000" dirty="0" err="1"/>
              <a:t>tomchi</a:t>
            </a:r>
            <a:r>
              <a:rPr lang="en-US" sz="4000" dirty="0"/>
              <a:t> </a:t>
            </a:r>
            <a:r>
              <a:rPr lang="en-US" sz="4000" dirty="0" err="1"/>
              <a:t>analizi</a:t>
            </a:r>
            <a:r>
              <a:rPr lang="en-US" sz="4000" dirty="0"/>
              <a:t> </a:t>
            </a:r>
            <a:r>
              <a:rPr lang="en-US" sz="4000" dirty="0" err="1"/>
              <a:t>uchun</a:t>
            </a:r>
            <a:r>
              <a:rPr lang="en-US" sz="4000" dirty="0"/>
              <a:t> </a:t>
            </a:r>
            <a:r>
              <a:rPr lang="en-US" sz="4000" dirty="0" err="1"/>
              <a:t>to‘plam</a:t>
            </a:r>
            <a:r>
              <a:rPr lang="en-US" sz="4000" dirty="0"/>
              <a:t>, shisha </a:t>
            </a:r>
            <a:r>
              <a:rPr lang="en-US" sz="4000" dirty="0" err="1"/>
              <a:t>tayoqcha</a:t>
            </a:r>
            <a:r>
              <a:rPr lang="en-US" sz="4000" dirty="0"/>
              <a:t>, universal </a:t>
            </a:r>
            <a:r>
              <a:rPr lang="en-US" sz="4000" dirty="0" err="1"/>
              <a:t>indikator</a:t>
            </a:r>
            <a:r>
              <a:rPr lang="en-US" sz="4000" dirty="0"/>
              <a:t> </a:t>
            </a:r>
            <a:r>
              <a:rPr lang="en-US" sz="4000" dirty="0" err="1"/>
              <a:t>qog‘oz</a:t>
            </a:r>
            <a:r>
              <a:rPr lang="en-US" sz="4000" dirty="0"/>
              <a:t>.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576707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87238" cy="114300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5400" b="1" dirty="0" err="1">
                <a:solidFill>
                  <a:schemeClr val="bg1"/>
                </a:solidFill>
              </a:rPr>
              <a:t>Reaktivlar</a:t>
            </a:r>
            <a:r>
              <a:rPr lang="en-US" sz="5400" b="1" dirty="0">
                <a:solidFill>
                  <a:schemeClr val="bg1"/>
                </a:solidFill>
              </a:rPr>
              <a:t>:</a:t>
            </a:r>
            <a:endParaRPr lang="ru-RU" sz="540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9202" y="1484784"/>
            <a:ext cx="10668833" cy="4525963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 smtClean="0"/>
              <a:t>     </a:t>
            </a:r>
            <a:r>
              <a:rPr lang="en-US" dirty="0" err="1" smtClean="0"/>
              <a:t>Natriy</a:t>
            </a:r>
            <a:r>
              <a:rPr lang="en-US" dirty="0" smtClean="0"/>
              <a:t> </a:t>
            </a:r>
            <a:r>
              <a:rPr lang="en-US" dirty="0" err="1"/>
              <a:t>sulfit</a:t>
            </a:r>
            <a:r>
              <a:rPr lang="en-US" dirty="0"/>
              <a:t>, </a:t>
            </a:r>
            <a:r>
              <a:rPr lang="en-US" dirty="0" err="1"/>
              <a:t>natriy</a:t>
            </a:r>
            <a:r>
              <a:rPr lang="en-US" dirty="0"/>
              <a:t> </a:t>
            </a:r>
            <a:r>
              <a:rPr lang="en-US" dirty="0" err="1"/>
              <a:t>xlorid</a:t>
            </a:r>
            <a:r>
              <a:rPr lang="en-US" dirty="0"/>
              <a:t>, </a:t>
            </a:r>
            <a:r>
              <a:rPr lang="en-US" dirty="0" err="1"/>
              <a:t>qo‘rg‘oshin</a:t>
            </a:r>
            <a:r>
              <a:rPr lang="en-US" dirty="0"/>
              <a:t> </a:t>
            </a:r>
            <a:r>
              <a:rPr lang="en-US" dirty="0" err="1"/>
              <a:t>asetat</a:t>
            </a:r>
            <a:r>
              <a:rPr lang="en-US" dirty="0"/>
              <a:t> </a:t>
            </a:r>
            <a:r>
              <a:rPr lang="en-US" dirty="0" err="1"/>
              <a:t>yoki</a:t>
            </a:r>
            <a:r>
              <a:rPr lang="en-US" dirty="0"/>
              <a:t> </a:t>
            </a:r>
            <a:r>
              <a:rPr lang="en-US" dirty="0" err="1"/>
              <a:t>natriy</a:t>
            </a:r>
            <a:r>
              <a:rPr lang="en-US" dirty="0"/>
              <a:t> </a:t>
            </a:r>
            <a:r>
              <a:rPr lang="en-US" dirty="0" err="1"/>
              <a:t>asetat</a:t>
            </a:r>
            <a:r>
              <a:rPr lang="en-US" dirty="0"/>
              <a:t>, </a:t>
            </a:r>
            <a:r>
              <a:rPr lang="en-US" dirty="0" err="1"/>
              <a:t>ammoniy</a:t>
            </a:r>
            <a:r>
              <a:rPr lang="en-US" dirty="0"/>
              <a:t> </a:t>
            </a:r>
            <a:r>
              <a:rPr lang="en-US" dirty="0" err="1"/>
              <a:t>xlorid</a:t>
            </a:r>
            <a:r>
              <a:rPr lang="en-US" dirty="0"/>
              <a:t>, </a:t>
            </a:r>
            <a:r>
              <a:rPr lang="en-US" dirty="0" err="1"/>
              <a:t>ammoniy</a:t>
            </a:r>
            <a:r>
              <a:rPr lang="en-US" dirty="0"/>
              <a:t> </a:t>
            </a:r>
            <a:r>
              <a:rPr lang="en-US" dirty="0" err="1"/>
              <a:t>asetat</a:t>
            </a:r>
            <a:r>
              <a:rPr lang="en-US" dirty="0"/>
              <a:t>, </a:t>
            </a:r>
            <a:r>
              <a:rPr lang="en-US" dirty="0" err="1"/>
              <a:t>nikel</a:t>
            </a:r>
            <a:r>
              <a:rPr lang="en-US" dirty="0"/>
              <a:t> </a:t>
            </a:r>
            <a:r>
              <a:rPr lang="en-US" dirty="0" err="1"/>
              <a:t>sulfat</a:t>
            </a:r>
            <a:r>
              <a:rPr lang="en-US" dirty="0"/>
              <a:t>, </a:t>
            </a:r>
            <a:r>
              <a:rPr lang="en-US" dirty="0" err="1" smtClean="0"/>
              <a:t>distillangan</a:t>
            </a:r>
            <a:r>
              <a:rPr lang="en-US" dirty="0" smtClean="0"/>
              <a:t> </a:t>
            </a:r>
            <a:r>
              <a:rPr lang="en-US" dirty="0" err="1"/>
              <a:t>suv</a:t>
            </a:r>
            <a:r>
              <a:rPr lang="en-US" dirty="0"/>
              <a:t>, </a:t>
            </a:r>
            <a:r>
              <a:rPr lang="en-US" dirty="0" err="1"/>
              <a:t>metil</a:t>
            </a:r>
            <a:r>
              <a:rPr lang="en-US" dirty="0"/>
              <a:t> </a:t>
            </a:r>
            <a:r>
              <a:rPr lang="en-US" dirty="0" err="1"/>
              <a:t>zarg‘aldog‘i</a:t>
            </a:r>
            <a:r>
              <a:rPr lang="en-US" dirty="0"/>
              <a:t> </a:t>
            </a:r>
            <a:r>
              <a:rPr lang="en-US" dirty="0" err="1" smtClean="0"/>
              <a:t>eritmasi</a:t>
            </a:r>
            <a:r>
              <a:rPr lang="en-US" dirty="0"/>
              <a:t> </a:t>
            </a:r>
            <a:r>
              <a:rPr lang="en-US" dirty="0" err="1" smtClean="0"/>
              <a:t>yoki</a:t>
            </a:r>
            <a:r>
              <a:rPr lang="en-US" dirty="0" smtClean="0"/>
              <a:t> </a:t>
            </a:r>
            <a:r>
              <a:rPr lang="en-US" dirty="0" err="1" smtClean="0"/>
              <a:t>kundalik</a:t>
            </a:r>
            <a:r>
              <a:rPr lang="en-US" dirty="0" smtClean="0"/>
              <a:t> </a:t>
            </a:r>
            <a:r>
              <a:rPr lang="en-US" dirty="0" err="1"/>
              <a:t>turmushdagi</a:t>
            </a:r>
            <a:r>
              <a:rPr lang="en-US" dirty="0"/>
              <a:t> </a:t>
            </a:r>
            <a:r>
              <a:rPr lang="en-US" dirty="0" err="1"/>
              <a:t>sirka</a:t>
            </a:r>
            <a:r>
              <a:rPr lang="en-US" dirty="0"/>
              <a:t> </a:t>
            </a:r>
            <a:r>
              <a:rPr lang="en-US" dirty="0" err="1"/>
              <a:t>kislota</a:t>
            </a:r>
            <a:r>
              <a:rPr lang="en-US" dirty="0"/>
              <a:t>, </a:t>
            </a:r>
            <a:r>
              <a:rPr lang="en-US" dirty="0" err="1"/>
              <a:t>kir</a:t>
            </a:r>
            <a:r>
              <a:rPr lang="en-US" dirty="0"/>
              <a:t> </a:t>
            </a:r>
            <a:r>
              <a:rPr lang="en-US" dirty="0" err="1"/>
              <a:t>sodasi</a:t>
            </a:r>
            <a:r>
              <a:rPr lang="en-US" dirty="0"/>
              <a:t>, </a:t>
            </a:r>
            <a:r>
              <a:rPr lang="en-US" dirty="0" err="1"/>
              <a:t>ichimlik</a:t>
            </a:r>
            <a:r>
              <a:rPr lang="en-US" dirty="0"/>
              <a:t> </a:t>
            </a:r>
            <a:r>
              <a:rPr lang="en-US" dirty="0" err="1"/>
              <a:t>sodasi</a:t>
            </a:r>
            <a:r>
              <a:rPr lang="en-US" dirty="0"/>
              <a:t>, </a:t>
            </a:r>
            <a:r>
              <a:rPr lang="en-US" dirty="0" err="1"/>
              <a:t>kirsovun</a:t>
            </a:r>
            <a:r>
              <a:rPr lang="en-US" dirty="0"/>
              <a:t> </a:t>
            </a:r>
            <a:r>
              <a:rPr lang="en-US" dirty="0" err="1"/>
              <a:t>eritmasi</a:t>
            </a:r>
            <a:r>
              <a:rPr lang="en-US" dirty="0"/>
              <a:t>,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220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28295"/>
            <a:ext cx="12187238" cy="114300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4800" b="1" dirty="0" err="1">
                <a:solidFill>
                  <a:schemeClr val="bg1"/>
                </a:solidFill>
              </a:rPr>
              <a:t>Ishning</a:t>
            </a:r>
            <a:r>
              <a:rPr lang="en-US" sz="4800" b="1" dirty="0">
                <a:solidFill>
                  <a:schemeClr val="bg1"/>
                </a:solidFill>
              </a:rPr>
              <a:t> </a:t>
            </a:r>
            <a:r>
              <a:rPr lang="en-US" sz="4800" b="1" dirty="0" err="1">
                <a:solidFill>
                  <a:schemeClr val="bg1"/>
                </a:solidFill>
              </a:rPr>
              <a:t>bajarish</a:t>
            </a:r>
            <a:r>
              <a:rPr lang="en-US" sz="4800" b="1" dirty="0">
                <a:solidFill>
                  <a:schemeClr val="bg1"/>
                </a:solidFill>
              </a:rPr>
              <a:t> </a:t>
            </a:r>
            <a:r>
              <a:rPr lang="en-US" sz="4800" b="1" dirty="0" err="1">
                <a:solidFill>
                  <a:schemeClr val="bg1"/>
                </a:solidFill>
              </a:rPr>
              <a:t>tartibi</a:t>
            </a:r>
            <a:r>
              <a:rPr lang="en-US" sz="4800" b="1" dirty="0">
                <a:solidFill>
                  <a:schemeClr val="bg1"/>
                </a:solidFill>
              </a:rPr>
              <a:t>: 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" y="1412776"/>
            <a:ext cx="11998274" cy="511256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600" dirty="0" smtClean="0"/>
              <a:t>     4 </a:t>
            </a:r>
            <a:r>
              <a:rPr lang="en-US" sz="3600" dirty="0"/>
              <a:t>ta </a:t>
            </a:r>
            <a:r>
              <a:rPr lang="en-US" sz="3600" dirty="0" err="1"/>
              <a:t>toza</a:t>
            </a:r>
            <a:r>
              <a:rPr lang="en-US" sz="3600" dirty="0"/>
              <a:t> </a:t>
            </a:r>
            <a:r>
              <a:rPr lang="en-US" sz="3600" dirty="0" err="1"/>
              <a:t>probirkaning</a:t>
            </a:r>
            <a:r>
              <a:rPr lang="en-US" sz="3600" dirty="0"/>
              <a:t> </a:t>
            </a:r>
            <a:r>
              <a:rPr lang="en-US" sz="3600" dirty="0" err="1"/>
              <a:t>birinchisiga</a:t>
            </a:r>
            <a:r>
              <a:rPr lang="en-US" sz="3600" dirty="0"/>
              <a:t> </a:t>
            </a:r>
            <a:r>
              <a:rPr lang="en-US" sz="3600" dirty="0" err="1"/>
              <a:t>natriy</a:t>
            </a:r>
            <a:r>
              <a:rPr lang="en-US" sz="3600" dirty="0"/>
              <a:t> </a:t>
            </a:r>
            <a:r>
              <a:rPr lang="en-US" sz="3600" dirty="0" err="1"/>
              <a:t>xlorid</a:t>
            </a:r>
            <a:r>
              <a:rPr lang="en-US" sz="3600" dirty="0"/>
              <a:t>, </a:t>
            </a:r>
            <a:r>
              <a:rPr lang="en-US" sz="3600" dirty="0" err="1"/>
              <a:t>ikkinchisiga</a:t>
            </a:r>
            <a:r>
              <a:rPr lang="en-US" sz="3600" dirty="0"/>
              <a:t> </a:t>
            </a:r>
            <a:r>
              <a:rPr lang="en-US" sz="3600" dirty="0" err="1"/>
              <a:t>natriy</a:t>
            </a:r>
            <a:r>
              <a:rPr lang="en-US" sz="3600" dirty="0"/>
              <a:t> </a:t>
            </a:r>
            <a:r>
              <a:rPr lang="en-US" sz="3600" dirty="0" err="1"/>
              <a:t>sulfit</a:t>
            </a:r>
            <a:r>
              <a:rPr lang="en-US" sz="3600" dirty="0"/>
              <a:t> </a:t>
            </a:r>
            <a:r>
              <a:rPr lang="en-US" sz="3600" dirty="0" err="1"/>
              <a:t>yoki</a:t>
            </a:r>
            <a:r>
              <a:rPr lang="en-US" sz="3600" dirty="0"/>
              <a:t> </a:t>
            </a:r>
            <a:r>
              <a:rPr lang="en-US" sz="3600" dirty="0" err="1"/>
              <a:t>natriy</a:t>
            </a:r>
            <a:r>
              <a:rPr lang="en-US" sz="3600" dirty="0"/>
              <a:t> </a:t>
            </a:r>
            <a:r>
              <a:rPr lang="en-US" sz="3600" dirty="0" err="1"/>
              <a:t>asetat</a:t>
            </a:r>
            <a:r>
              <a:rPr lang="en-US" sz="3600" dirty="0"/>
              <a:t>, </a:t>
            </a:r>
            <a:r>
              <a:rPr lang="en-US" sz="3600" dirty="0" err="1"/>
              <a:t>uchinchisiga</a:t>
            </a:r>
            <a:r>
              <a:rPr lang="en-US" sz="3600" dirty="0"/>
              <a:t> </a:t>
            </a:r>
            <a:r>
              <a:rPr lang="en-US" sz="3600" dirty="0" err="1"/>
              <a:t>nikel</a:t>
            </a:r>
            <a:r>
              <a:rPr lang="en-US" sz="3600" dirty="0"/>
              <a:t> </a:t>
            </a:r>
            <a:r>
              <a:rPr lang="en-US" sz="3600" dirty="0" err="1"/>
              <a:t>sulfat</a:t>
            </a:r>
            <a:r>
              <a:rPr lang="en-US" sz="3600" dirty="0"/>
              <a:t>, </a:t>
            </a:r>
            <a:r>
              <a:rPr lang="en-US" sz="3600" dirty="0" err="1"/>
              <a:t>to‘rtinchisiga</a:t>
            </a:r>
            <a:r>
              <a:rPr lang="en-US" sz="3600" dirty="0"/>
              <a:t> </a:t>
            </a:r>
            <a:r>
              <a:rPr lang="en-US" sz="3600" dirty="0" err="1"/>
              <a:t>ammoniy</a:t>
            </a:r>
            <a:r>
              <a:rPr lang="en-US" sz="3600" dirty="0"/>
              <a:t> </a:t>
            </a:r>
            <a:r>
              <a:rPr lang="en-US" sz="3600" dirty="0" err="1"/>
              <a:t>asetat</a:t>
            </a:r>
            <a:r>
              <a:rPr lang="en-US" sz="3600" dirty="0"/>
              <a:t> </a:t>
            </a:r>
            <a:r>
              <a:rPr lang="en-US" sz="3600" dirty="0" err="1"/>
              <a:t>quruq</a:t>
            </a:r>
            <a:r>
              <a:rPr lang="en-US" sz="3600" dirty="0"/>
              <a:t> </a:t>
            </a:r>
            <a:r>
              <a:rPr lang="en-US" sz="3600" dirty="0" err="1"/>
              <a:t>tuzlaridan</a:t>
            </a:r>
            <a:r>
              <a:rPr lang="en-US" sz="3600" dirty="0"/>
              <a:t> </a:t>
            </a:r>
            <a:r>
              <a:rPr lang="en-US" sz="3600" dirty="0" err="1"/>
              <a:t>tahminan</a:t>
            </a:r>
            <a:r>
              <a:rPr lang="en-US" sz="3600" dirty="0"/>
              <a:t> 0,2 g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solib</a:t>
            </a:r>
            <a:r>
              <a:rPr lang="en-US" sz="3600" dirty="0"/>
              <a:t>, </a:t>
            </a:r>
            <a:r>
              <a:rPr lang="en-US" sz="3600" dirty="0" err="1"/>
              <a:t>o‘lchov</a:t>
            </a:r>
            <a:r>
              <a:rPr lang="en-US" sz="3600" dirty="0"/>
              <a:t> </a:t>
            </a:r>
            <a:r>
              <a:rPr lang="en-US" sz="3600" dirty="0" err="1"/>
              <a:t>pipetkasida</a:t>
            </a:r>
            <a:r>
              <a:rPr lang="en-US" sz="3600" dirty="0"/>
              <a:t> 1,5 ml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 smtClean="0"/>
              <a:t>distillangan</a:t>
            </a:r>
            <a:r>
              <a:rPr lang="en-US" sz="3600" dirty="0" smtClean="0"/>
              <a:t> </a:t>
            </a:r>
            <a:r>
              <a:rPr lang="en-US" sz="3600" dirty="0" err="1"/>
              <a:t>suv</a:t>
            </a:r>
            <a:r>
              <a:rPr lang="en-US" sz="3600" dirty="0"/>
              <a:t> </a:t>
            </a:r>
            <a:r>
              <a:rPr lang="en-US" sz="3600" dirty="0" err="1"/>
              <a:t>quyib</a:t>
            </a:r>
            <a:r>
              <a:rPr lang="en-US" sz="3600" dirty="0"/>
              <a:t>, shisha </a:t>
            </a:r>
            <a:r>
              <a:rPr lang="en-US" sz="3600" dirty="0" err="1"/>
              <a:t>tayoqcha</a:t>
            </a:r>
            <a:r>
              <a:rPr lang="en-US" sz="3600" dirty="0"/>
              <a:t> </a:t>
            </a:r>
            <a:r>
              <a:rPr lang="en-US" sz="3600" dirty="0" err="1"/>
              <a:t>bilan</a:t>
            </a:r>
            <a:r>
              <a:rPr lang="en-US" sz="3600" dirty="0"/>
              <a:t> </a:t>
            </a:r>
            <a:r>
              <a:rPr lang="en-US" sz="3600" dirty="0" err="1"/>
              <a:t>aralashtiring</a:t>
            </a:r>
            <a:r>
              <a:rPr lang="en-US" sz="3600" dirty="0"/>
              <a:t>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22846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87238" cy="1143000"/>
          </a:xfrm>
          <a:solidFill>
            <a:srgbClr val="0070C0"/>
          </a:solidFill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Ishning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bajarish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tartibi</a:t>
            </a:r>
            <a:r>
              <a:rPr lang="en-US" b="1" dirty="0">
                <a:solidFill>
                  <a:schemeClr val="bg1"/>
                </a:solidFill>
              </a:rPr>
              <a:t>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9182" y="1340768"/>
            <a:ext cx="11028873" cy="5256584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4000" dirty="0" smtClean="0"/>
              <a:t>      </a:t>
            </a:r>
            <a:r>
              <a:rPr lang="en-US" sz="4000" dirty="0" err="1" smtClean="0"/>
              <a:t>Har</a:t>
            </a:r>
            <a:r>
              <a:rPr lang="en-US" sz="4000" dirty="0" smtClean="0"/>
              <a:t> </a:t>
            </a:r>
            <a:r>
              <a:rPr lang="en-US" sz="4000" dirty="0" err="1"/>
              <a:t>bir</a:t>
            </a:r>
            <a:r>
              <a:rPr lang="en-US" sz="4000" dirty="0"/>
              <a:t> </a:t>
            </a:r>
            <a:r>
              <a:rPr lang="en-US" sz="4000" dirty="0" err="1"/>
              <a:t>tuzni</a:t>
            </a:r>
            <a:r>
              <a:rPr lang="en-US" sz="4000" dirty="0"/>
              <a:t> </a:t>
            </a:r>
            <a:r>
              <a:rPr lang="en-US" sz="4000" dirty="0" err="1"/>
              <a:t>suvda</a:t>
            </a:r>
            <a:r>
              <a:rPr lang="en-US" sz="4000" dirty="0"/>
              <a:t> </a:t>
            </a:r>
            <a:r>
              <a:rPr lang="en-US" sz="4000" dirty="0" err="1"/>
              <a:t>erishini</a:t>
            </a:r>
            <a:r>
              <a:rPr lang="en-US" sz="4000" dirty="0"/>
              <a:t> </a:t>
            </a:r>
            <a:r>
              <a:rPr lang="en-US" sz="4000" dirty="0" err="1"/>
              <a:t>kuzating</a:t>
            </a:r>
            <a:r>
              <a:rPr lang="en-US" sz="4000" dirty="0"/>
              <a:t>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4000" b="1" dirty="0" smtClean="0"/>
              <a:t> </a:t>
            </a:r>
            <a:r>
              <a:rPr lang="en-US" sz="4000" dirty="0" err="1"/>
              <a:t>Har</a:t>
            </a:r>
            <a:r>
              <a:rPr lang="en-US" sz="4000" dirty="0"/>
              <a:t> </a:t>
            </a:r>
            <a:r>
              <a:rPr lang="en-US" sz="4000" dirty="0" err="1"/>
              <a:t>bir</a:t>
            </a:r>
            <a:r>
              <a:rPr lang="en-US" sz="4000" dirty="0"/>
              <a:t> </a:t>
            </a:r>
            <a:r>
              <a:rPr lang="en-US" sz="4000" dirty="0" err="1"/>
              <a:t>eritmaning</a:t>
            </a:r>
            <a:r>
              <a:rPr lang="en-US" sz="4000" dirty="0"/>
              <a:t> </a:t>
            </a:r>
            <a:r>
              <a:rPr lang="en-US" sz="4000" dirty="0" err="1"/>
              <a:t>muhitini</a:t>
            </a:r>
            <a:r>
              <a:rPr lang="en-US" sz="4000" dirty="0"/>
              <a:t> </a:t>
            </a:r>
            <a:r>
              <a:rPr lang="en-US" sz="4000" dirty="0" err="1"/>
              <a:t>indikator</a:t>
            </a:r>
            <a:r>
              <a:rPr lang="en-US" sz="4000" dirty="0"/>
              <a:t> </a:t>
            </a:r>
            <a:r>
              <a:rPr lang="en-US" sz="4000" dirty="0" err="1"/>
              <a:t>qog‘ozi</a:t>
            </a:r>
            <a:r>
              <a:rPr lang="en-US" sz="4000" dirty="0"/>
              <a:t> </a:t>
            </a:r>
            <a:r>
              <a:rPr lang="en-US" sz="4000" dirty="0" err="1"/>
              <a:t>yordamida</a:t>
            </a:r>
            <a:r>
              <a:rPr lang="en-US" sz="4000" dirty="0"/>
              <a:t> </a:t>
            </a:r>
            <a:r>
              <a:rPr lang="en-US" sz="4000" dirty="0" err="1"/>
              <a:t>yoki</a:t>
            </a:r>
            <a:r>
              <a:rPr lang="en-US" sz="4000" dirty="0"/>
              <a:t> </a:t>
            </a:r>
            <a:r>
              <a:rPr lang="en-US" sz="4000" dirty="0" err="1"/>
              <a:t>metil</a:t>
            </a:r>
            <a:r>
              <a:rPr lang="en-US" sz="4000" dirty="0"/>
              <a:t> </a:t>
            </a:r>
            <a:r>
              <a:rPr lang="en-US" sz="4000" dirty="0" err="1"/>
              <a:t>zarg‘aldog‘i</a:t>
            </a:r>
            <a:r>
              <a:rPr lang="en-US" sz="4000" dirty="0"/>
              <a:t> </a:t>
            </a:r>
            <a:r>
              <a:rPr lang="en-US" sz="4000" dirty="0" err="1"/>
              <a:t>eritmasida</a:t>
            </a:r>
            <a:r>
              <a:rPr lang="en-US" sz="4000" dirty="0"/>
              <a:t> 1 </a:t>
            </a:r>
            <a:r>
              <a:rPr lang="en-US" sz="4000" dirty="0" err="1"/>
              <a:t>tomchidan</a:t>
            </a:r>
            <a:r>
              <a:rPr lang="en-US" sz="4000" dirty="0"/>
              <a:t> </a:t>
            </a:r>
            <a:r>
              <a:rPr lang="en-US" sz="4000" dirty="0" err="1"/>
              <a:t>ta’sir</a:t>
            </a:r>
            <a:r>
              <a:rPr lang="en-US" sz="4000" dirty="0"/>
              <a:t> </a:t>
            </a:r>
            <a:r>
              <a:rPr lang="en-US" sz="4000" dirty="0" err="1"/>
              <a:t>etib</a:t>
            </a:r>
            <a:r>
              <a:rPr lang="en-US" sz="4000" dirty="0"/>
              <a:t> </a:t>
            </a:r>
            <a:r>
              <a:rPr lang="en-US" sz="4000" dirty="0" err="1" smtClean="0"/>
              <a:t>aniqlanadi.Indikator</a:t>
            </a:r>
            <a:r>
              <a:rPr lang="en-US" sz="4000" dirty="0" smtClean="0"/>
              <a:t> </a:t>
            </a:r>
            <a:r>
              <a:rPr lang="en-US" sz="4000" dirty="0" err="1" smtClean="0"/>
              <a:t>rangini</a:t>
            </a:r>
            <a:r>
              <a:rPr lang="en-US" sz="4000" dirty="0" smtClean="0"/>
              <a:t> </a:t>
            </a:r>
            <a:r>
              <a:rPr lang="en-US" sz="4000" dirty="0" err="1" smtClean="0"/>
              <a:t>o‘zgarishiga</a:t>
            </a:r>
            <a:r>
              <a:rPr lang="en-US" sz="4000" dirty="0" smtClean="0"/>
              <a:t>  </a:t>
            </a:r>
            <a:r>
              <a:rPr lang="en-US" sz="4000" dirty="0" err="1" smtClean="0"/>
              <a:t>e’tibor</a:t>
            </a:r>
            <a:r>
              <a:rPr lang="en-US" sz="4000" dirty="0" smtClean="0"/>
              <a:t> </a:t>
            </a:r>
            <a:r>
              <a:rPr lang="en-US" sz="4000" dirty="0" err="1" smtClean="0"/>
              <a:t>bering</a:t>
            </a:r>
            <a:r>
              <a:rPr lang="en-US" sz="4000" dirty="0" smtClean="0"/>
              <a:t> </a:t>
            </a:r>
            <a:r>
              <a:rPr lang="en-US" sz="4000" dirty="0" err="1" smtClean="0"/>
              <a:t>va</a:t>
            </a:r>
            <a:r>
              <a:rPr lang="en-US" sz="4000" dirty="0" smtClean="0"/>
              <a:t> </a:t>
            </a:r>
            <a:r>
              <a:rPr lang="en-US" sz="4000" dirty="0" err="1" smtClean="0"/>
              <a:t>natijani</a:t>
            </a:r>
            <a:r>
              <a:rPr lang="en-US" sz="4000" dirty="0" smtClean="0"/>
              <a:t> </a:t>
            </a:r>
            <a:r>
              <a:rPr lang="en-US" sz="4000" dirty="0" err="1" smtClean="0"/>
              <a:t>daftarga</a:t>
            </a:r>
            <a:r>
              <a:rPr lang="en-US" sz="4000" dirty="0" smtClean="0"/>
              <a:t> </a:t>
            </a:r>
            <a:r>
              <a:rPr lang="en-US" sz="4000" dirty="0" err="1" smtClean="0"/>
              <a:t>qayd</a:t>
            </a:r>
            <a:r>
              <a:rPr lang="en-US" sz="4000" dirty="0" smtClean="0"/>
              <a:t> </a:t>
            </a:r>
            <a:r>
              <a:rPr lang="en-US" sz="4000" dirty="0" err="1" smtClean="0"/>
              <a:t>eting</a:t>
            </a:r>
            <a:r>
              <a:rPr lang="en-US" sz="4000" dirty="0" smtClean="0"/>
              <a:t>.</a:t>
            </a:r>
            <a:endParaRPr lang="en-US" sz="4000" dirty="0"/>
          </a:p>
          <a:p>
            <a:pPr marL="0" indent="0">
              <a:buNone/>
            </a:pPr>
            <a:r>
              <a:rPr lang="en-US" dirty="0"/>
              <a:t>	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2584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60" y="12648"/>
            <a:ext cx="12178377" cy="114300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</a:rPr>
              <a:t>Test</a:t>
            </a:r>
            <a:endParaRPr lang="ru-RU" sz="6000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8963" y="1340768"/>
            <a:ext cx="11881320" cy="5184576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Quyidagi</a:t>
            </a:r>
            <a:r>
              <a:rPr lang="en-US" dirty="0" smtClean="0"/>
              <a:t> </a:t>
            </a:r>
            <a:r>
              <a:rPr lang="en-US" dirty="0" err="1" smtClean="0"/>
              <a:t>birikmalardan</a:t>
            </a:r>
            <a:r>
              <a:rPr lang="en-US" dirty="0" smtClean="0"/>
              <a:t>   ham </a:t>
            </a:r>
            <a:r>
              <a:rPr lang="en-US" dirty="0" err="1" smtClean="0"/>
              <a:t>kation</a:t>
            </a:r>
            <a:r>
              <a:rPr lang="en-US" dirty="0" smtClean="0"/>
              <a:t> ham anion </a:t>
            </a:r>
            <a:r>
              <a:rPr lang="en-US" dirty="0" err="1" smtClean="0"/>
              <a:t>bo‘yicha</a:t>
            </a:r>
            <a:r>
              <a:rPr lang="en-US" dirty="0" smtClean="0"/>
              <a:t> </a:t>
            </a:r>
            <a:r>
              <a:rPr lang="en-US" dirty="0" err="1" smtClean="0"/>
              <a:t>gidrolizga</a:t>
            </a:r>
            <a:r>
              <a:rPr lang="en-US" dirty="0" smtClean="0"/>
              <a:t> </a:t>
            </a:r>
            <a:r>
              <a:rPr lang="en-US" dirty="0" err="1" smtClean="0"/>
              <a:t>uchraydiganlarni</a:t>
            </a:r>
            <a:r>
              <a:rPr lang="en-US" dirty="0" smtClean="0"/>
              <a:t> </a:t>
            </a:r>
            <a:r>
              <a:rPr lang="en-US" dirty="0" err="1" smtClean="0"/>
              <a:t>tanlang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1.</a:t>
            </a:r>
            <a:r>
              <a:rPr lang="en-US" dirty="0"/>
              <a:t>n</a:t>
            </a:r>
            <a:r>
              <a:rPr lang="en-US" dirty="0" smtClean="0"/>
              <a:t>atriy  </a:t>
            </a:r>
            <a:r>
              <a:rPr lang="en-US" dirty="0" err="1" smtClean="0"/>
              <a:t>nitrat</a:t>
            </a:r>
            <a:r>
              <a:rPr lang="en-US" dirty="0" smtClean="0"/>
              <a:t>;    2.ammoniy </a:t>
            </a:r>
            <a:r>
              <a:rPr lang="en-US" dirty="0" err="1" smtClean="0"/>
              <a:t>karbonat</a:t>
            </a:r>
            <a:r>
              <a:rPr lang="en-US" dirty="0" smtClean="0"/>
              <a:t>  3.kaliy </a:t>
            </a:r>
            <a:r>
              <a:rPr lang="en-US" dirty="0" err="1" smtClean="0"/>
              <a:t>sulfit</a:t>
            </a:r>
            <a:r>
              <a:rPr lang="en-US" dirty="0" smtClean="0"/>
              <a:t>    4.alyuminiy </a:t>
            </a:r>
            <a:r>
              <a:rPr lang="en-US" dirty="0" err="1" smtClean="0"/>
              <a:t>sulfid</a:t>
            </a:r>
            <a:r>
              <a:rPr lang="en-US" dirty="0" smtClean="0"/>
              <a:t>  5. </a:t>
            </a:r>
            <a:r>
              <a:rPr lang="en-US" dirty="0" err="1" smtClean="0"/>
              <a:t>litiy</a:t>
            </a:r>
            <a:r>
              <a:rPr lang="en-US" dirty="0" smtClean="0"/>
              <a:t> </a:t>
            </a:r>
            <a:r>
              <a:rPr lang="en-US" dirty="0" err="1" smtClean="0"/>
              <a:t>xlorid</a:t>
            </a:r>
            <a:r>
              <a:rPr lang="en-US" dirty="0" smtClean="0"/>
              <a:t>  6.natriy </a:t>
            </a:r>
            <a:r>
              <a:rPr lang="en-US" dirty="0" err="1" smtClean="0"/>
              <a:t>atsetat</a:t>
            </a:r>
            <a:r>
              <a:rPr lang="en-US" dirty="0" smtClean="0"/>
              <a:t>   </a:t>
            </a:r>
          </a:p>
          <a:p>
            <a:pPr marL="0" indent="0">
              <a:buNone/>
            </a:pPr>
            <a:r>
              <a:rPr lang="en-US" dirty="0" smtClean="0"/>
              <a:t>A)1,3</a:t>
            </a:r>
          </a:p>
          <a:p>
            <a:pPr marL="0" indent="0">
              <a:buNone/>
            </a:pPr>
            <a:r>
              <a:rPr lang="en-US" dirty="0" smtClean="0"/>
              <a:t>B) 1,5  </a:t>
            </a:r>
          </a:p>
          <a:p>
            <a:pPr marL="0" indent="0">
              <a:buNone/>
            </a:pPr>
            <a:r>
              <a:rPr lang="en-US" dirty="0" smtClean="0"/>
              <a:t>C) 2,4</a:t>
            </a:r>
          </a:p>
          <a:p>
            <a:pPr marL="0" indent="0">
              <a:buNone/>
            </a:pPr>
            <a:r>
              <a:rPr lang="en-US" dirty="0" smtClean="0"/>
              <a:t>D) 3,6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88963" y="4725144"/>
            <a:ext cx="1368152" cy="504056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687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87238" cy="114300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</a:rPr>
              <a:t>Test</a:t>
            </a:r>
            <a:endParaRPr lang="ru-RU" sz="60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04987" y="1484784"/>
                <a:ext cx="11521280" cy="464138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600" dirty="0" smtClean="0"/>
                  <a:t>Qaysi </a:t>
                </a:r>
                <a:r>
                  <a:rPr lang="en-US" sz="3600" dirty="0" err="1" smtClean="0"/>
                  <a:t>tuzlar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suvda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eritilganda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qaytmas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gidrolizga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uchraydi</a:t>
                </a:r>
                <a:r>
                  <a:rPr lang="en-US" sz="3600" dirty="0" smtClean="0"/>
                  <a:t>?</a:t>
                </a:r>
              </a:p>
              <a:p>
                <a:pPr marL="0" indent="0">
                  <a:buNone/>
                </a:pPr>
                <a:r>
                  <a:rPr lang="en-US" sz="3600" dirty="0" smtClean="0"/>
                  <a:t>1.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𝐴𝐼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ru-RU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3600" dirty="0" smtClean="0"/>
                  <a:t>   2.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𝑀𝑔𝐶𝐼</m:t>
                        </m:r>
                      </m:e>
                      <m:sub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600" dirty="0" smtClean="0"/>
                  <a:t> 3.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𝑁𝑎𝑁𝑂</m:t>
                        </m:r>
                      </m:e>
                      <m:sub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2 </m:t>
                        </m:r>
                      </m:sub>
                    </m:sSub>
                  </m:oMath>
                </a14:m>
                <a:r>
                  <a:rPr lang="en-US" sz="3600" dirty="0" smtClean="0"/>
                  <a:t> 4.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𝐻𝑔𝐹</m:t>
                        </m:r>
                      </m:e>
                      <m:sub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600" dirty="0" smtClean="0"/>
                  <a:t>   </a:t>
                </a:r>
              </a:p>
              <a:p>
                <a:pPr marL="0" indent="0">
                  <a:buNone/>
                </a:pPr>
                <a:r>
                  <a:rPr lang="en-US" sz="3600" dirty="0" smtClean="0"/>
                  <a:t>A)3 </a:t>
                </a:r>
                <a:r>
                  <a:rPr lang="en-US" sz="3600" dirty="0" err="1" smtClean="0"/>
                  <a:t>va</a:t>
                </a:r>
                <a:r>
                  <a:rPr lang="en-US" sz="3600" dirty="0" smtClean="0"/>
                  <a:t> 4</a:t>
                </a:r>
              </a:p>
              <a:p>
                <a:pPr marL="0" indent="0">
                  <a:buNone/>
                </a:pPr>
                <a:r>
                  <a:rPr lang="en-US" sz="3600" dirty="0" smtClean="0"/>
                  <a:t>B) 1 </a:t>
                </a:r>
                <a:r>
                  <a:rPr lang="en-US" sz="3600" dirty="0" err="1" smtClean="0"/>
                  <a:t>va</a:t>
                </a:r>
                <a:r>
                  <a:rPr lang="en-US" sz="3600" dirty="0" smtClean="0"/>
                  <a:t> 4</a:t>
                </a:r>
              </a:p>
              <a:p>
                <a:pPr marL="0" indent="0">
                  <a:buNone/>
                </a:pPr>
                <a:r>
                  <a:rPr lang="en-US" sz="3600" dirty="0" smtClean="0"/>
                  <a:t>C)2 </a:t>
                </a:r>
                <a:r>
                  <a:rPr lang="en-US" sz="3600" dirty="0" err="1" smtClean="0"/>
                  <a:t>va</a:t>
                </a:r>
                <a:r>
                  <a:rPr lang="en-US" sz="3600" dirty="0" smtClean="0"/>
                  <a:t> 3</a:t>
                </a:r>
              </a:p>
              <a:p>
                <a:pPr marL="0" indent="0">
                  <a:buNone/>
                </a:pPr>
                <a:r>
                  <a:rPr lang="en-US" sz="3600" dirty="0" smtClean="0"/>
                  <a:t>D) 1 </a:t>
                </a:r>
                <a:r>
                  <a:rPr lang="en-US" sz="3600" dirty="0" err="1" smtClean="0"/>
                  <a:t>va</a:t>
                </a:r>
                <a:r>
                  <a:rPr lang="en-US" sz="3600" dirty="0" smtClean="0"/>
                  <a:t> 2</a:t>
                </a:r>
                <a:endParaRPr lang="ru-RU" sz="3600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04987" y="1484784"/>
                <a:ext cx="11521280" cy="4641380"/>
              </a:xfrm>
              <a:blipFill rotWithShape="0">
                <a:blip r:embed="rId2"/>
                <a:stretch>
                  <a:fillRect l="-1587" t="-2102" b="-15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404987" y="5373216"/>
            <a:ext cx="2016224" cy="576064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2826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87238" cy="114300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</a:rPr>
              <a:t>Test</a:t>
            </a:r>
            <a:endParaRPr lang="ru-RU" sz="6000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0971" y="1412776"/>
            <a:ext cx="11665296" cy="51125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dirty="0" err="1" smtClean="0"/>
              <a:t>Qaysi</a:t>
            </a:r>
            <a:r>
              <a:rPr lang="en-US" sz="3600" dirty="0" smtClean="0"/>
              <a:t> </a:t>
            </a:r>
            <a:r>
              <a:rPr lang="en-US" sz="3600" dirty="0" err="1" smtClean="0"/>
              <a:t>faktorlar</a:t>
            </a:r>
            <a:r>
              <a:rPr lang="en-US" sz="3600" dirty="0" smtClean="0"/>
              <a:t> </a:t>
            </a:r>
            <a:r>
              <a:rPr lang="en-US" sz="3600" dirty="0" err="1" smtClean="0"/>
              <a:t>yordamida</a:t>
            </a:r>
            <a:r>
              <a:rPr lang="en-US" sz="3600" dirty="0" smtClean="0"/>
              <a:t> </a:t>
            </a:r>
            <a:r>
              <a:rPr lang="en-US" sz="3600" dirty="0" err="1" smtClean="0"/>
              <a:t>natriy</a:t>
            </a:r>
            <a:r>
              <a:rPr lang="en-US" sz="3600" dirty="0" smtClean="0"/>
              <a:t> </a:t>
            </a:r>
            <a:r>
              <a:rPr lang="en-US" sz="3600" dirty="0" err="1" smtClean="0"/>
              <a:t>atsetat</a:t>
            </a:r>
            <a:r>
              <a:rPr lang="en-US" sz="3600" dirty="0" smtClean="0"/>
              <a:t> </a:t>
            </a:r>
            <a:r>
              <a:rPr lang="en-US" sz="3600" dirty="0" err="1" smtClean="0"/>
              <a:t>gidrolizini</a:t>
            </a:r>
            <a:r>
              <a:rPr lang="en-US" sz="3600" dirty="0" smtClean="0"/>
              <a:t> </a:t>
            </a:r>
            <a:r>
              <a:rPr lang="en-US" sz="3600" dirty="0" err="1" smtClean="0"/>
              <a:t>kuchaytirish</a:t>
            </a:r>
            <a:r>
              <a:rPr lang="en-US" sz="3600" dirty="0" smtClean="0"/>
              <a:t> </a:t>
            </a:r>
            <a:r>
              <a:rPr lang="en-US" sz="3600" dirty="0" err="1" smtClean="0"/>
              <a:t>mumkin</a:t>
            </a:r>
            <a:r>
              <a:rPr lang="en-US" sz="3600" dirty="0" smtClean="0"/>
              <a:t>?</a:t>
            </a:r>
          </a:p>
          <a:p>
            <a:pPr marL="0" indent="0">
              <a:buNone/>
            </a:pPr>
            <a:r>
              <a:rPr lang="en-US" sz="3600" dirty="0" smtClean="0"/>
              <a:t>1.NaOH  </a:t>
            </a:r>
            <a:r>
              <a:rPr lang="en-US" sz="3600" dirty="0" err="1" smtClean="0"/>
              <a:t>qo‘shish</a:t>
            </a:r>
            <a:r>
              <a:rPr lang="en-US" sz="3600" dirty="0" smtClean="0"/>
              <a:t>;   2.eritmani </a:t>
            </a:r>
            <a:r>
              <a:rPr lang="en-US" sz="3600" dirty="0" err="1" smtClean="0"/>
              <a:t>qizdirish</a:t>
            </a:r>
            <a:r>
              <a:rPr lang="en-US" sz="3600" dirty="0" smtClean="0"/>
              <a:t>;</a:t>
            </a:r>
          </a:p>
          <a:p>
            <a:pPr marL="0" indent="0">
              <a:buNone/>
            </a:pPr>
            <a:r>
              <a:rPr lang="en-US" sz="3600" dirty="0" smtClean="0"/>
              <a:t>3.HCI </a:t>
            </a:r>
            <a:r>
              <a:rPr lang="en-US" sz="3600" dirty="0" err="1"/>
              <a:t>qo‘shish</a:t>
            </a:r>
            <a:r>
              <a:rPr lang="en-US" sz="3600" dirty="0" smtClean="0"/>
              <a:t>;  4.eritmani </a:t>
            </a:r>
            <a:r>
              <a:rPr lang="en-US" sz="3600" dirty="0" err="1" smtClean="0"/>
              <a:t>sovutish</a:t>
            </a:r>
            <a:r>
              <a:rPr lang="en-US" sz="3600" dirty="0" smtClean="0"/>
              <a:t>;</a:t>
            </a:r>
          </a:p>
          <a:p>
            <a:pPr marL="0" indent="0">
              <a:buNone/>
            </a:pPr>
            <a:r>
              <a:rPr lang="en-US" sz="3600" dirty="0" smtClean="0"/>
              <a:t>A)3  </a:t>
            </a:r>
            <a:r>
              <a:rPr lang="en-US" sz="3600" dirty="0" err="1" smtClean="0"/>
              <a:t>va</a:t>
            </a:r>
            <a:r>
              <a:rPr lang="en-US" sz="3600" dirty="0" smtClean="0"/>
              <a:t> 4</a:t>
            </a:r>
          </a:p>
          <a:p>
            <a:pPr marL="0" indent="0">
              <a:buNone/>
            </a:pPr>
            <a:r>
              <a:rPr lang="en-US" sz="3600" dirty="0" smtClean="0"/>
              <a:t>B) 1 </a:t>
            </a:r>
            <a:r>
              <a:rPr lang="en-US" sz="3600" dirty="0" err="1" smtClean="0"/>
              <a:t>va</a:t>
            </a:r>
            <a:r>
              <a:rPr lang="en-US" sz="3600" dirty="0" smtClean="0"/>
              <a:t> 3</a:t>
            </a:r>
          </a:p>
          <a:p>
            <a:pPr marL="0" indent="0">
              <a:buNone/>
            </a:pPr>
            <a:r>
              <a:rPr lang="en-US" sz="3600" dirty="0" smtClean="0"/>
              <a:t>C) 2 </a:t>
            </a:r>
            <a:r>
              <a:rPr lang="en-US" sz="3600" dirty="0" err="1" smtClean="0"/>
              <a:t>va</a:t>
            </a:r>
            <a:r>
              <a:rPr lang="en-US" sz="3600" dirty="0" smtClean="0"/>
              <a:t> 3</a:t>
            </a:r>
          </a:p>
          <a:p>
            <a:pPr marL="0" indent="0">
              <a:buNone/>
            </a:pPr>
            <a:r>
              <a:rPr lang="en-US" sz="3600" dirty="0" smtClean="0"/>
              <a:t>D) 1 </a:t>
            </a:r>
            <a:r>
              <a:rPr lang="en-US" sz="3600" dirty="0" err="1" smtClean="0"/>
              <a:t>va</a:t>
            </a:r>
            <a:r>
              <a:rPr lang="en-US" sz="3600" dirty="0" smtClean="0"/>
              <a:t> 4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60971" y="4941168"/>
            <a:ext cx="2160240" cy="504056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4183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441</Words>
  <Application>Microsoft Office PowerPoint</Application>
  <PresentationFormat>Произвольный</PresentationFormat>
  <Paragraphs>89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1" baseType="lpstr">
      <vt:lpstr>Arial</vt:lpstr>
      <vt:lpstr>Cambria Math</vt:lpstr>
      <vt:lpstr>Тема Office</vt:lpstr>
      <vt:lpstr>Kimyo</vt:lpstr>
      <vt:lpstr>Maqsad: </vt:lpstr>
      <vt:lpstr>Jihozlar:</vt:lpstr>
      <vt:lpstr>Reaktivlar:</vt:lpstr>
      <vt:lpstr>Ishning bajarish tartibi: </vt:lpstr>
      <vt:lpstr>Ishning bajarish tartibi: </vt:lpstr>
      <vt:lpstr>Test</vt:lpstr>
      <vt:lpstr>Test</vt:lpstr>
      <vt:lpstr>Test</vt:lpstr>
      <vt:lpstr>Test</vt:lpstr>
      <vt:lpstr>Test</vt:lpstr>
      <vt:lpstr>Презентация PowerPoint</vt:lpstr>
      <vt:lpstr>Презентация PowerPoint</vt:lpstr>
      <vt:lpstr>Test</vt:lpstr>
      <vt:lpstr>Презентация PowerPoint</vt:lpstr>
      <vt:lpstr>Test</vt:lpstr>
      <vt:lpstr>Yechim</vt:lpstr>
      <vt:lpstr>Mustaqil bajarish uchun topshiriq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 IDEAPAD</dc:creator>
  <cp:lastModifiedBy>Пользователь</cp:lastModifiedBy>
  <cp:revision>18</cp:revision>
  <dcterms:created xsi:type="dcterms:W3CDTF">2020-10-27T11:53:03Z</dcterms:created>
  <dcterms:modified xsi:type="dcterms:W3CDTF">2020-10-30T15:35:01Z</dcterms:modified>
</cp:coreProperties>
</file>