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diagrams/data2.xml" ContentType="application/vnd.openxmlformats-officedocument.drawingml.diagramData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69" r:id="rId12"/>
    <p:sldId id="277" r:id="rId13"/>
    <p:sldId id="270" r:id="rId14"/>
    <p:sldId id="276" r:id="rId15"/>
    <p:sldId id="272" r:id="rId16"/>
    <p:sldId id="271" r:id="rId17"/>
    <p:sldId id="280" r:id="rId18"/>
    <p:sldId id="268" r:id="rId19"/>
    <p:sldId id="273" r:id="rId20"/>
    <p:sldId id="274" r:id="rId21"/>
    <p:sldId id="279" r:id="rId22"/>
    <p:sldId id="275" r:id="rId2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1.png"/><Relationship Id="rId2" Type="http://schemas.openxmlformats.org/officeDocument/2006/relationships/image" Target="../media/image131.png"/><Relationship Id="rId1" Type="http://schemas.openxmlformats.org/officeDocument/2006/relationships/image" Target="../media/image120.png"/><Relationship Id="rId5" Type="http://schemas.openxmlformats.org/officeDocument/2006/relationships/image" Target="../media/image160.png"/><Relationship Id="rId4" Type="http://schemas.openxmlformats.org/officeDocument/2006/relationships/image" Target="../media/image151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59098DD-FC6E-4486-B7CF-147E6A41D7D6}" type="doc">
      <dgm:prSet loTypeId="urn:microsoft.com/office/officeart/2005/8/layout/radial5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B2308F7-A2E8-49AA-B41E-4972F61A972B}">
      <dgm:prSet phldrT="[Текст]" custT="1"/>
      <dgm:spPr>
        <a:solidFill>
          <a:schemeClr val="accent5">
            <a:lumMod val="20000"/>
            <a:lumOff val="80000"/>
          </a:schemeClr>
        </a:solidFill>
      </dgm:spPr>
      <dgm:t>
        <a:bodyPr/>
        <a:lstStyle/>
        <a:p>
          <a:r>
            <a:rPr lang="en-US" sz="3600" b="1" dirty="0" smtClean="0">
              <a:solidFill>
                <a:srgbClr val="002060"/>
              </a:solidFill>
            </a:rPr>
            <a:t>n-</a:t>
          </a:r>
          <a:r>
            <a:rPr lang="en-US" sz="3600" b="1" dirty="0" err="1" smtClean="0">
              <a:solidFill>
                <a:srgbClr val="002060"/>
              </a:solidFill>
            </a:rPr>
            <a:t>modda</a:t>
          </a:r>
          <a:r>
            <a:rPr lang="en-US" sz="3600" b="1" dirty="0" smtClean="0">
              <a:solidFill>
                <a:srgbClr val="002060"/>
              </a:solidFill>
            </a:rPr>
            <a:t> </a:t>
          </a:r>
          <a:r>
            <a:rPr lang="en-US" sz="3600" b="1" dirty="0" err="1" smtClean="0">
              <a:solidFill>
                <a:srgbClr val="002060"/>
              </a:solidFill>
            </a:rPr>
            <a:t>miqdori</a:t>
          </a:r>
          <a:endParaRPr lang="ru-RU" sz="3600" b="1" dirty="0">
            <a:solidFill>
              <a:srgbClr val="002060"/>
            </a:solidFill>
          </a:endParaRPr>
        </a:p>
      </dgm:t>
    </dgm:pt>
    <dgm:pt modelId="{EF82C368-5B69-4F58-AF7D-67D330DF071B}" type="parTrans" cxnId="{31856A93-89F7-4A50-A49A-926E9FEF7572}">
      <dgm:prSet/>
      <dgm:spPr/>
      <dgm:t>
        <a:bodyPr/>
        <a:lstStyle/>
        <a:p>
          <a:endParaRPr lang="ru-RU"/>
        </a:p>
      </dgm:t>
    </dgm:pt>
    <dgm:pt modelId="{2996BF59-9F15-43A4-B574-BF9D89CECA76}" type="sibTrans" cxnId="{31856A93-89F7-4A50-A49A-926E9FEF7572}">
      <dgm:prSet/>
      <dgm:spPr/>
      <dgm:t>
        <a:bodyPr/>
        <a:lstStyle/>
        <a:p>
          <a:endParaRPr lang="ru-RU"/>
        </a:p>
      </dgm:t>
    </dgm:pt>
    <mc:AlternateContent xmlns:mc="http://schemas.openxmlformats.org/markup-compatibility/2006" xmlns:a14="http://schemas.microsoft.com/office/drawing/2010/main">
      <mc:Choice Requires="a14">
        <dgm:pt modelId="{E4C07755-3F37-4F7E-A242-0C5358944BAF}">
          <dgm:prSet phldrT="[Текст]" custT="1"/>
          <dgm:spPr>
            <a:solidFill>
              <a:schemeClr val="accent5">
                <a:lumMod val="20000"/>
                <a:lumOff val="80000"/>
              </a:schemeClr>
            </a:solidFill>
          </dgm:spPr>
          <dgm:t>
            <a:bodyPr/>
            <a:lstStyle/>
            <a:p>
              <a:r>
                <a:rPr lang="en-US" sz="3200" b="1" dirty="0" smtClean="0">
                  <a:solidFill>
                    <a:srgbClr val="002060"/>
                  </a:solidFill>
                </a:rPr>
                <a:t>n = </a:t>
              </a:r>
              <a14:m>
                <m:oMath xmlns:m="http://schemas.openxmlformats.org/officeDocument/2006/math">
                  <m:f>
                    <m:fPr>
                      <m:ctrlPr>
                        <a:rPr lang="en-US" sz="32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</m:ctrlPr>
                    </m:fPr>
                    <m:num>
                      <m:r>
                        <a:rPr lang="en-US" sz="32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𝑽</m:t>
                      </m:r>
                    </m:num>
                    <m:den>
                      <m:sSub>
                        <m:sSubPr>
                          <m:ctrlPr>
                            <a:rPr lang="en-US" sz="3200" b="1" i="1" dirty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1" i="1" dirty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𝑽</m:t>
                          </m:r>
                        </m:e>
                        <m:sub>
                          <m:r>
                            <a:rPr lang="en-US" sz="3200" b="1" i="1" dirty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𝒎</m:t>
                          </m:r>
                        </m:sub>
                      </m:sSub>
                    </m:den>
                  </m:f>
                </m:oMath>
              </a14:m>
              <a:endParaRPr lang="ru-RU" sz="3200" b="1" dirty="0">
                <a:solidFill>
                  <a:srgbClr val="002060"/>
                </a:solidFill>
              </a:endParaRPr>
            </a:p>
          </dgm:t>
        </dgm:pt>
      </mc:Choice>
      <mc:Fallback xmlns="">
        <dgm:pt modelId="{E4C07755-3F37-4F7E-A242-0C5358944BAF}">
          <dgm:prSet phldrT="[Текст]" custT="1"/>
          <dgm:spPr>
            <a:solidFill>
              <a:schemeClr val="accent5">
                <a:lumMod val="20000"/>
                <a:lumOff val="80000"/>
              </a:schemeClr>
            </a:solidFill>
          </dgm:spPr>
          <dgm:t>
            <a:bodyPr/>
            <a:lstStyle/>
            <a:p>
              <a:r>
                <a:rPr lang="en-US" sz="3200" b="1" dirty="0" smtClean="0">
                  <a:solidFill>
                    <a:srgbClr val="002060"/>
                  </a:solidFill>
                </a:rPr>
                <a:t>n = </a:t>
              </a:r>
              <a:r>
                <a:rPr lang="en-US" sz="3200" b="1" i="0" smtClean="0">
                  <a:solidFill>
                    <a:srgbClr val="002060"/>
                  </a:solidFill>
                  <a:latin typeface="Cambria Math" panose="02040503050406030204" pitchFamily="18" charset="0"/>
                </a:rPr>
                <a:t>𝑽/</a:t>
              </a:r>
              <a:r>
                <a:rPr lang="en-US" sz="3200" b="1" i="0" dirty="0">
                  <a:solidFill>
                    <a:srgbClr val="002060"/>
                  </a:solidFill>
                  <a:latin typeface="Cambria Math" panose="02040503050406030204" pitchFamily="18" charset="0"/>
                </a:rPr>
                <a:t>𝑽_𝒎 </a:t>
              </a:r>
              <a:endParaRPr lang="ru-RU" sz="3200" b="1" dirty="0">
                <a:solidFill>
                  <a:srgbClr val="002060"/>
                </a:solidFill>
              </a:endParaRPr>
            </a:p>
          </dgm:t>
        </dgm:pt>
      </mc:Fallback>
    </mc:AlternateContent>
    <dgm:pt modelId="{D2F06127-C9E9-4C9A-8902-1FA75580A19A}" type="parTrans" cxnId="{96A916A8-803C-41E4-8B32-59BA9EBB16DC}">
      <dgm:prSet/>
      <dgm:spPr/>
      <dgm:t>
        <a:bodyPr/>
        <a:lstStyle/>
        <a:p>
          <a:endParaRPr lang="ru-RU"/>
        </a:p>
      </dgm:t>
    </dgm:pt>
    <dgm:pt modelId="{EB8C43F5-7FC0-4B7A-8545-F3107A28818D}" type="sibTrans" cxnId="{96A916A8-803C-41E4-8B32-59BA9EBB16DC}">
      <dgm:prSet/>
      <dgm:spPr/>
      <dgm:t>
        <a:bodyPr/>
        <a:lstStyle/>
        <a:p>
          <a:endParaRPr lang="ru-RU"/>
        </a:p>
      </dgm:t>
    </dgm:pt>
    <mc:AlternateContent xmlns:mc="http://schemas.openxmlformats.org/markup-compatibility/2006" xmlns:a14="http://schemas.microsoft.com/office/drawing/2010/main">
      <mc:Choice Requires="a14">
        <dgm:pt modelId="{7945BBCA-2279-4BAE-9D7A-5163A82664DB}">
          <dgm:prSet phldrT="[Текст]" custT="1"/>
          <dgm:spPr>
            <a:solidFill>
              <a:schemeClr val="accent5">
                <a:lumMod val="20000"/>
                <a:lumOff val="80000"/>
              </a:schemeClr>
            </a:solidFill>
          </dgm:spPr>
          <dgm:t>
            <a:bodyPr/>
            <a:lstStyle/>
            <a:p>
              <a:r>
                <a:rPr lang="en-US" sz="3600" b="1" dirty="0" smtClean="0">
                  <a:solidFill>
                    <a:srgbClr val="002060"/>
                  </a:solidFill>
                </a:rPr>
                <a:t>n = </a:t>
              </a:r>
              <a14:m>
                <m:oMath xmlns:m="http://schemas.openxmlformats.org/officeDocument/2006/math">
                  <m:f>
                    <m:fPr>
                      <m:ctrlPr>
                        <a:rPr lang="en-US" sz="36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</m:ctrlPr>
                    </m:fPr>
                    <m:num>
                      <m:r>
                        <a:rPr lang="en-US" sz="36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𝑵</m:t>
                      </m:r>
                    </m:num>
                    <m:den>
                      <m:sSub>
                        <m:sSubPr>
                          <m:ctrlPr>
                            <a:rPr lang="en-US" sz="3600" b="1" i="1" dirty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en-US" sz="3600" b="1" i="1" dirty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600" b="1" i="1" dirty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𝑵</m:t>
                              </m:r>
                            </m:e>
                            <m:sub>
                              <m:r>
                                <a:rPr lang="en-US" sz="3600" b="1" i="1" dirty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𝑨</m:t>
                              </m:r>
                            </m:sub>
                          </m:sSub>
                        </m:e>
                        <m:sub/>
                      </m:sSub>
                    </m:den>
                  </m:f>
                </m:oMath>
              </a14:m>
              <a:endParaRPr lang="ru-RU" sz="3600" b="1" dirty="0">
                <a:solidFill>
                  <a:srgbClr val="002060"/>
                </a:solidFill>
              </a:endParaRPr>
            </a:p>
          </dgm:t>
        </dgm:pt>
      </mc:Choice>
      <mc:Fallback xmlns="">
        <dgm:pt modelId="{7945BBCA-2279-4BAE-9D7A-5163A82664DB}">
          <dgm:prSet phldrT="[Текст]" custT="1"/>
          <dgm:spPr>
            <a:solidFill>
              <a:schemeClr val="accent5">
                <a:lumMod val="20000"/>
                <a:lumOff val="80000"/>
              </a:schemeClr>
            </a:solidFill>
          </dgm:spPr>
          <dgm:t>
            <a:bodyPr/>
            <a:lstStyle/>
            <a:p>
              <a:r>
                <a:rPr lang="en-US" sz="3600" b="1" dirty="0" smtClean="0">
                  <a:solidFill>
                    <a:srgbClr val="002060"/>
                  </a:solidFill>
                </a:rPr>
                <a:t>n = </a:t>
              </a:r>
              <a:r>
                <a:rPr lang="en-US" sz="3600" b="1" i="0" smtClean="0">
                  <a:solidFill>
                    <a:srgbClr val="002060"/>
                  </a:solidFill>
                  <a:latin typeface="Cambria Math" panose="02040503050406030204" pitchFamily="18" charset="0"/>
                </a:rPr>
                <a:t>𝑵/</a:t>
              </a:r>
              <a:r>
                <a:rPr lang="en-US" sz="3600" b="1" i="0" dirty="0">
                  <a:solidFill>
                    <a:srgbClr val="002060"/>
                  </a:solidFill>
                  <a:latin typeface="Cambria Math" panose="02040503050406030204" pitchFamily="18" charset="0"/>
                </a:rPr>
                <a:t>〖𝑵_𝑨〗_ </a:t>
              </a:r>
              <a:endParaRPr lang="ru-RU" sz="3600" b="1" dirty="0">
                <a:solidFill>
                  <a:srgbClr val="002060"/>
                </a:solidFill>
              </a:endParaRPr>
            </a:p>
          </dgm:t>
        </dgm:pt>
      </mc:Fallback>
    </mc:AlternateContent>
    <dgm:pt modelId="{B3D52E2F-F774-484C-B970-220394DB7CAC}" type="parTrans" cxnId="{1A1FAE64-C5C7-468F-AED1-1CF573541596}">
      <dgm:prSet/>
      <dgm:spPr/>
      <dgm:t>
        <a:bodyPr/>
        <a:lstStyle/>
        <a:p>
          <a:endParaRPr lang="ru-RU"/>
        </a:p>
      </dgm:t>
    </dgm:pt>
    <dgm:pt modelId="{06D9C53C-1283-42E7-B257-F23CCB57997B}" type="sibTrans" cxnId="{1A1FAE64-C5C7-468F-AED1-1CF573541596}">
      <dgm:prSet/>
      <dgm:spPr/>
      <dgm:t>
        <a:bodyPr/>
        <a:lstStyle/>
        <a:p>
          <a:endParaRPr lang="ru-RU"/>
        </a:p>
      </dgm:t>
    </dgm:pt>
    <mc:AlternateContent xmlns:mc="http://schemas.openxmlformats.org/markup-compatibility/2006" xmlns:a14="http://schemas.microsoft.com/office/drawing/2010/main">
      <mc:Choice Requires="a14">
        <dgm:pt modelId="{4A232898-98E8-4509-8C5B-8E6D3E110B4B}">
          <dgm:prSet phldrT="[Текст]" custT="1"/>
          <dgm:spPr>
            <a:solidFill>
              <a:schemeClr val="accent5">
                <a:lumMod val="20000"/>
                <a:lumOff val="80000"/>
              </a:schemeClr>
            </a:solidFill>
          </dgm:spPr>
          <dgm:t>
            <a:bodyPr/>
            <a:lstStyle/>
            <a:p>
              <a:r>
                <a:rPr lang="en-US" sz="3600" b="1" dirty="0" smtClean="0">
                  <a:solidFill>
                    <a:srgbClr val="002060"/>
                  </a:solidFill>
                </a:rPr>
                <a:t>n = </a:t>
              </a:r>
              <a14:m>
                <m:oMath xmlns:m="http://schemas.openxmlformats.org/officeDocument/2006/math">
                  <m:f>
                    <m:fPr>
                      <m:ctrlPr>
                        <a:rPr lang="en-US" sz="36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</m:ctrlPr>
                    </m:fPr>
                    <m:num>
                      <m:r>
                        <a:rPr lang="en-US" sz="36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𝒎</m:t>
                      </m:r>
                    </m:num>
                    <m:den>
                      <m:r>
                        <a:rPr lang="en-US" sz="36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𝑴</m:t>
                      </m:r>
                    </m:den>
                  </m:f>
                </m:oMath>
              </a14:m>
              <a:endParaRPr lang="ru-RU" sz="3600" b="1" dirty="0">
                <a:solidFill>
                  <a:srgbClr val="002060"/>
                </a:solidFill>
              </a:endParaRPr>
            </a:p>
          </dgm:t>
        </dgm:pt>
      </mc:Choice>
      <mc:Fallback xmlns="">
        <dgm:pt modelId="{4A232898-98E8-4509-8C5B-8E6D3E110B4B}">
          <dgm:prSet phldrT="[Текст]" custT="1"/>
          <dgm:spPr>
            <a:solidFill>
              <a:schemeClr val="accent5">
                <a:lumMod val="20000"/>
                <a:lumOff val="80000"/>
              </a:schemeClr>
            </a:solidFill>
          </dgm:spPr>
          <dgm:t>
            <a:bodyPr/>
            <a:lstStyle/>
            <a:p>
              <a:r>
                <a:rPr lang="en-US" sz="3600" b="1" dirty="0" smtClean="0">
                  <a:solidFill>
                    <a:srgbClr val="002060"/>
                  </a:solidFill>
                </a:rPr>
                <a:t>n = </a:t>
              </a:r>
              <a:r>
                <a:rPr lang="en-US" sz="3600" b="1" i="0" smtClean="0">
                  <a:solidFill>
                    <a:srgbClr val="002060"/>
                  </a:solidFill>
                  <a:latin typeface="Cambria Math" panose="02040503050406030204" pitchFamily="18" charset="0"/>
                </a:rPr>
                <a:t>𝒎/𝑴</a:t>
              </a:r>
              <a:endParaRPr lang="ru-RU" sz="3600" b="1" dirty="0">
                <a:solidFill>
                  <a:srgbClr val="002060"/>
                </a:solidFill>
              </a:endParaRPr>
            </a:p>
          </dgm:t>
        </dgm:pt>
      </mc:Fallback>
    </mc:AlternateContent>
    <dgm:pt modelId="{DAD249B5-DA5F-4816-83FB-EC59B3ADD8F5}" type="parTrans" cxnId="{AFCE36B1-5024-4DCC-A4FA-EB3120443724}">
      <dgm:prSet/>
      <dgm:spPr/>
      <dgm:t>
        <a:bodyPr/>
        <a:lstStyle/>
        <a:p>
          <a:endParaRPr lang="ru-RU"/>
        </a:p>
      </dgm:t>
    </dgm:pt>
    <dgm:pt modelId="{3AE31BC5-CEC7-41B7-B4C6-70E7D06770BD}" type="sibTrans" cxnId="{AFCE36B1-5024-4DCC-A4FA-EB3120443724}">
      <dgm:prSet/>
      <dgm:spPr/>
      <dgm:t>
        <a:bodyPr/>
        <a:lstStyle/>
        <a:p>
          <a:endParaRPr lang="ru-RU"/>
        </a:p>
      </dgm:t>
    </dgm:pt>
    <mc:AlternateContent xmlns:mc="http://schemas.openxmlformats.org/markup-compatibility/2006" xmlns:a14="http://schemas.microsoft.com/office/drawing/2010/main">
      <mc:Choice Requires="a14">
        <dgm:pt modelId="{82284BC0-E7AC-4BB2-986C-FC0439E83B66}">
          <dgm:prSet phldrT="[Текст]" custScaleX="174309" custScaleY="112019" custRadScaleRad="114257" custRadScaleInc="71445"/>
          <dgm:spPr>
            <a:solidFill>
              <a:schemeClr val="accent5">
                <a:lumMod val="20000"/>
                <a:lumOff val="80000"/>
              </a:schemeClr>
            </a:solidFill>
          </dgm:spPr>
          <dgm:t>
            <a:bodyPr/>
            <a:lstStyle/>
            <a:p>
              <a:endParaRPr lang="ru-RU"/>
            </a:p>
          </dgm:t>
        </dgm:pt>
      </mc:Choice>
      <mc:Fallback xmlns="">
        <dgm:pt modelId="{82284BC0-E7AC-4BB2-986C-FC0439E83B66}">
          <dgm:prSet phldrT="[Текст]" custScaleX="174309" custScaleY="112019" custRadScaleRad="114257" custRadScaleInc="71445"/>
          <dgm:spPr>
            <a:solidFill>
              <a:schemeClr val="accent5">
                <a:lumMod val="20000"/>
                <a:lumOff val="80000"/>
              </a:schemeClr>
            </a:solidFill>
          </dgm:spPr>
          <dgm:t>
            <a:bodyPr/>
            <a:lstStyle/>
            <a:p>
              <a:r>
                <a:rPr lang="en-US" b="1" dirty="0" smtClean="0">
                  <a:solidFill>
                    <a:srgbClr val="002060"/>
                  </a:solidFill>
                </a:rPr>
                <a:t>n = </a:t>
              </a:r>
              <a:r>
                <a:rPr lang="en-US" b="1" i="0" smtClean="0">
                  <a:solidFill>
                    <a:srgbClr val="002060"/>
                  </a:solidFill>
                  <a:latin typeface="Cambria Math" panose="02040503050406030204" pitchFamily="18" charset="0"/>
                </a:rPr>
                <a:t>𝑽/</a:t>
              </a:r>
              <a:r>
                <a:rPr lang="en-US" b="1" i="0" dirty="0">
                  <a:solidFill>
                    <a:srgbClr val="002060"/>
                  </a:solidFill>
                  <a:latin typeface="Cambria Math" panose="02040503050406030204" pitchFamily="18" charset="0"/>
                </a:rPr>
                <a:t>𝑽_𝒎 </a:t>
              </a:r>
              <a:endParaRPr lang="ru-RU" b="1" dirty="0">
                <a:solidFill>
                  <a:srgbClr val="002060"/>
                </a:solidFill>
              </a:endParaRPr>
            </a:p>
          </dgm:t>
        </dgm:pt>
      </mc:Fallback>
    </mc:AlternateContent>
    <dgm:pt modelId="{26C6916B-DA44-4504-9D42-5DFE2A77AFBC}" type="parTrans" cxnId="{BE852305-8F67-4F14-9758-D26B704D770F}">
      <dgm:prSet/>
      <dgm:spPr/>
      <dgm:t>
        <a:bodyPr/>
        <a:lstStyle/>
        <a:p>
          <a:endParaRPr lang="ru-RU"/>
        </a:p>
      </dgm:t>
    </dgm:pt>
    <dgm:pt modelId="{71D822B1-326A-4E3E-B149-11614EBD9BAF}" type="sibTrans" cxnId="{BE852305-8F67-4F14-9758-D26B704D770F}">
      <dgm:prSet/>
      <dgm:spPr/>
      <dgm:t>
        <a:bodyPr/>
        <a:lstStyle/>
        <a:p>
          <a:endParaRPr lang="ru-RU"/>
        </a:p>
      </dgm:t>
    </dgm:pt>
    <mc:AlternateContent xmlns:mc="http://schemas.openxmlformats.org/markup-compatibility/2006" xmlns:a14="http://schemas.microsoft.com/office/drawing/2010/main">
      <mc:Choice Requires="a14">
        <dgm:pt modelId="{D4B47B60-2F7B-4CCE-955E-BCCF3D41399B}">
          <dgm:prSet phldrT="[Текст]" custScaleX="211815" custScaleY="138781" custRadScaleRad="148589" custRadScaleInc="88768"/>
          <dgm:spPr>
            <a:solidFill>
              <a:schemeClr val="accent5">
                <a:lumMod val="20000"/>
                <a:lumOff val="80000"/>
              </a:schemeClr>
            </a:solidFill>
          </dgm:spPr>
          <dgm:t>
            <a:bodyPr/>
            <a:lstStyle/>
            <a:p>
              <a:endParaRPr lang="ru-RU"/>
            </a:p>
          </dgm:t>
        </dgm:pt>
      </mc:Choice>
      <mc:Fallback xmlns="">
        <dgm:pt modelId="{D4B47B60-2F7B-4CCE-955E-BCCF3D41399B}">
          <dgm:prSet phldrT="[Текст]" custScaleX="211815" custScaleY="138781" custRadScaleRad="148589" custRadScaleInc="88768"/>
          <dgm:spPr>
            <a:solidFill>
              <a:schemeClr val="accent5">
                <a:lumMod val="20000"/>
                <a:lumOff val="80000"/>
              </a:schemeClr>
            </a:solidFill>
          </dgm:spPr>
          <dgm:t>
            <a:bodyPr/>
            <a:lstStyle/>
            <a:p>
              <a:r>
                <a:rPr lang="en-US" b="1" dirty="0" smtClean="0">
                  <a:solidFill>
                    <a:srgbClr val="002060"/>
                  </a:solidFill>
                </a:rPr>
                <a:t>n = </a:t>
              </a:r>
              <a:r>
                <a:rPr lang="en-US" b="1" i="0" smtClean="0">
                  <a:solidFill>
                    <a:srgbClr val="002060"/>
                  </a:solidFill>
                  <a:latin typeface="Cambria Math" panose="02040503050406030204" pitchFamily="18" charset="0"/>
                </a:rPr>
                <a:t>𝑵/(</a:t>
              </a:r>
              <a:r>
                <a:rPr lang="en-US" b="1" i="0" dirty="0">
                  <a:solidFill>
                    <a:srgbClr val="002060"/>
                  </a:solidFill>
                  <a:latin typeface="Cambria Math" panose="02040503050406030204" pitchFamily="18" charset="0"/>
                </a:rPr>
                <a:t>𝑵_𝑨</a:t>
              </a:r>
              <a:r>
                <a:rPr lang="en-US" b="1" i="0" dirty="0" smtClean="0">
                  <a:solidFill>
                    <a:srgbClr val="002060"/>
                  </a:solidFill>
                  <a:latin typeface="Cambria Math" panose="02040503050406030204" pitchFamily="18" charset="0"/>
                </a:rPr>
                <a:t> 𝒙𝑺</a:t>
              </a:r>
              <a:r>
                <a:rPr lang="en-US" b="1" i="0" smtClean="0">
                  <a:solidFill>
                    <a:srgbClr val="002060"/>
                  </a:solidFill>
                  <a:latin typeface="Cambria Math" panose="02040503050406030204" pitchFamily="18" charset="0"/>
                </a:rPr>
                <a:t>)</a:t>
              </a:r>
              <a:endParaRPr lang="ru-RU" b="1" dirty="0">
                <a:solidFill>
                  <a:srgbClr val="002060"/>
                </a:solidFill>
              </a:endParaRPr>
            </a:p>
          </dgm:t>
        </dgm:pt>
      </mc:Fallback>
    </mc:AlternateContent>
    <dgm:pt modelId="{6C1CE5FF-DE60-4721-BF0A-35CFEFF3429D}" type="parTrans" cxnId="{04F27D1A-B321-41DC-B316-4FA391EFE338}">
      <dgm:prSet/>
      <dgm:spPr/>
      <dgm:t>
        <a:bodyPr/>
        <a:lstStyle/>
        <a:p>
          <a:endParaRPr lang="ru-RU"/>
        </a:p>
      </dgm:t>
    </dgm:pt>
    <dgm:pt modelId="{F90C6092-3245-45FC-B318-11B72C08D94C}" type="sibTrans" cxnId="{04F27D1A-B321-41DC-B316-4FA391EFE338}">
      <dgm:prSet/>
      <dgm:spPr/>
      <dgm:t>
        <a:bodyPr/>
        <a:lstStyle/>
        <a:p>
          <a:endParaRPr lang="ru-RU"/>
        </a:p>
      </dgm:t>
    </dgm:pt>
    <mc:AlternateContent xmlns:mc="http://schemas.openxmlformats.org/markup-compatibility/2006" xmlns:a14="http://schemas.microsoft.com/office/drawing/2010/main">
      <mc:Choice Requires="a14">
        <dgm:pt modelId="{7AF788A3-CA66-46A2-BC63-864E71832252}">
          <dgm:prSet custT="1"/>
          <dgm:spPr>
            <a:solidFill>
              <a:schemeClr val="accent5">
                <a:lumMod val="20000"/>
                <a:lumOff val="80000"/>
              </a:schemeClr>
            </a:solidFill>
          </dgm:spPr>
          <dgm:t>
            <a:bodyPr/>
            <a:lstStyle/>
            <a:p>
              <a:r>
                <a:rPr lang="en-US" sz="3600" b="1" dirty="0" smtClean="0">
                  <a:solidFill>
                    <a:srgbClr val="002060"/>
                  </a:solidFill>
                </a:rPr>
                <a:t>n = </a:t>
              </a:r>
              <a14:m>
                <m:oMath xmlns:m="http://schemas.openxmlformats.org/officeDocument/2006/math">
                  <m:f>
                    <m:fPr>
                      <m:ctrlPr>
                        <a:rPr lang="en-US" sz="36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</m:ctrlPr>
                    </m:fPr>
                    <m:num>
                      <m:r>
                        <a:rPr lang="en-US" sz="36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𝑷𝑽</m:t>
                      </m:r>
                    </m:num>
                    <m:den>
                      <m:r>
                        <a:rPr lang="en-US" sz="3600" b="1" i="1" dirty="0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𝑹𝑻</m:t>
                      </m:r>
                    </m:den>
                  </m:f>
                </m:oMath>
              </a14:m>
              <a:endParaRPr lang="ru-RU" sz="3600" b="1" dirty="0">
                <a:solidFill>
                  <a:srgbClr val="002060"/>
                </a:solidFill>
              </a:endParaRPr>
            </a:p>
          </dgm:t>
        </dgm:pt>
      </mc:Choice>
      <mc:Fallback xmlns="">
        <dgm:pt modelId="{7AF788A3-CA66-46A2-BC63-864E71832252}">
          <dgm:prSet custT="1"/>
          <dgm:spPr>
            <a:solidFill>
              <a:schemeClr val="accent5">
                <a:lumMod val="20000"/>
                <a:lumOff val="80000"/>
              </a:schemeClr>
            </a:solidFill>
          </dgm:spPr>
          <dgm:t>
            <a:bodyPr/>
            <a:lstStyle/>
            <a:p>
              <a:r>
                <a:rPr lang="en-US" sz="3600" b="1" dirty="0" smtClean="0">
                  <a:solidFill>
                    <a:srgbClr val="002060"/>
                  </a:solidFill>
                </a:rPr>
                <a:t>n = </a:t>
              </a:r>
              <a:r>
                <a:rPr lang="en-US" sz="3600" b="1" i="0" smtClean="0">
                  <a:solidFill>
                    <a:srgbClr val="002060"/>
                  </a:solidFill>
                  <a:latin typeface="Cambria Math" panose="02040503050406030204" pitchFamily="18" charset="0"/>
                </a:rPr>
                <a:t>𝑷𝑽/</a:t>
              </a:r>
              <a:r>
                <a:rPr lang="en-US" sz="3600" b="1" i="0" dirty="0" smtClean="0">
                  <a:solidFill>
                    <a:srgbClr val="002060"/>
                  </a:solidFill>
                  <a:latin typeface="Cambria Math" panose="02040503050406030204" pitchFamily="18" charset="0"/>
                </a:rPr>
                <a:t>𝑹𝑻</a:t>
              </a:r>
              <a:endParaRPr lang="ru-RU" sz="3600" b="1" dirty="0">
                <a:solidFill>
                  <a:srgbClr val="002060"/>
                </a:solidFill>
              </a:endParaRPr>
            </a:p>
          </dgm:t>
        </dgm:pt>
      </mc:Fallback>
    </mc:AlternateContent>
    <dgm:pt modelId="{322F2036-AFF6-4F73-B715-C2BBE2B3B673}" type="parTrans" cxnId="{6B34B924-F8C2-4384-A065-343D390FD2CB}">
      <dgm:prSet/>
      <dgm:spPr/>
      <dgm:t>
        <a:bodyPr/>
        <a:lstStyle/>
        <a:p>
          <a:endParaRPr lang="ru-RU"/>
        </a:p>
      </dgm:t>
    </dgm:pt>
    <dgm:pt modelId="{473DCA37-C329-4E5B-9BD8-5F1817D5295C}" type="sibTrans" cxnId="{6B34B924-F8C2-4384-A065-343D390FD2CB}">
      <dgm:prSet/>
      <dgm:spPr/>
      <dgm:t>
        <a:bodyPr/>
        <a:lstStyle/>
        <a:p>
          <a:endParaRPr lang="ru-RU"/>
        </a:p>
      </dgm:t>
    </dgm:pt>
    <mc:AlternateContent xmlns:mc="http://schemas.openxmlformats.org/markup-compatibility/2006" xmlns:a14="http://schemas.microsoft.com/office/drawing/2010/main">
      <mc:Choice Requires="a14">
        <dgm:pt modelId="{61D4D2C7-A98B-4A8B-B371-9C64CE8DCACB}">
          <dgm:prSet phldrT="[Текст]" custT="1"/>
          <dgm:spPr>
            <a:solidFill>
              <a:schemeClr val="accent5">
                <a:lumMod val="20000"/>
                <a:lumOff val="80000"/>
              </a:schemeClr>
            </a:solidFill>
          </dgm:spPr>
          <dgm:t>
            <a:bodyPr/>
            <a:lstStyle/>
            <a:p>
              <a:r>
                <a:rPr lang="en-US" sz="3600" b="1" dirty="0" smtClean="0">
                  <a:solidFill>
                    <a:srgbClr val="002060"/>
                  </a:solidFill>
                </a:rPr>
                <a:t>n = </a:t>
              </a:r>
              <a14:m>
                <m:oMath xmlns:m="http://schemas.openxmlformats.org/officeDocument/2006/math">
                  <m:f>
                    <m:fPr>
                      <m:ctrlPr>
                        <a:rPr lang="en-US" sz="36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</m:ctrlPr>
                    </m:fPr>
                    <m:num>
                      <m:r>
                        <a:rPr lang="en-US" sz="36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𝑵</m:t>
                      </m:r>
                    </m:num>
                    <m:den>
                      <m:sSub>
                        <m:sSubPr>
                          <m:ctrlPr>
                            <a:rPr lang="en-US" sz="3600" b="1" i="1" dirty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b="1" i="1" dirty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𝑵</m:t>
                          </m:r>
                        </m:e>
                        <m:sub>
                          <m:r>
                            <a:rPr lang="en-US" sz="3600" b="1" i="1" dirty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</m:sub>
                      </m:sSub>
                      <m:r>
                        <a:rPr lang="en-US" sz="3600" b="1" i="1" dirty="0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𝒙𝑺</m:t>
                      </m:r>
                    </m:den>
                  </m:f>
                </m:oMath>
              </a14:m>
              <a:endParaRPr lang="ru-RU" sz="3600" b="1" dirty="0">
                <a:solidFill>
                  <a:srgbClr val="002060"/>
                </a:solidFill>
              </a:endParaRPr>
            </a:p>
          </dgm:t>
        </dgm:pt>
      </mc:Choice>
      <mc:Fallback xmlns="">
        <dgm:pt modelId="{61D4D2C7-A98B-4A8B-B371-9C64CE8DCACB}">
          <dgm:prSet phldrT="[Текст]" custT="1"/>
          <dgm:spPr>
            <a:solidFill>
              <a:schemeClr val="accent5">
                <a:lumMod val="20000"/>
                <a:lumOff val="80000"/>
              </a:schemeClr>
            </a:solidFill>
          </dgm:spPr>
          <dgm:t>
            <a:bodyPr/>
            <a:lstStyle/>
            <a:p>
              <a:r>
                <a:rPr lang="en-US" sz="3600" b="1" dirty="0" smtClean="0">
                  <a:solidFill>
                    <a:srgbClr val="002060"/>
                  </a:solidFill>
                </a:rPr>
                <a:t>n = </a:t>
              </a:r>
              <a:r>
                <a:rPr lang="en-US" sz="3600" b="1" i="0" smtClean="0">
                  <a:solidFill>
                    <a:srgbClr val="002060"/>
                  </a:solidFill>
                  <a:latin typeface="Cambria Math" panose="02040503050406030204" pitchFamily="18" charset="0"/>
                </a:rPr>
                <a:t>𝑵/(</a:t>
              </a:r>
              <a:r>
                <a:rPr lang="en-US" sz="3600" b="1" i="0" dirty="0">
                  <a:solidFill>
                    <a:srgbClr val="002060"/>
                  </a:solidFill>
                  <a:latin typeface="Cambria Math" panose="02040503050406030204" pitchFamily="18" charset="0"/>
                </a:rPr>
                <a:t>𝑵_𝑨</a:t>
              </a:r>
              <a:r>
                <a:rPr lang="en-US" sz="3600" b="1" i="0" dirty="0" smtClean="0">
                  <a:solidFill>
                    <a:srgbClr val="002060"/>
                  </a:solidFill>
                  <a:latin typeface="Cambria Math" panose="02040503050406030204" pitchFamily="18" charset="0"/>
                </a:rPr>
                <a:t> 𝒙𝑺</a:t>
              </a:r>
              <a:r>
                <a:rPr lang="en-US" sz="3600" b="1" i="0" smtClean="0">
                  <a:solidFill>
                    <a:srgbClr val="002060"/>
                  </a:solidFill>
                  <a:latin typeface="Cambria Math" panose="02040503050406030204" pitchFamily="18" charset="0"/>
                </a:rPr>
                <a:t>)</a:t>
              </a:r>
              <a:endParaRPr lang="ru-RU" sz="3600" b="1" dirty="0">
                <a:solidFill>
                  <a:srgbClr val="002060"/>
                </a:solidFill>
              </a:endParaRPr>
            </a:p>
          </dgm:t>
        </dgm:pt>
      </mc:Fallback>
    </mc:AlternateContent>
    <dgm:pt modelId="{0C186F9B-B10E-4C43-8FE9-E638A90680EC}" type="sibTrans" cxnId="{EBC86FBA-9D34-4878-BF60-DAC8135A99DA}">
      <dgm:prSet/>
      <dgm:spPr/>
      <dgm:t>
        <a:bodyPr/>
        <a:lstStyle/>
        <a:p>
          <a:endParaRPr lang="ru-RU"/>
        </a:p>
      </dgm:t>
    </dgm:pt>
    <dgm:pt modelId="{19F749FF-D990-4D2E-B60F-E9732EB284C3}" type="parTrans" cxnId="{EBC86FBA-9D34-4878-BF60-DAC8135A99DA}">
      <dgm:prSet/>
      <dgm:spPr/>
      <dgm:t>
        <a:bodyPr/>
        <a:lstStyle/>
        <a:p>
          <a:endParaRPr lang="ru-RU"/>
        </a:p>
      </dgm:t>
    </dgm:pt>
    <dgm:pt modelId="{BB5D4EB4-0F90-4FD2-A570-CA382B5BADA5}" type="pres">
      <dgm:prSet presAssocID="{A59098DD-FC6E-4486-B7CF-147E6A41D7D6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5DA1123-8C4F-4CE5-A42E-A871EF6D1BA0}" type="pres">
      <dgm:prSet presAssocID="{4B2308F7-A2E8-49AA-B41E-4972F61A972B}" presName="centerShape" presStyleLbl="node0" presStyleIdx="0" presStyleCnt="1" custScaleX="212214" custScaleY="183259" custLinFactNeighborX="-11283" custLinFactNeighborY="9703"/>
      <dgm:spPr/>
      <dgm:t>
        <a:bodyPr/>
        <a:lstStyle/>
        <a:p>
          <a:endParaRPr lang="ru-RU"/>
        </a:p>
      </dgm:t>
    </dgm:pt>
    <dgm:pt modelId="{7CE6233A-F769-48CA-BB18-C8BD5598A8B3}" type="pres">
      <dgm:prSet presAssocID="{D2F06127-C9E9-4C9A-8902-1FA75580A19A}" presName="parTrans" presStyleLbl="sibTrans2D1" presStyleIdx="0" presStyleCnt="5"/>
      <dgm:spPr/>
      <dgm:t>
        <a:bodyPr/>
        <a:lstStyle/>
        <a:p>
          <a:endParaRPr lang="ru-RU"/>
        </a:p>
      </dgm:t>
    </dgm:pt>
    <dgm:pt modelId="{346CC56C-9167-4467-90A8-A618C4C92B24}" type="pres">
      <dgm:prSet presAssocID="{D2F06127-C9E9-4C9A-8902-1FA75580A19A}" presName="connectorText" presStyleLbl="sibTrans2D1" presStyleIdx="0" presStyleCnt="5"/>
      <dgm:spPr/>
      <dgm:t>
        <a:bodyPr/>
        <a:lstStyle/>
        <a:p>
          <a:endParaRPr lang="ru-RU"/>
        </a:p>
      </dgm:t>
    </dgm:pt>
    <dgm:pt modelId="{803D3BF4-4677-4946-B12B-60CEEC7DF333}" type="pres">
      <dgm:prSet presAssocID="{E4C07755-3F37-4F7E-A242-0C5358944BAF}" presName="node" presStyleLbl="node1" presStyleIdx="0" presStyleCnt="5" custScaleX="142233" custScaleY="112159" custRadScaleRad="95976" custRadScaleInc="-4194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4E07614-879C-4D2A-BB1D-20B8357B9BC1}" type="pres">
      <dgm:prSet presAssocID="{322F2036-AFF6-4F73-B715-C2BBE2B3B673}" presName="parTrans" presStyleLbl="sibTrans2D1" presStyleIdx="1" presStyleCnt="5"/>
      <dgm:spPr/>
      <dgm:t>
        <a:bodyPr/>
        <a:lstStyle/>
        <a:p>
          <a:endParaRPr lang="ru-RU"/>
        </a:p>
      </dgm:t>
    </dgm:pt>
    <dgm:pt modelId="{29C68477-5902-4E71-A007-CC91F581CF6B}" type="pres">
      <dgm:prSet presAssocID="{322F2036-AFF6-4F73-B715-C2BBE2B3B673}" presName="connectorText" presStyleLbl="sibTrans2D1" presStyleIdx="1" presStyleCnt="5"/>
      <dgm:spPr/>
      <dgm:t>
        <a:bodyPr/>
        <a:lstStyle/>
        <a:p>
          <a:endParaRPr lang="ru-RU"/>
        </a:p>
      </dgm:t>
    </dgm:pt>
    <dgm:pt modelId="{EF300A62-7FD4-4579-9ECE-BBBBE2797D1F}" type="pres">
      <dgm:prSet presAssocID="{7AF788A3-CA66-46A2-BC63-864E71832252}" presName="node" presStyleLbl="node1" presStyleIdx="1" presStyleCnt="5" custScaleX="146747" custScaleY="120245" custRadScaleRad="109285" custRadScaleInc="-1813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77CDC0C-0F78-4F16-9AB0-F8F19148AC03}" type="pres">
      <dgm:prSet presAssocID="{19F749FF-D990-4D2E-B60F-E9732EB284C3}" presName="parTrans" presStyleLbl="sibTrans2D1" presStyleIdx="2" presStyleCnt="5"/>
      <dgm:spPr/>
      <dgm:t>
        <a:bodyPr/>
        <a:lstStyle/>
        <a:p>
          <a:endParaRPr lang="ru-RU"/>
        </a:p>
      </dgm:t>
    </dgm:pt>
    <dgm:pt modelId="{ED92E9C9-EBA5-4A70-96E4-8A11BEA7A10A}" type="pres">
      <dgm:prSet presAssocID="{19F749FF-D990-4D2E-B60F-E9732EB284C3}" presName="connectorText" presStyleLbl="sibTrans2D1" presStyleIdx="2" presStyleCnt="5"/>
      <dgm:spPr/>
      <dgm:t>
        <a:bodyPr/>
        <a:lstStyle/>
        <a:p>
          <a:endParaRPr lang="ru-RU"/>
        </a:p>
      </dgm:t>
    </dgm:pt>
    <dgm:pt modelId="{9CE630E2-6625-4747-9FDF-A15BAAE4E2A1}" type="pres">
      <dgm:prSet presAssocID="{61D4D2C7-A98B-4A8B-B371-9C64CE8DCACB}" presName="node" presStyleLbl="node1" presStyleIdx="2" presStyleCnt="5" custScaleX="152059" custScaleY="130047" custRadScaleRad="128558" custRadScaleInc="-4816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9217454-1555-4B1F-8DA4-F99AD5EBB0F3}" type="pres">
      <dgm:prSet presAssocID="{B3D52E2F-F774-484C-B970-220394DB7CAC}" presName="parTrans" presStyleLbl="sibTrans2D1" presStyleIdx="3" presStyleCnt="5"/>
      <dgm:spPr/>
      <dgm:t>
        <a:bodyPr/>
        <a:lstStyle/>
        <a:p>
          <a:endParaRPr lang="ru-RU"/>
        </a:p>
      </dgm:t>
    </dgm:pt>
    <dgm:pt modelId="{A9A572F1-1613-4A34-8C9C-4F0ED8CBA3F3}" type="pres">
      <dgm:prSet presAssocID="{B3D52E2F-F774-484C-B970-220394DB7CAC}" presName="connectorText" presStyleLbl="sibTrans2D1" presStyleIdx="3" presStyleCnt="5"/>
      <dgm:spPr/>
      <dgm:t>
        <a:bodyPr/>
        <a:lstStyle/>
        <a:p>
          <a:endParaRPr lang="ru-RU"/>
        </a:p>
      </dgm:t>
    </dgm:pt>
    <dgm:pt modelId="{D95EC984-5F89-46C4-A1F0-EBD7F09B43C0}" type="pres">
      <dgm:prSet presAssocID="{7945BBCA-2279-4BAE-9D7A-5163A82664DB}" presName="node" presStyleLbl="node1" presStyleIdx="3" presStyleCnt="5" custScaleX="158729" custScaleY="126491" custRadScaleRad="161220" custRadScaleInc="6927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3BD43CC-1583-44D2-AC02-02029B515B3D}" type="pres">
      <dgm:prSet presAssocID="{DAD249B5-DA5F-4816-83FB-EC59B3ADD8F5}" presName="parTrans" presStyleLbl="sibTrans2D1" presStyleIdx="4" presStyleCnt="5"/>
      <dgm:spPr/>
      <dgm:t>
        <a:bodyPr/>
        <a:lstStyle/>
        <a:p>
          <a:endParaRPr lang="ru-RU"/>
        </a:p>
      </dgm:t>
    </dgm:pt>
    <dgm:pt modelId="{86A84070-311F-4035-847E-BD3254118FD9}" type="pres">
      <dgm:prSet presAssocID="{DAD249B5-DA5F-4816-83FB-EC59B3ADD8F5}" presName="connectorText" presStyleLbl="sibTrans2D1" presStyleIdx="4" presStyleCnt="5"/>
      <dgm:spPr/>
      <dgm:t>
        <a:bodyPr/>
        <a:lstStyle/>
        <a:p>
          <a:endParaRPr lang="ru-RU"/>
        </a:p>
      </dgm:t>
    </dgm:pt>
    <dgm:pt modelId="{BC62D9F2-55BB-4D39-8204-3E2101171261}" type="pres">
      <dgm:prSet presAssocID="{4A232898-98E8-4509-8C5B-8E6D3E110B4B}" presName="node" presStyleLbl="node1" presStyleIdx="4" presStyleCnt="5" custScaleX="154990" custScaleY="110869" custRadScaleRad="157551" custRadScaleInc="-713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6E5A6E6-C9E7-4B08-A8AC-89E2703E346F}" type="presOf" srcId="{7AF788A3-CA66-46A2-BC63-864E71832252}" destId="{EF300A62-7FD4-4579-9ECE-BBBBE2797D1F}" srcOrd="0" destOrd="0" presId="urn:microsoft.com/office/officeart/2005/8/layout/radial5"/>
    <dgm:cxn modelId="{EBC86FBA-9D34-4878-BF60-DAC8135A99DA}" srcId="{4B2308F7-A2E8-49AA-B41E-4972F61A972B}" destId="{61D4D2C7-A98B-4A8B-B371-9C64CE8DCACB}" srcOrd="2" destOrd="0" parTransId="{19F749FF-D990-4D2E-B60F-E9732EB284C3}" sibTransId="{0C186F9B-B10E-4C43-8FE9-E638A90680EC}"/>
    <dgm:cxn modelId="{379D0326-D7B4-4A23-B428-13380FB0DE2F}" type="presOf" srcId="{322F2036-AFF6-4F73-B715-C2BBE2B3B673}" destId="{D4E07614-879C-4D2A-BB1D-20B8357B9BC1}" srcOrd="0" destOrd="0" presId="urn:microsoft.com/office/officeart/2005/8/layout/radial5"/>
    <dgm:cxn modelId="{96ECB618-BE58-4819-BCCB-3662DDF28302}" type="presOf" srcId="{B3D52E2F-F774-484C-B970-220394DB7CAC}" destId="{49217454-1555-4B1F-8DA4-F99AD5EBB0F3}" srcOrd="0" destOrd="0" presId="urn:microsoft.com/office/officeart/2005/8/layout/radial5"/>
    <dgm:cxn modelId="{6B34B924-F8C2-4384-A065-343D390FD2CB}" srcId="{4B2308F7-A2E8-49AA-B41E-4972F61A972B}" destId="{7AF788A3-CA66-46A2-BC63-864E71832252}" srcOrd="1" destOrd="0" parTransId="{322F2036-AFF6-4F73-B715-C2BBE2B3B673}" sibTransId="{473DCA37-C329-4E5B-9BD8-5F1817D5295C}"/>
    <dgm:cxn modelId="{1AD6825D-DAA1-4902-B908-0A95F92E3290}" type="presOf" srcId="{DAD249B5-DA5F-4816-83FB-EC59B3ADD8F5}" destId="{86A84070-311F-4035-847E-BD3254118FD9}" srcOrd="1" destOrd="0" presId="urn:microsoft.com/office/officeart/2005/8/layout/radial5"/>
    <dgm:cxn modelId="{AFCE36B1-5024-4DCC-A4FA-EB3120443724}" srcId="{4B2308F7-A2E8-49AA-B41E-4972F61A972B}" destId="{4A232898-98E8-4509-8C5B-8E6D3E110B4B}" srcOrd="4" destOrd="0" parTransId="{DAD249B5-DA5F-4816-83FB-EC59B3ADD8F5}" sibTransId="{3AE31BC5-CEC7-41B7-B4C6-70E7D06770BD}"/>
    <dgm:cxn modelId="{8FA6B67A-8C23-43F8-899A-638C21E18D5B}" type="presOf" srcId="{A59098DD-FC6E-4486-B7CF-147E6A41D7D6}" destId="{BB5D4EB4-0F90-4FD2-A570-CA382B5BADA5}" srcOrd="0" destOrd="0" presId="urn:microsoft.com/office/officeart/2005/8/layout/radial5"/>
    <dgm:cxn modelId="{F2F290C0-36F9-4417-81E1-46B42770FEC4}" type="presOf" srcId="{19F749FF-D990-4D2E-B60F-E9732EB284C3}" destId="{ED92E9C9-EBA5-4A70-96E4-8A11BEA7A10A}" srcOrd="1" destOrd="0" presId="urn:microsoft.com/office/officeart/2005/8/layout/radial5"/>
    <dgm:cxn modelId="{3C07C426-FB43-44DB-953A-7F9DC5CC04F6}" type="presOf" srcId="{19F749FF-D990-4D2E-B60F-E9732EB284C3}" destId="{277CDC0C-0F78-4F16-9AB0-F8F19148AC03}" srcOrd="0" destOrd="0" presId="urn:microsoft.com/office/officeart/2005/8/layout/radial5"/>
    <dgm:cxn modelId="{E11F9507-2671-4258-B3B0-E6089E29115A}" type="presOf" srcId="{61D4D2C7-A98B-4A8B-B371-9C64CE8DCACB}" destId="{9CE630E2-6625-4747-9FDF-A15BAAE4E2A1}" srcOrd="0" destOrd="0" presId="urn:microsoft.com/office/officeart/2005/8/layout/radial5"/>
    <dgm:cxn modelId="{1A1FAE64-C5C7-468F-AED1-1CF573541596}" srcId="{4B2308F7-A2E8-49AA-B41E-4972F61A972B}" destId="{7945BBCA-2279-4BAE-9D7A-5163A82664DB}" srcOrd="3" destOrd="0" parTransId="{B3D52E2F-F774-484C-B970-220394DB7CAC}" sibTransId="{06D9C53C-1283-42E7-B257-F23CCB57997B}"/>
    <dgm:cxn modelId="{3E1C1864-C9FB-44C9-A95F-5BE813EA8387}" type="presOf" srcId="{322F2036-AFF6-4F73-B715-C2BBE2B3B673}" destId="{29C68477-5902-4E71-A007-CC91F581CF6B}" srcOrd="1" destOrd="0" presId="urn:microsoft.com/office/officeart/2005/8/layout/radial5"/>
    <dgm:cxn modelId="{CEC6F648-D76E-4FA6-957D-B71EB7ABFA06}" type="presOf" srcId="{E4C07755-3F37-4F7E-A242-0C5358944BAF}" destId="{803D3BF4-4677-4946-B12B-60CEEC7DF333}" srcOrd="0" destOrd="0" presId="urn:microsoft.com/office/officeart/2005/8/layout/radial5"/>
    <dgm:cxn modelId="{B73EB6E0-FCFD-4530-B4EF-F4C8F5436EAB}" type="presOf" srcId="{4B2308F7-A2E8-49AA-B41E-4972F61A972B}" destId="{E5DA1123-8C4F-4CE5-A42E-A871EF6D1BA0}" srcOrd="0" destOrd="0" presId="urn:microsoft.com/office/officeart/2005/8/layout/radial5"/>
    <dgm:cxn modelId="{93265F4A-5DCF-404D-8896-C7939C180422}" type="presOf" srcId="{D2F06127-C9E9-4C9A-8902-1FA75580A19A}" destId="{346CC56C-9167-4467-90A8-A618C4C92B24}" srcOrd="1" destOrd="0" presId="urn:microsoft.com/office/officeart/2005/8/layout/radial5"/>
    <dgm:cxn modelId="{BE852305-8F67-4F14-9758-D26B704D770F}" srcId="{A59098DD-FC6E-4486-B7CF-147E6A41D7D6}" destId="{82284BC0-E7AC-4BB2-986C-FC0439E83B66}" srcOrd="1" destOrd="0" parTransId="{26C6916B-DA44-4504-9D42-5DFE2A77AFBC}" sibTransId="{71D822B1-326A-4E3E-B149-11614EBD9BAF}"/>
    <dgm:cxn modelId="{FAB2EDED-B9B3-43F5-B6E0-8849B8525A1D}" type="presOf" srcId="{DAD249B5-DA5F-4816-83FB-EC59B3ADD8F5}" destId="{33BD43CC-1583-44D2-AC02-02029B515B3D}" srcOrd="0" destOrd="0" presId="urn:microsoft.com/office/officeart/2005/8/layout/radial5"/>
    <dgm:cxn modelId="{04F27D1A-B321-41DC-B316-4FA391EFE338}" srcId="{A59098DD-FC6E-4486-B7CF-147E6A41D7D6}" destId="{D4B47B60-2F7B-4CCE-955E-BCCF3D41399B}" srcOrd="2" destOrd="0" parTransId="{6C1CE5FF-DE60-4721-BF0A-35CFEFF3429D}" sibTransId="{F90C6092-3245-45FC-B318-11B72C08D94C}"/>
    <dgm:cxn modelId="{C3660217-B097-47C9-BF18-D777C639D3E6}" type="presOf" srcId="{4A232898-98E8-4509-8C5B-8E6D3E110B4B}" destId="{BC62D9F2-55BB-4D39-8204-3E2101171261}" srcOrd="0" destOrd="0" presId="urn:microsoft.com/office/officeart/2005/8/layout/radial5"/>
    <dgm:cxn modelId="{96A916A8-803C-41E4-8B32-59BA9EBB16DC}" srcId="{4B2308F7-A2E8-49AA-B41E-4972F61A972B}" destId="{E4C07755-3F37-4F7E-A242-0C5358944BAF}" srcOrd="0" destOrd="0" parTransId="{D2F06127-C9E9-4C9A-8902-1FA75580A19A}" sibTransId="{EB8C43F5-7FC0-4B7A-8545-F3107A28818D}"/>
    <dgm:cxn modelId="{31856A93-89F7-4A50-A49A-926E9FEF7572}" srcId="{A59098DD-FC6E-4486-B7CF-147E6A41D7D6}" destId="{4B2308F7-A2E8-49AA-B41E-4972F61A972B}" srcOrd="0" destOrd="0" parTransId="{EF82C368-5B69-4F58-AF7D-67D330DF071B}" sibTransId="{2996BF59-9F15-43A4-B574-BF9D89CECA76}"/>
    <dgm:cxn modelId="{F129DE8B-CA64-4898-8FA0-C12D2F074898}" type="presOf" srcId="{D2F06127-C9E9-4C9A-8902-1FA75580A19A}" destId="{7CE6233A-F769-48CA-BB18-C8BD5598A8B3}" srcOrd="0" destOrd="0" presId="urn:microsoft.com/office/officeart/2005/8/layout/radial5"/>
    <dgm:cxn modelId="{F2DE48F1-3D70-4AC8-B287-6C2D73BD33F4}" type="presOf" srcId="{B3D52E2F-F774-484C-B970-220394DB7CAC}" destId="{A9A572F1-1613-4A34-8C9C-4F0ED8CBA3F3}" srcOrd="1" destOrd="0" presId="urn:microsoft.com/office/officeart/2005/8/layout/radial5"/>
    <dgm:cxn modelId="{6DED95B1-0A88-4060-8B15-A457090AD0AB}" type="presOf" srcId="{7945BBCA-2279-4BAE-9D7A-5163A82664DB}" destId="{D95EC984-5F89-46C4-A1F0-EBD7F09B43C0}" srcOrd="0" destOrd="0" presId="urn:microsoft.com/office/officeart/2005/8/layout/radial5"/>
    <dgm:cxn modelId="{D1FE357A-8713-4152-A02B-BD6C81FACD4A}" type="presParOf" srcId="{BB5D4EB4-0F90-4FD2-A570-CA382B5BADA5}" destId="{E5DA1123-8C4F-4CE5-A42E-A871EF6D1BA0}" srcOrd="0" destOrd="0" presId="urn:microsoft.com/office/officeart/2005/8/layout/radial5"/>
    <dgm:cxn modelId="{D298E529-90D2-40B7-9062-331E3B4125BA}" type="presParOf" srcId="{BB5D4EB4-0F90-4FD2-A570-CA382B5BADA5}" destId="{7CE6233A-F769-48CA-BB18-C8BD5598A8B3}" srcOrd="1" destOrd="0" presId="urn:microsoft.com/office/officeart/2005/8/layout/radial5"/>
    <dgm:cxn modelId="{1B0A5FC6-DFB4-4B67-8931-DD692A32A44F}" type="presParOf" srcId="{7CE6233A-F769-48CA-BB18-C8BD5598A8B3}" destId="{346CC56C-9167-4467-90A8-A618C4C92B24}" srcOrd="0" destOrd="0" presId="urn:microsoft.com/office/officeart/2005/8/layout/radial5"/>
    <dgm:cxn modelId="{77883F62-0D7E-4985-8308-AAB9E6EF022B}" type="presParOf" srcId="{BB5D4EB4-0F90-4FD2-A570-CA382B5BADA5}" destId="{803D3BF4-4677-4946-B12B-60CEEC7DF333}" srcOrd="2" destOrd="0" presId="urn:microsoft.com/office/officeart/2005/8/layout/radial5"/>
    <dgm:cxn modelId="{A1AD014A-946C-47FE-A4E9-85C69E1177F0}" type="presParOf" srcId="{BB5D4EB4-0F90-4FD2-A570-CA382B5BADA5}" destId="{D4E07614-879C-4D2A-BB1D-20B8357B9BC1}" srcOrd="3" destOrd="0" presId="urn:microsoft.com/office/officeart/2005/8/layout/radial5"/>
    <dgm:cxn modelId="{EE488DA8-02DC-439B-B239-8D93903B3AD7}" type="presParOf" srcId="{D4E07614-879C-4D2A-BB1D-20B8357B9BC1}" destId="{29C68477-5902-4E71-A007-CC91F581CF6B}" srcOrd="0" destOrd="0" presId="urn:microsoft.com/office/officeart/2005/8/layout/radial5"/>
    <dgm:cxn modelId="{51A479B0-EDEC-4181-A706-E309D87A4A1F}" type="presParOf" srcId="{BB5D4EB4-0F90-4FD2-A570-CA382B5BADA5}" destId="{EF300A62-7FD4-4579-9ECE-BBBBE2797D1F}" srcOrd="4" destOrd="0" presId="urn:microsoft.com/office/officeart/2005/8/layout/radial5"/>
    <dgm:cxn modelId="{14E24B82-71FD-42C8-B3DB-7D188EF04AD0}" type="presParOf" srcId="{BB5D4EB4-0F90-4FD2-A570-CA382B5BADA5}" destId="{277CDC0C-0F78-4F16-9AB0-F8F19148AC03}" srcOrd="5" destOrd="0" presId="urn:microsoft.com/office/officeart/2005/8/layout/radial5"/>
    <dgm:cxn modelId="{EC0C31BD-BC3B-4B0E-AD3C-EC0A77896FC1}" type="presParOf" srcId="{277CDC0C-0F78-4F16-9AB0-F8F19148AC03}" destId="{ED92E9C9-EBA5-4A70-96E4-8A11BEA7A10A}" srcOrd="0" destOrd="0" presId="urn:microsoft.com/office/officeart/2005/8/layout/radial5"/>
    <dgm:cxn modelId="{5DDFB3F8-A97A-4DDD-80FA-B0819A5A9845}" type="presParOf" srcId="{BB5D4EB4-0F90-4FD2-A570-CA382B5BADA5}" destId="{9CE630E2-6625-4747-9FDF-A15BAAE4E2A1}" srcOrd="6" destOrd="0" presId="urn:microsoft.com/office/officeart/2005/8/layout/radial5"/>
    <dgm:cxn modelId="{B8EC2F5E-1FAB-4BE7-B462-DFE7AAEFAC7C}" type="presParOf" srcId="{BB5D4EB4-0F90-4FD2-A570-CA382B5BADA5}" destId="{49217454-1555-4B1F-8DA4-F99AD5EBB0F3}" srcOrd="7" destOrd="0" presId="urn:microsoft.com/office/officeart/2005/8/layout/radial5"/>
    <dgm:cxn modelId="{918EEF1F-231A-454E-A5AD-CB16B39711D5}" type="presParOf" srcId="{49217454-1555-4B1F-8DA4-F99AD5EBB0F3}" destId="{A9A572F1-1613-4A34-8C9C-4F0ED8CBA3F3}" srcOrd="0" destOrd="0" presId="urn:microsoft.com/office/officeart/2005/8/layout/radial5"/>
    <dgm:cxn modelId="{EF14821A-53C8-4762-A1B3-C949EDC97CA3}" type="presParOf" srcId="{BB5D4EB4-0F90-4FD2-A570-CA382B5BADA5}" destId="{D95EC984-5F89-46C4-A1F0-EBD7F09B43C0}" srcOrd="8" destOrd="0" presId="urn:microsoft.com/office/officeart/2005/8/layout/radial5"/>
    <dgm:cxn modelId="{02C500FD-477B-4623-9B14-B24EBF102837}" type="presParOf" srcId="{BB5D4EB4-0F90-4FD2-A570-CA382B5BADA5}" destId="{33BD43CC-1583-44D2-AC02-02029B515B3D}" srcOrd="9" destOrd="0" presId="urn:microsoft.com/office/officeart/2005/8/layout/radial5"/>
    <dgm:cxn modelId="{669FEDD5-F5B0-4683-BDAD-FBA9D9F16D64}" type="presParOf" srcId="{33BD43CC-1583-44D2-AC02-02029B515B3D}" destId="{86A84070-311F-4035-847E-BD3254118FD9}" srcOrd="0" destOrd="0" presId="urn:microsoft.com/office/officeart/2005/8/layout/radial5"/>
    <dgm:cxn modelId="{8B7E18C0-CF8B-4469-947B-3C99C519D9CF}" type="presParOf" srcId="{BB5D4EB4-0F90-4FD2-A570-CA382B5BADA5}" destId="{BC62D9F2-55BB-4D39-8204-3E2101171261}" srcOrd="10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59098DD-FC6E-4486-B7CF-147E6A41D7D6}" type="doc">
      <dgm:prSet loTypeId="urn:microsoft.com/office/officeart/2005/8/layout/radial5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B2308F7-A2E8-49AA-B41E-4972F61A972B}">
      <dgm:prSet phldrT="[Текст]" custT="1"/>
      <dgm:spPr>
        <a:solidFill>
          <a:schemeClr val="accent5">
            <a:lumMod val="20000"/>
            <a:lumOff val="80000"/>
          </a:schemeClr>
        </a:solidFill>
      </dgm:spPr>
      <dgm:t>
        <a:bodyPr/>
        <a:lstStyle/>
        <a:p>
          <a:r>
            <a:rPr lang="en-US" sz="3600" b="1" dirty="0" smtClean="0">
              <a:solidFill>
                <a:srgbClr val="002060"/>
              </a:solidFill>
            </a:rPr>
            <a:t>n-</a:t>
          </a:r>
          <a:r>
            <a:rPr lang="en-US" sz="3600" b="1" dirty="0" err="1" smtClean="0">
              <a:solidFill>
                <a:srgbClr val="002060"/>
              </a:solidFill>
            </a:rPr>
            <a:t>modda</a:t>
          </a:r>
          <a:r>
            <a:rPr lang="en-US" sz="3600" b="1" dirty="0" smtClean="0">
              <a:solidFill>
                <a:srgbClr val="002060"/>
              </a:solidFill>
            </a:rPr>
            <a:t> </a:t>
          </a:r>
          <a:r>
            <a:rPr lang="en-US" sz="3600" b="1" dirty="0" err="1" smtClean="0">
              <a:solidFill>
                <a:srgbClr val="002060"/>
              </a:solidFill>
            </a:rPr>
            <a:t>miqdori</a:t>
          </a:r>
          <a:endParaRPr lang="ru-RU" sz="3600" b="1" dirty="0">
            <a:solidFill>
              <a:srgbClr val="002060"/>
            </a:solidFill>
          </a:endParaRPr>
        </a:p>
      </dgm:t>
    </dgm:pt>
    <dgm:pt modelId="{EF82C368-5B69-4F58-AF7D-67D330DF071B}" type="parTrans" cxnId="{31856A93-89F7-4A50-A49A-926E9FEF7572}">
      <dgm:prSet/>
      <dgm:spPr/>
      <dgm:t>
        <a:bodyPr/>
        <a:lstStyle/>
        <a:p>
          <a:endParaRPr lang="ru-RU"/>
        </a:p>
      </dgm:t>
    </dgm:pt>
    <dgm:pt modelId="{2996BF59-9F15-43A4-B574-BF9D89CECA76}" type="sibTrans" cxnId="{31856A93-89F7-4A50-A49A-926E9FEF7572}">
      <dgm:prSet/>
      <dgm:spPr/>
      <dgm:t>
        <a:bodyPr/>
        <a:lstStyle/>
        <a:p>
          <a:endParaRPr lang="ru-RU"/>
        </a:p>
      </dgm:t>
    </dgm:pt>
    <dgm:pt modelId="{E4C07755-3F37-4F7E-A242-0C5358944BAF}">
      <dgm:prSet phldrT="[Текст]" custT="1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r>
            <a:rPr lang="ru-RU">
              <a:noFill/>
            </a:rPr>
            <a:t> </a:t>
          </a:r>
        </a:p>
      </dgm:t>
    </dgm:pt>
    <dgm:pt modelId="{D2F06127-C9E9-4C9A-8902-1FA75580A19A}" type="parTrans" cxnId="{96A916A8-803C-41E4-8B32-59BA9EBB16DC}">
      <dgm:prSet/>
      <dgm:spPr/>
      <dgm:t>
        <a:bodyPr/>
        <a:lstStyle/>
        <a:p>
          <a:endParaRPr lang="ru-RU"/>
        </a:p>
      </dgm:t>
    </dgm:pt>
    <dgm:pt modelId="{EB8C43F5-7FC0-4B7A-8545-F3107A28818D}" type="sibTrans" cxnId="{96A916A8-803C-41E4-8B32-59BA9EBB16DC}">
      <dgm:prSet/>
      <dgm:spPr/>
      <dgm:t>
        <a:bodyPr/>
        <a:lstStyle/>
        <a:p>
          <a:endParaRPr lang="ru-RU"/>
        </a:p>
      </dgm:t>
    </dgm:pt>
    <dgm:pt modelId="{7945BBCA-2279-4BAE-9D7A-5163A82664DB}">
      <dgm:prSet phldrT="[Текст]" custT="1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r>
            <a:rPr lang="ru-RU">
              <a:noFill/>
            </a:rPr>
            <a:t> </a:t>
          </a:r>
        </a:p>
      </dgm:t>
    </dgm:pt>
    <dgm:pt modelId="{B3D52E2F-F774-484C-B970-220394DB7CAC}" type="parTrans" cxnId="{1A1FAE64-C5C7-468F-AED1-1CF573541596}">
      <dgm:prSet/>
      <dgm:spPr/>
      <dgm:t>
        <a:bodyPr/>
        <a:lstStyle/>
        <a:p>
          <a:endParaRPr lang="ru-RU"/>
        </a:p>
      </dgm:t>
    </dgm:pt>
    <dgm:pt modelId="{06D9C53C-1283-42E7-B257-F23CCB57997B}" type="sibTrans" cxnId="{1A1FAE64-C5C7-468F-AED1-1CF573541596}">
      <dgm:prSet/>
      <dgm:spPr/>
      <dgm:t>
        <a:bodyPr/>
        <a:lstStyle/>
        <a:p>
          <a:endParaRPr lang="ru-RU"/>
        </a:p>
      </dgm:t>
    </dgm:pt>
    <dgm:pt modelId="{4A232898-98E8-4509-8C5B-8E6D3E110B4B}">
      <dgm:prSet phldrT="[Текст]" custT="1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  <dgm:t>
        <a:bodyPr/>
        <a:lstStyle/>
        <a:p>
          <a:r>
            <a:rPr lang="ru-RU">
              <a:noFill/>
            </a:rPr>
            <a:t> </a:t>
          </a:r>
        </a:p>
      </dgm:t>
    </dgm:pt>
    <dgm:pt modelId="{DAD249B5-DA5F-4816-83FB-EC59B3ADD8F5}" type="parTrans" cxnId="{AFCE36B1-5024-4DCC-A4FA-EB3120443724}">
      <dgm:prSet/>
      <dgm:spPr/>
      <dgm:t>
        <a:bodyPr/>
        <a:lstStyle/>
        <a:p>
          <a:endParaRPr lang="ru-RU"/>
        </a:p>
      </dgm:t>
    </dgm:pt>
    <dgm:pt modelId="{3AE31BC5-CEC7-41B7-B4C6-70E7D06770BD}" type="sibTrans" cxnId="{AFCE36B1-5024-4DCC-A4FA-EB3120443724}">
      <dgm:prSet/>
      <dgm:spPr/>
      <dgm:t>
        <a:bodyPr/>
        <a:lstStyle/>
        <a:p>
          <a:endParaRPr lang="ru-RU"/>
        </a:p>
      </dgm:t>
    </dgm:pt>
    <dgm:pt modelId="{82284BC0-E7AC-4BB2-986C-FC0439E83B66}">
      <dgm:prSet phldrT="[Текст]" custScaleX="174309" custScaleY="112019" custRadScaleRad="114257" custRadScaleInc="71445"/>
      <dgm:spPr>
        <a:solidFill>
          <a:schemeClr val="accent5">
            <a:lumMod val="20000"/>
            <a:lumOff val="80000"/>
          </a:schemeClr>
        </a:solidFill>
      </dgm:spPr>
      <dgm:t>
        <a:bodyPr/>
        <a:lstStyle/>
        <a:p>
          <a:endParaRPr lang="ru-RU"/>
        </a:p>
      </dgm:t>
    </dgm:pt>
    <dgm:pt modelId="{26C6916B-DA44-4504-9D42-5DFE2A77AFBC}" type="parTrans" cxnId="{BE852305-8F67-4F14-9758-D26B704D770F}">
      <dgm:prSet/>
      <dgm:spPr/>
      <dgm:t>
        <a:bodyPr/>
        <a:lstStyle/>
        <a:p>
          <a:endParaRPr lang="ru-RU"/>
        </a:p>
      </dgm:t>
    </dgm:pt>
    <dgm:pt modelId="{71D822B1-326A-4E3E-B149-11614EBD9BAF}" type="sibTrans" cxnId="{BE852305-8F67-4F14-9758-D26B704D770F}">
      <dgm:prSet/>
      <dgm:spPr/>
      <dgm:t>
        <a:bodyPr/>
        <a:lstStyle/>
        <a:p>
          <a:endParaRPr lang="ru-RU"/>
        </a:p>
      </dgm:t>
    </dgm:pt>
    <dgm:pt modelId="{D4B47B60-2F7B-4CCE-955E-BCCF3D41399B}">
      <dgm:prSet phldrT="[Текст]" custScaleX="211815" custScaleY="138781" custRadScaleRad="148589" custRadScaleInc="88768"/>
      <dgm:spPr>
        <a:solidFill>
          <a:schemeClr val="accent5">
            <a:lumMod val="20000"/>
            <a:lumOff val="80000"/>
          </a:schemeClr>
        </a:solidFill>
      </dgm:spPr>
      <dgm:t>
        <a:bodyPr/>
        <a:lstStyle/>
        <a:p>
          <a:endParaRPr lang="ru-RU"/>
        </a:p>
      </dgm:t>
    </dgm:pt>
    <dgm:pt modelId="{6C1CE5FF-DE60-4721-BF0A-35CFEFF3429D}" type="parTrans" cxnId="{04F27D1A-B321-41DC-B316-4FA391EFE338}">
      <dgm:prSet/>
      <dgm:spPr/>
      <dgm:t>
        <a:bodyPr/>
        <a:lstStyle/>
        <a:p>
          <a:endParaRPr lang="ru-RU"/>
        </a:p>
      </dgm:t>
    </dgm:pt>
    <dgm:pt modelId="{F90C6092-3245-45FC-B318-11B72C08D94C}" type="sibTrans" cxnId="{04F27D1A-B321-41DC-B316-4FA391EFE338}">
      <dgm:prSet/>
      <dgm:spPr/>
      <dgm:t>
        <a:bodyPr/>
        <a:lstStyle/>
        <a:p>
          <a:endParaRPr lang="ru-RU"/>
        </a:p>
      </dgm:t>
    </dgm:pt>
    <dgm:pt modelId="{7AF788A3-CA66-46A2-BC63-864E71832252}">
      <dgm:prSet custT="1"/>
      <dgm:spPr>
        <a:blipFill rotWithShape="0">
          <a:blip xmlns:r="http://schemas.openxmlformats.org/officeDocument/2006/relationships" r:embed="rId4"/>
          <a:stretch>
            <a:fillRect/>
          </a:stretch>
        </a:blipFill>
      </dgm:spPr>
      <dgm:t>
        <a:bodyPr/>
        <a:lstStyle/>
        <a:p>
          <a:r>
            <a:rPr lang="ru-RU">
              <a:noFill/>
            </a:rPr>
            <a:t> </a:t>
          </a:r>
        </a:p>
      </dgm:t>
    </dgm:pt>
    <dgm:pt modelId="{322F2036-AFF6-4F73-B715-C2BBE2B3B673}" type="parTrans" cxnId="{6B34B924-F8C2-4384-A065-343D390FD2CB}">
      <dgm:prSet/>
      <dgm:spPr/>
      <dgm:t>
        <a:bodyPr/>
        <a:lstStyle/>
        <a:p>
          <a:endParaRPr lang="ru-RU"/>
        </a:p>
      </dgm:t>
    </dgm:pt>
    <dgm:pt modelId="{473DCA37-C329-4E5B-9BD8-5F1817D5295C}" type="sibTrans" cxnId="{6B34B924-F8C2-4384-A065-343D390FD2CB}">
      <dgm:prSet/>
      <dgm:spPr/>
      <dgm:t>
        <a:bodyPr/>
        <a:lstStyle/>
        <a:p>
          <a:endParaRPr lang="ru-RU"/>
        </a:p>
      </dgm:t>
    </dgm:pt>
    <dgm:pt modelId="{61D4D2C7-A98B-4A8B-B371-9C64CE8DCACB}">
      <dgm:prSet phldrT="[Текст]" custT="1"/>
      <dgm:spPr>
        <a:blipFill rotWithShape="0">
          <a:blip xmlns:r="http://schemas.openxmlformats.org/officeDocument/2006/relationships" r:embed="rId5"/>
          <a:stretch>
            <a:fillRect/>
          </a:stretch>
        </a:blipFill>
      </dgm:spPr>
      <dgm:t>
        <a:bodyPr/>
        <a:lstStyle/>
        <a:p>
          <a:r>
            <a:rPr lang="ru-RU">
              <a:noFill/>
            </a:rPr>
            <a:t> </a:t>
          </a:r>
        </a:p>
      </dgm:t>
    </dgm:pt>
    <dgm:pt modelId="{0C186F9B-B10E-4C43-8FE9-E638A90680EC}" type="sibTrans" cxnId="{EBC86FBA-9D34-4878-BF60-DAC8135A99DA}">
      <dgm:prSet/>
      <dgm:spPr/>
      <dgm:t>
        <a:bodyPr/>
        <a:lstStyle/>
        <a:p>
          <a:endParaRPr lang="ru-RU"/>
        </a:p>
      </dgm:t>
    </dgm:pt>
    <dgm:pt modelId="{19F749FF-D990-4D2E-B60F-E9732EB284C3}" type="parTrans" cxnId="{EBC86FBA-9D34-4878-BF60-DAC8135A99DA}">
      <dgm:prSet/>
      <dgm:spPr/>
      <dgm:t>
        <a:bodyPr/>
        <a:lstStyle/>
        <a:p>
          <a:endParaRPr lang="ru-RU"/>
        </a:p>
      </dgm:t>
    </dgm:pt>
    <dgm:pt modelId="{BB5D4EB4-0F90-4FD2-A570-CA382B5BADA5}" type="pres">
      <dgm:prSet presAssocID="{A59098DD-FC6E-4486-B7CF-147E6A41D7D6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5DA1123-8C4F-4CE5-A42E-A871EF6D1BA0}" type="pres">
      <dgm:prSet presAssocID="{4B2308F7-A2E8-49AA-B41E-4972F61A972B}" presName="centerShape" presStyleLbl="node0" presStyleIdx="0" presStyleCnt="1" custScaleX="212214" custScaleY="183259" custLinFactNeighborX="-11283" custLinFactNeighborY="9703"/>
      <dgm:spPr/>
      <dgm:t>
        <a:bodyPr/>
        <a:lstStyle/>
        <a:p>
          <a:endParaRPr lang="ru-RU"/>
        </a:p>
      </dgm:t>
    </dgm:pt>
    <dgm:pt modelId="{7CE6233A-F769-48CA-BB18-C8BD5598A8B3}" type="pres">
      <dgm:prSet presAssocID="{D2F06127-C9E9-4C9A-8902-1FA75580A19A}" presName="parTrans" presStyleLbl="sibTrans2D1" presStyleIdx="0" presStyleCnt="5"/>
      <dgm:spPr/>
      <dgm:t>
        <a:bodyPr/>
        <a:lstStyle/>
        <a:p>
          <a:endParaRPr lang="ru-RU"/>
        </a:p>
      </dgm:t>
    </dgm:pt>
    <dgm:pt modelId="{346CC56C-9167-4467-90A8-A618C4C92B24}" type="pres">
      <dgm:prSet presAssocID="{D2F06127-C9E9-4C9A-8902-1FA75580A19A}" presName="connectorText" presStyleLbl="sibTrans2D1" presStyleIdx="0" presStyleCnt="5"/>
      <dgm:spPr/>
      <dgm:t>
        <a:bodyPr/>
        <a:lstStyle/>
        <a:p>
          <a:endParaRPr lang="ru-RU"/>
        </a:p>
      </dgm:t>
    </dgm:pt>
    <dgm:pt modelId="{803D3BF4-4677-4946-B12B-60CEEC7DF333}" type="pres">
      <dgm:prSet presAssocID="{E4C07755-3F37-4F7E-A242-0C5358944BAF}" presName="node" presStyleLbl="node1" presStyleIdx="0" presStyleCnt="5" custScaleX="142233" custScaleY="112159" custRadScaleRad="95976" custRadScaleInc="-4194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4E07614-879C-4D2A-BB1D-20B8357B9BC1}" type="pres">
      <dgm:prSet presAssocID="{322F2036-AFF6-4F73-B715-C2BBE2B3B673}" presName="parTrans" presStyleLbl="sibTrans2D1" presStyleIdx="1" presStyleCnt="5"/>
      <dgm:spPr/>
      <dgm:t>
        <a:bodyPr/>
        <a:lstStyle/>
        <a:p>
          <a:endParaRPr lang="ru-RU"/>
        </a:p>
      </dgm:t>
    </dgm:pt>
    <dgm:pt modelId="{29C68477-5902-4E71-A007-CC91F581CF6B}" type="pres">
      <dgm:prSet presAssocID="{322F2036-AFF6-4F73-B715-C2BBE2B3B673}" presName="connectorText" presStyleLbl="sibTrans2D1" presStyleIdx="1" presStyleCnt="5"/>
      <dgm:spPr/>
      <dgm:t>
        <a:bodyPr/>
        <a:lstStyle/>
        <a:p>
          <a:endParaRPr lang="ru-RU"/>
        </a:p>
      </dgm:t>
    </dgm:pt>
    <dgm:pt modelId="{EF300A62-7FD4-4579-9ECE-BBBBE2797D1F}" type="pres">
      <dgm:prSet presAssocID="{7AF788A3-CA66-46A2-BC63-864E71832252}" presName="node" presStyleLbl="node1" presStyleIdx="1" presStyleCnt="5" custScaleX="146747" custScaleY="120245" custRadScaleRad="109285" custRadScaleInc="-1813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77CDC0C-0F78-4F16-9AB0-F8F19148AC03}" type="pres">
      <dgm:prSet presAssocID="{19F749FF-D990-4D2E-B60F-E9732EB284C3}" presName="parTrans" presStyleLbl="sibTrans2D1" presStyleIdx="2" presStyleCnt="5"/>
      <dgm:spPr/>
      <dgm:t>
        <a:bodyPr/>
        <a:lstStyle/>
        <a:p>
          <a:endParaRPr lang="ru-RU"/>
        </a:p>
      </dgm:t>
    </dgm:pt>
    <dgm:pt modelId="{ED92E9C9-EBA5-4A70-96E4-8A11BEA7A10A}" type="pres">
      <dgm:prSet presAssocID="{19F749FF-D990-4D2E-B60F-E9732EB284C3}" presName="connectorText" presStyleLbl="sibTrans2D1" presStyleIdx="2" presStyleCnt="5"/>
      <dgm:spPr/>
      <dgm:t>
        <a:bodyPr/>
        <a:lstStyle/>
        <a:p>
          <a:endParaRPr lang="ru-RU"/>
        </a:p>
      </dgm:t>
    </dgm:pt>
    <dgm:pt modelId="{9CE630E2-6625-4747-9FDF-A15BAAE4E2A1}" type="pres">
      <dgm:prSet presAssocID="{61D4D2C7-A98B-4A8B-B371-9C64CE8DCACB}" presName="node" presStyleLbl="node1" presStyleIdx="2" presStyleCnt="5" custScaleX="152059" custScaleY="130047" custRadScaleRad="128558" custRadScaleInc="-4816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9217454-1555-4B1F-8DA4-F99AD5EBB0F3}" type="pres">
      <dgm:prSet presAssocID="{B3D52E2F-F774-484C-B970-220394DB7CAC}" presName="parTrans" presStyleLbl="sibTrans2D1" presStyleIdx="3" presStyleCnt="5"/>
      <dgm:spPr/>
      <dgm:t>
        <a:bodyPr/>
        <a:lstStyle/>
        <a:p>
          <a:endParaRPr lang="ru-RU"/>
        </a:p>
      </dgm:t>
    </dgm:pt>
    <dgm:pt modelId="{A9A572F1-1613-4A34-8C9C-4F0ED8CBA3F3}" type="pres">
      <dgm:prSet presAssocID="{B3D52E2F-F774-484C-B970-220394DB7CAC}" presName="connectorText" presStyleLbl="sibTrans2D1" presStyleIdx="3" presStyleCnt="5"/>
      <dgm:spPr/>
      <dgm:t>
        <a:bodyPr/>
        <a:lstStyle/>
        <a:p>
          <a:endParaRPr lang="ru-RU"/>
        </a:p>
      </dgm:t>
    </dgm:pt>
    <dgm:pt modelId="{D95EC984-5F89-46C4-A1F0-EBD7F09B43C0}" type="pres">
      <dgm:prSet presAssocID="{7945BBCA-2279-4BAE-9D7A-5163A82664DB}" presName="node" presStyleLbl="node1" presStyleIdx="3" presStyleCnt="5" custScaleX="158729" custScaleY="126491" custRadScaleRad="161220" custRadScaleInc="6927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3BD43CC-1583-44D2-AC02-02029B515B3D}" type="pres">
      <dgm:prSet presAssocID="{DAD249B5-DA5F-4816-83FB-EC59B3ADD8F5}" presName="parTrans" presStyleLbl="sibTrans2D1" presStyleIdx="4" presStyleCnt="5"/>
      <dgm:spPr/>
      <dgm:t>
        <a:bodyPr/>
        <a:lstStyle/>
        <a:p>
          <a:endParaRPr lang="ru-RU"/>
        </a:p>
      </dgm:t>
    </dgm:pt>
    <dgm:pt modelId="{86A84070-311F-4035-847E-BD3254118FD9}" type="pres">
      <dgm:prSet presAssocID="{DAD249B5-DA5F-4816-83FB-EC59B3ADD8F5}" presName="connectorText" presStyleLbl="sibTrans2D1" presStyleIdx="4" presStyleCnt="5"/>
      <dgm:spPr/>
      <dgm:t>
        <a:bodyPr/>
        <a:lstStyle/>
        <a:p>
          <a:endParaRPr lang="ru-RU"/>
        </a:p>
      </dgm:t>
    </dgm:pt>
    <dgm:pt modelId="{BC62D9F2-55BB-4D39-8204-3E2101171261}" type="pres">
      <dgm:prSet presAssocID="{4A232898-98E8-4509-8C5B-8E6D3E110B4B}" presName="node" presStyleLbl="node1" presStyleIdx="4" presStyleCnt="5" custScaleX="154990" custScaleY="110869" custRadScaleRad="157551" custRadScaleInc="-713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6E5A6E6-C9E7-4B08-A8AC-89E2703E346F}" type="presOf" srcId="{7AF788A3-CA66-46A2-BC63-864E71832252}" destId="{EF300A62-7FD4-4579-9ECE-BBBBE2797D1F}" srcOrd="0" destOrd="0" presId="urn:microsoft.com/office/officeart/2005/8/layout/radial5"/>
    <dgm:cxn modelId="{EBC86FBA-9D34-4878-BF60-DAC8135A99DA}" srcId="{4B2308F7-A2E8-49AA-B41E-4972F61A972B}" destId="{61D4D2C7-A98B-4A8B-B371-9C64CE8DCACB}" srcOrd="2" destOrd="0" parTransId="{19F749FF-D990-4D2E-B60F-E9732EB284C3}" sibTransId="{0C186F9B-B10E-4C43-8FE9-E638A90680EC}"/>
    <dgm:cxn modelId="{379D0326-D7B4-4A23-B428-13380FB0DE2F}" type="presOf" srcId="{322F2036-AFF6-4F73-B715-C2BBE2B3B673}" destId="{D4E07614-879C-4D2A-BB1D-20B8357B9BC1}" srcOrd="0" destOrd="0" presId="urn:microsoft.com/office/officeart/2005/8/layout/radial5"/>
    <dgm:cxn modelId="{96ECB618-BE58-4819-BCCB-3662DDF28302}" type="presOf" srcId="{B3D52E2F-F774-484C-B970-220394DB7CAC}" destId="{49217454-1555-4B1F-8DA4-F99AD5EBB0F3}" srcOrd="0" destOrd="0" presId="urn:microsoft.com/office/officeart/2005/8/layout/radial5"/>
    <dgm:cxn modelId="{6B34B924-F8C2-4384-A065-343D390FD2CB}" srcId="{4B2308F7-A2E8-49AA-B41E-4972F61A972B}" destId="{7AF788A3-CA66-46A2-BC63-864E71832252}" srcOrd="1" destOrd="0" parTransId="{322F2036-AFF6-4F73-B715-C2BBE2B3B673}" sibTransId="{473DCA37-C329-4E5B-9BD8-5F1817D5295C}"/>
    <dgm:cxn modelId="{1AD6825D-DAA1-4902-B908-0A95F92E3290}" type="presOf" srcId="{DAD249B5-DA5F-4816-83FB-EC59B3ADD8F5}" destId="{86A84070-311F-4035-847E-BD3254118FD9}" srcOrd="1" destOrd="0" presId="urn:microsoft.com/office/officeart/2005/8/layout/radial5"/>
    <dgm:cxn modelId="{AFCE36B1-5024-4DCC-A4FA-EB3120443724}" srcId="{4B2308F7-A2E8-49AA-B41E-4972F61A972B}" destId="{4A232898-98E8-4509-8C5B-8E6D3E110B4B}" srcOrd="4" destOrd="0" parTransId="{DAD249B5-DA5F-4816-83FB-EC59B3ADD8F5}" sibTransId="{3AE31BC5-CEC7-41B7-B4C6-70E7D06770BD}"/>
    <dgm:cxn modelId="{8FA6B67A-8C23-43F8-899A-638C21E18D5B}" type="presOf" srcId="{A59098DD-FC6E-4486-B7CF-147E6A41D7D6}" destId="{BB5D4EB4-0F90-4FD2-A570-CA382B5BADA5}" srcOrd="0" destOrd="0" presId="urn:microsoft.com/office/officeart/2005/8/layout/radial5"/>
    <dgm:cxn modelId="{F2F290C0-36F9-4417-81E1-46B42770FEC4}" type="presOf" srcId="{19F749FF-D990-4D2E-B60F-E9732EB284C3}" destId="{ED92E9C9-EBA5-4A70-96E4-8A11BEA7A10A}" srcOrd="1" destOrd="0" presId="urn:microsoft.com/office/officeart/2005/8/layout/radial5"/>
    <dgm:cxn modelId="{3C07C426-FB43-44DB-953A-7F9DC5CC04F6}" type="presOf" srcId="{19F749FF-D990-4D2E-B60F-E9732EB284C3}" destId="{277CDC0C-0F78-4F16-9AB0-F8F19148AC03}" srcOrd="0" destOrd="0" presId="urn:microsoft.com/office/officeart/2005/8/layout/radial5"/>
    <dgm:cxn modelId="{E11F9507-2671-4258-B3B0-E6089E29115A}" type="presOf" srcId="{61D4D2C7-A98B-4A8B-B371-9C64CE8DCACB}" destId="{9CE630E2-6625-4747-9FDF-A15BAAE4E2A1}" srcOrd="0" destOrd="0" presId="urn:microsoft.com/office/officeart/2005/8/layout/radial5"/>
    <dgm:cxn modelId="{1A1FAE64-C5C7-468F-AED1-1CF573541596}" srcId="{4B2308F7-A2E8-49AA-B41E-4972F61A972B}" destId="{7945BBCA-2279-4BAE-9D7A-5163A82664DB}" srcOrd="3" destOrd="0" parTransId="{B3D52E2F-F774-484C-B970-220394DB7CAC}" sibTransId="{06D9C53C-1283-42E7-B257-F23CCB57997B}"/>
    <dgm:cxn modelId="{3E1C1864-C9FB-44C9-A95F-5BE813EA8387}" type="presOf" srcId="{322F2036-AFF6-4F73-B715-C2BBE2B3B673}" destId="{29C68477-5902-4E71-A007-CC91F581CF6B}" srcOrd="1" destOrd="0" presId="urn:microsoft.com/office/officeart/2005/8/layout/radial5"/>
    <dgm:cxn modelId="{CEC6F648-D76E-4FA6-957D-B71EB7ABFA06}" type="presOf" srcId="{E4C07755-3F37-4F7E-A242-0C5358944BAF}" destId="{803D3BF4-4677-4946-B12B-60CEEC7DF333}" srcOrd="0" destOrd="0" presId="urn:microsoft.com/office/officeart/2005/8/layout/radial5"/>
    <dgm:cxn modelId="{B73EB6E0-FCFD-4530-B4EF-F4C8F5436EAB}" type="presOf" srcId="{4B2308F7-A2E8-49AA-B41E-4972F61A972B}" destId="{E5DA1123-8C4F-4CE5-A42E-A871EF6D1BA0}" srcOrd="0" destOrd="0" presId="urn:microsoft.com/office/officeart/2005/8/layout/radial5"/>
    <dgm:cxn modelId="{93265F4A-5DCF-404D-8896-C7939C180422}" type="presOf" srcId="{D2F06127-C9E9-4C9A-8902-1FA75580A19A}" destId="{346CC56C-9167-4467-90A8-A618C4C92B24}" srcOrd="1" destOrd="0" presId="urn:microsoft.com/office/officeart/2005/8/layout/radial5"/>
    <dgm:cxn modelId="{BE852305-8F67-4F14-9758-D26B704D770F}" srcId="{A59098DD-FC6E-4486-B7CF-147E6A41D7D6}" destId="{82284BC0-E7AC-4BB2-986C-FC0439E83B66}" srcOrd="1" destOrd="0" parTransId="{26C6916B-DA44-4504-9D42-5DFE2A77AFBC}" sibTransId="{71D822B1-326A-4E3E-B149-11614EBD9BAF}"/>
    <dgm:cxn modelId="{FAB2EDED-B9B3-43F5-B6E0-8849B8525A1D}" type="presOf" srcId="{DAD249B5-DA5F-4816-83FB-EC59B3ADD8F5}" destId="{33BD43CC-1583-44D2-AC02-02029B515B3D}" srcOrd="0" destOrd="0" presId="urn:microsoft.com/office/officeart/2005/8/layout/radial5"/>
    <dgm:cxn modelId="{04F27D1A-B321-41DC-B316-4FA391EFE338}" srcId="{A59098DD-FC6E-4486-B7CF-147E6A41D7D6}" destId="{D4B47B60-2F7B-4CCE-955E-BCCF3D41399B}" srcOrd="2" destOrd="0" parTransId="{6C1CE5FF-DE60-4721-BF0A-35CFEFF3429D}" sibTransId="{F90C6092-3245-45FC-B318-11B72C08D94C}"/>
    <dgm:cxn modelId="{C3660217-B097-47C9-BF18-D777C639D3E6}" type="presOf" srcId="{4A232898-98E8-4509-8C5B-8E6D3E110B4B}" destId="{BC62D9F2-55BB-4D39-8204-3E2101171261}" srcOrd="0" destOrd="0" presId="urn:microsoft.com/office/officeart/2005/8/layout/radial5"/>
    <dgm:cxn modelId="{96A916A8-803C-41E4-8B32-59BA9EBB16DC}" srcId="{4B2308F7-A2E8-49AA-B41E-4972F61A972B}" destId="{E4C07755-3F37-4F7E-A242-0C5358944BAF}" srcOrd="0" destOrd="0" parTransId="{D2F06127-C9E9-4C9A-8902-1FA75580A19A}" sibTransId="{EB8C43F5-7FC0-4B7A-8545-F3107A28818D}"/>
    <dgm:cxn modelId="{31856A93-89F7-4A50-A49A-926E9FEF7572}" srcId="{A59098DD-FC6E-4486-B7CF-147E6A41D7D6}" destId="{4B2308F7-A2E8-49AA-B41E-4972F61A972B}" srcOrd="0" destOrd="0" parTransId="{EF82C368-5B69-4F58-AF7D-67D330DF071B}" sibTransId="{2996BF59-9F15-43A4-B574-BF9D89CECA76}"/>
    <dgm:cxn modelId="{F129DE8B-CA64-4898-8FA0-C12D2F074898}" type="presOf" srcId="{D2F06127-C9E9-4C9A-8902-1FA75580A19A}" destId="{7CE6233A-F769-48CA-BB18-C8BD5598A8B3}" srcOrd="0" destOrd="0" presId="urn:microsoft.com/office/officeart/2005/8/layout/radial5"/>
    <dgm:cxn modelId="{F2DE48F1-3D70-4AC8-B287-6C2D73BD33F4}" type="presOf" srcId="{B3D52E2F-F774-484C-B970-220394DB7CAC}" destId="{A9A572F1-1613-4A34-8C9C-4F0ED8CBA3F3}" srcOrd="1" destOrd="0" presId="urn:microsoft.com/office/officeart/2005/8/layout/radial5"/>
    <dgm:cxn modelId="{6DED95B1-0A88-4060-8B15-A457090AD0AB}" type="presOf" srcId="{7945BBCA-2279-4BAE-9D7A-5163A82664DB}" destId="{D95EC984-5F89-46C4-A1F0-EBD7F09B43C0}" srcOrd="0" destOrd="0" presId="urn:microsoft.com/office/officeart/2005/8/layout/radial5"/>
    <dgm:cxn modelId="{D1FE357A-8713-4152-A02B-BD6C81FACD4A}" type="presParOf" srcId="{BB5D4EB4-0F90-4FD2-A570-CA382B5BADA5}" destId="{E5DA1123-8C4F-4CE5-A42E-A871EF6D1BA0}" srcOrd="0" destOrd="0" presId="urn:microsoft.com/office/officeart/2005/8/layout/radial5"/>
    <dgm:cxn modelId="{D298E529-90D2-40B7-9062-331E3B4125BA}" type="presParOf" srcId="{BB5D4EB4-0F90-4FD2-A570-CA382B5BADA5}" destId="{7CE6233A-F769-48CA-BB18-C8BD5598A8B3}" srcOrd="1" destOrd="0" presId="urn:microsoft.com/office/officeart/2005/8/layout/radial5"/>
    <dgm:cxn modelId="{1B0A5FC6-DFB4-4B67-8931-DD692A32A44F}" type="presParOf" srcId="{7CE6233A-F769-48CA-BB18-C8BD5598A8B3}" destId="{346CC56C-9167-4467-90A8-A618C4C92B24}" srcOrd="0" destOrd="0" presId="urn:microsoft.com/office/officeart/2005/8/layout/radial5"/>
    <dgm:cxn modelId="{77883F62-0D7E-4985-8308-AAB9E6EF022B}" type="presParOf" srcId="{BB5D4EB4-0F90-4FD2-A570-CA382B5BADA5}" destId="{803D3BF4-4677-4946-B12B-60CEEC7DF333}" srcOrd="2" destOrd="0" presId="urn:microsoft.com/office/officeart/2005/8/layout/radial5"/>
    <dgm:cxn modelId="{A1AD014A-946C-47FE-A4E9-85C69E1177F0}" type="presParOf" srcId="{BB5D4EB4-0F90-4FD2-A570-CA382B5BADA5}" destId="{D4E07614-879C-4D2A-BB1D-20B8357B9BC1}" srcOrd="3" destOrd="0" presId="urn:microsoft.com/office/officeart/2005/8/layout/radial5"/>
    <dgm:cxn modelId="{EE488DA8-02DC-439B-B239-8D93903B3AD7}" type="presParOf" srcId="{D4E07614-879C-4D2A-BB1D-20B8357B9BC1}" destId="{29C68477-5902-4E71-A007-CC91F581CF6B}" srcOrd="0" destOrd="0" presId="urn:microsoft.com/office/officeart/2005/8/layout/radial5"/>
    <dgm:cxn modelId="{51A479B0-EDEC-4181-A706-E309D87A4A1F}" type="presParOf" srcId="{BB5D4EB4-0F90-4FD2-A570-CA382B5BADA5}" destId="{EF300A62-7FD4-4579-9ECE-BBBBE2797D1F}" srcOrd="4" destOrd="0" presId="urn:microsoft.com/office/officeart/2005/8/layout/radial5"/>
    <dgm:cxn modelId="{14E24B82-71FD-42C8-B3DB-7D188EF04AD0}" type="presParOf" srcId="{BB5D4EB4-0F90-4FD2-A570-CA382B5BADA5}" destId="{277CDC0C-0F78-4F16-9AB0-F8F19148AC03}" srcOrd="5" destOrd="0" presId="urn:microsoft.com/office/officeart/2005/8/layout/radial5"/>
    <dgm:cxn modelId="{EC0C31BD-BC3B-4B0E-AD3C-EC0A77896FC1}" type="presParOf" srcId="{277CDC0C-0F78-4F16-9AB0-F8F19148AC03}" destId="{ED92E9C9-EBA5-4A70-96E4-8A11BEA7A10A}" srcOrd="0" destOrd="0" presId="urn:microsoft.com/office/officeart/2005/8/layout/radial5"/>
    <dgm:cxn modelId="{5DDFB3F8-A97A-4DDD-80FA-B0819A5A9845}" type="presParOf" srcId="{BB5D4EB4-0F90-4FD2-A570-CA382B5BADA5}" destId="{9CE630E2-6625-4747-9FDF-A15BAAE4E2A1}" srcOrd="6" destOrd="0" presId="urn:microsoft.com/office/officeart/2005/8/layout/radial5"/>
    <dgm:cxn modelId="{B8EC2F5E-1FAB-4BE7-B462-DFE7AAEFAC7C}" type="presParOf" srcId="{BB5D4EB4-0F90-4FD2-A570-CA382B5BADA5}" destId="{49217454-1555-4B1F-8DA4-F99AD5EBB0F3}" srcOrd="7" destOrd="0" presId="urn:microsoft.com/office/officeart/2005/8/layout/radial5"/>
    <dgm:cxn modelId="{918EEF1F-231A-454E-A5AD-CB16B39711D5}" type="presParOf" srcId="{49217454-1555-4B1F-8DA4-F99AD5EBB0F3}" destId="{A9A572F1-1613-4A34-8C9C-4F0ED8CBA3F3}" srcOrd="0" destOrd="0" presId="urn:microsoft.com/office/officeart/2005/8/layout/radial5"/>
    <dgm:cxn modelId="{EF14821A-53C8-4762-A1B3-C949EDC97CA3}" type="presParOf" srcId="{BB5D4EB4-0F90-4FD2-A570-CA382B5BADA5}" destId="{D95EC984-5F89-46C4-A1F0-EBD7F09B43C0}" srcOrd="8" destOrd="0" presId="urn:microsoft.com/office/officeart/2005/8/layout/radial5"/>
    <dgm:cxn modelId="{02C500FD-477B-4623-9B14-B24EBF102837}" type="presParOf" srcId="{BB5D4EB4-0F90-4FD2-A570-CA382B5BADA5}" destId="{33BD43CC-1583-44D2-AC02-02029B515B3D}" srcOrd="9" destOrd="0" presId="urn:microsoft.com/office/officeart/2005/8/layout/radial5"/>
    <dgm:cxn modelId="{669FEDD5-F5B0-4683-BDAD-FBA9D9F16D64}" type="presParOf" srcId="{33BD43CC-1583-44D2-AC02-02029B515B3D}" destId="{86A84070-311F-4035-847E-BD3254118FD9}" srcOrd="0" destOrd="0" presId="urn:microsoft.com/office/officeart/2005/8/layout/radial5"/>
    <dgm:cxn modelId="{8B7E18C0-CF8B-4469-947B-3C99C519D9CF}" type="presParOf" srcId="{BB5D4EB4-0F90-4FD2-A570-CA382B5BADA5}" destId="{BC62D9F2-55BB-4D39-8204-3E2101171261}" srcOrd="10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DA1123-8C4F-4CE5-A42E-A871EF6D1BA0}">
      <dsp:nvSpPr>
        <dsp:cNvPr id="0" name=""/>
        <dsp:cNvSpPr/>
      </dsp:nvSpPr>
      <dsp:spPr>
        <a:xfrm>
          <a:off x="3065064" y="2606724"/>
          <a:ext cx="3247522" cy="2804422"/>
        </a:xfrm>
        <a:prstGeom prst="ellipse">
          <a:avLst/>
        </a:prstGeom>
        <a:solidFill>
          <a:schemeClr val="accent5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b="1" kern="1200" dirty="0" smtClean="0">
              <a:solidFill>
                <a:srgbClr val="002060"/>
              </a:solidFill>
            </a:rPr>
            <a:t>n-</a:t>
          </a:r>
          <a:r>
            <a:rPr lang="en-US" sz="3600" b="1" kern="1200" dirty="0" err="1" smtClean="0">
              <a:solidFill>
                <a:srgbClr val="002060"/>
              </a:solidFill>
            </a:rPr>
            <a:t>modda</a:t>
          </a:r>
          <a:r>
            <a:rPr lang="en-US" sz="3600" b="1" kern="1200" dirty="0" smtClean="0">
              <a:solidFill>
                <a:srgbClr val="002060"/>
              </a:solidFill>
            </a:rPr>
            <a:t> </a:t>
          </a:r>
          <a:r>
            <a:rPr lang="en-US" sz="3600" b="1" kern="1200" dirty="0" err="1" smtClean="0">
              <a:solidFill>
                <a:srgbClr val="002060"/>
              </a:solidFill>
            </a:rPr>
            <a:t>miqdori</a:t>
          </a:r>
          <a:endParaRPr lang="ru-RU" sz="3600" b="1" kern="1200" dirty="0">
            <a:solidFill>
              <a:srgbClr val="002060"/>
            </a:solidFill>
          </a:endParaRPr>
        </a:p>
      </dsp:txBody>
      <dsp:txXfrm>
        <a:off x="3540653" y="3017422"/>
        <a:ext cx="2296344" cy="1983026"/>
      </dsp:txXfrm>
    </dsp:sp>
    <dsp:sp modelId="{7CE6233A-F769-48CA-BB18-C8BD5598A8B3}">
      <dsp:nvSpPr>
        <dsp:cNvPr id="0" name=""/>
        <dsp:cNvSpPr/>
      </dsp:nvSpPr>
      <dsp:spPr>
        <a:xfrm rot="16125361">
          <a:off x="4521690" y="2046432"/>
          <a:ext cx="262935" cy="63996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900" kern="1200"/>
        </a:p>
      </dsp:txBody>
      <dsp:txXfrm rot="10800000">
        <a:off x="4561986" y="2213857"/>
        <a:ext cx="184055" cy="383980"/>
      </dsp:txXfrm>
    </dsp:sp>
    <dsp:sp modelId="{803D3BF4-4677-4946-B12B-60CEEC7DF333}">
      <dsp:nvSpPr>
        <dsp:cNvPr id="0" name=""/>
        <dsp:cNvSpPr/>
      </dsp:nvSpPr>
      <dsp:spPr>
        <a:xfrm>
          <a:off x="3286095" y="13"/>
          <a:ext cx="2677195" cy="2111124"/>
        </a:xfrm>
        <a:prstGeom prst="ellipse">
          <a:avLst/>
        </a:prstGeom>
        <a:solidFill>
          <a:schemeClr val="accent5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 smtClean="0">
              <a:solidFill>
                <a:srgbClr val="002060"/>
              </a:solidFill>
            </a:rPr>
            <a:t>n = </a:t>
          </a:r>
          <a14:m xmlns:a14="http://schemas.microsoft.com/office/drawing/2010/main">
            <m:oMath xmlns:m="http://schemas.openxmlformats.org/officeDocument/2006/math">
              <m:f>
                <m:fPr>
                  <m:ctrlPr>
                    <a:rPr lang="en-US" sz="3200" b="1" i="1" kern="1200" smtClean="0">
                      <a:solidFill>
                        <a:srgbClr val="002060"/>
                      </a:solidFill>
                      <a:latin typeface="Cambria Math" panose="02040503050406030204" pitchFamily="18" charset="0"/>
                    </a:rPr>
                  </m:ctrlPr>
                </m:fPr>
                <m:num>
                  <m:r>
                    <a:rPr lang="en-US" sz="3200" b="1" i="1" kern="1200" smtClean="0">
                      <a:solidFill>
                        <a:srgbClr val="002060"/>
                      </a:solidFill>
                      <a:latin typeface="Cambria Math" panose="02040503050406030204" pitchFamily="18" charset="0"/>
                    </a:rPr>
                    <m:t>𝑽</m:t>
                  </m:r>
                </m:num>
                <m:den>
                  <m:sSub>
                    <m:sSubPr>
                      <m:ctrlPr>
                        <a:rPr lang="en-US" sz="3200" b="1" i="1" kern="1200" dirty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</m:ctrlPr>
                    </m:sSubPr>
                    <m:e>
                      <m:r>
                        <a:rPr lang="en-US" sz="3200" b="1" i="1" kern="1200" dirty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𝑽</m:t>
                      </m:r>
                    </m:e>
                    <m:sub>
                      <m:r>
                        <a:rPr lang="en-US" sz="3200" b="1" i="1" kern="1200" dirty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𝒎</m:t>
                      </m:r>
                    </m:sub>
                  </m:sSub>
                </m:den>
              </m:f>
            </m:oMath>
          </a14:m>
          <a:endParaRPr lang="ru-RU" sz="3200" b="1" kern="1200" dirty="0">
            <a:solidFill>
              <a:srgbClr val="002060"/>
            </a:solidFill>
          </a:endParaRPr>
        </a:p>
      </dsp:txBody>
      <dsp:txXfrm>
        <a:off x="3678161" y="309180"/>
        <a:ext cx="1893063" cy="1492790"/>
      </dsp:txXfrm>
    </dsp:sp>
    <dsp:sp modelId="{D4E07614-879C-4D2A-BB1D-20B8357B9BC1}">
      <dsp:nvSpPr>
        <dsp:cNvPr id="0" name=""/>
        <dsp:cNvSpPr/>
      </dsp:nvSpPr>
      <dsp:spPr>
        <a:xfrm rot="19921913">
          <a:off x="6196417" y="2781271"/>
          <a:ext cx="403603" cy="63996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900" kern="1200"/>
        </a:p>
      </dsp:txBody>
      <dsp:txXfrm>
        <a:off x="6203488" y="2937657"/>
        <a:ext cx="282522" cy="383980"/>
      </dsp:txXfrm>
    </dsp:sp>
    <dsp:sp modelId="{EF300A62-7FD4-4579-9ECE-BBBBE2797D1F}">
      <dsp:nvSpPr>
        <dsp:cNvPr id="0" name=""/>
        <dsp:cNvSpPr/>
      </dsp:nvSpPr>
      <dsp:spPr>
        <a:xfrm>
          <a:off x="6522517" y="1170243"/>
          <a:ext cx="2762161" cy="2263324"/>
        </a:xfrm>
        <a:prstGeom prst="ellipse">
          <a:avLst/>
        </a:prstGeom>
        <a:solidFill>
          <a:schemeClr val="accent5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b="1" kern="1200" dirty="0" smtClean="0">
              <a:solidFill>
                <a:srgbClr val="002060"/>
              </a:solidFill>
            </a:rPr>
            <a:t>n = </a:t>
          </a:r>
          <a14:m xmlns:a14="http://schemas.microsoft.com/office/drawing/2010/main">
            <m:oMath xmlns:m="http://schemas.openxmlformats.org/officeDocument/2006/math">
              <m:f>
                <m:fPr>
                  <m:ctrlPr>
                    <a:rPr lang="en-US" sz="3600" b="1" i="1" kern="1200" smtClean="0">
                      <a:solidFill>
                        <a:srgbClr val="002060"/>
                      </a:solidFill>
                      <a:latin typeface="Cambria Math" panose="02040503050406030204" pitchFamily="18" charset="0"/>
                    </a:rPr>
                  </m:ctrlPr>
                </m:fPr>
                <m:num>
                  <m:r>
                    <a:rPr lang="en-US" sz="3600" b="1" i="1" kern="1200" smtClean="0">
                      <a:solidFill>
                        <a:srgbClr val="002060"/>
                      </a:solidFill>
                      <a:latin typeface="Cambria Math" panose="02040503050406030204" pitchFamily="18" charset="0"/>
                    </a:rPr>
                    <m:t>𝑷𝑽</m:t>
                  </m:r>
                </m:num>
                <m:den>
                  <m:r>
                    <a:rPr lang="en-US" sz="3600" b="1" i="1" kern="1200" dirty="0" smtClean="0">
                      <a:solidFill>
                        <a:srgbClr val="002060"/>
                      </a:solidFill>
                      <a:latin typeface="Cambria Math" panose="02040503050406030204" pitchFamily="18" charset="0"/>
                    </a:rPr>
                    <m:t>𝑹𝑻</m:t>
                  </m:r>
                </m:den>
              </m:f>
            </m:oMath>
          </a14:m>
          <a:endParaRPr lang="ru-RU" sz="3600" b="1" kern="1200" dirty="0">
            <a:solidFill>
              <a:srgbClr val="002060"/>
            </a:solidFill>
          </a:endParaRPr>
        </a:p>
      </dsp:txBody>
      <dsp:txXfrm>
        <a:off x="6927026" y="1501699"/>
        <a:ext cx="1953143" cy="1600412"/>
      </dsp:txXfrm>
    </dsp:sp>
    <dsp:sp modelId="{277CDC0C-0F78-4F16-9AB0-F8F19148AC03}">
      <dsp:nvSpPr>
        <dsp:cNvPr id="0" name=""/>
        <dsp:cNvSpPr/>
      </dsp:nvSpPr>
      <dsp:spPr>
        <a:xfrm rot="1471602">
          <a:off x="6243463" y="4479939"/>
          <a:ext cx="357769" cy="63996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900" kern="1200"/>
        </a:p>
      </dsp:txBody>
      <dsp:txXfrm>
        <a:off x="6248305" y="4585656"/>
        <a:ext cx="250438" cy="383980"/>
      </dsp:txXfrm>
    </dsp:sp>
    <dsp:sp modelId="{9CE630E2-6625-4747-9FDF-A15BAAE4E2A1}">
      <dsp:nvSpPr>
        <dsp:cNvPr id="0" name=""/>
        <dsp:cNvSpPr/>
      </dsp:nvSpPr>
      <dsp:spPr>
        <a:xfrm>
          <a:off x="6570163" y="4296441"/>
          <a:ext cx="2862146" cy="2447823"/>
        </a:xfrm>
        <a:prstGeom prst="ellipse">
          <a:avLst/>
        </a:prstGeom>
        <a:solidFill>
          <a:schemeClr val="accent5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b="1" kern="1200" dirty="0" smtClean="0">
              <a:solidFill>
                <a:srgbClr val="002060"/>
              </a:solidFill>
            </a:rPr>
            <a:t>n = </a:t>
          </a:r>
          <a14:m xmlns:a14="http://schemas.microsoft.com/office/drawing/2010/main">
            <m:oMath xmlns:m="http://schemas.openxmlformats.org/officeDocument/2006/math">
              <m:f>
                <m:fPr>
                  <m:ctrlPr>
                    <a:rPr lang="en-US" sz="3600" b="1" i="1" kern="1200" smtClean="0">
                      <a:solidFill>
                        <a:srgbClr val="002060"/>
                      </a:solidFill>
                      <a:latin typeface="Cambria Math" panose="02040503050406030204" pitchFamily="18" charset="0"/>
                    </a:rPr>
                  </m:ctrlPr>
                </m:fPr>
                <m:num>
                  <m:r>
                    <a:rPr lang="en-US" sz="3600" b="1" i="1" kern="1200" smtClean="0">
                      <a:solidFill>
                        <a:srgbClr val="002060"/>
                      </a:solidFill>
                      <a:latin typeface="Cambria Math" panose="02040503050406030204" pitchFamily="18" charset="0"/>
                    </a:rPr>
                    <m:t>𝑵</m:t>
                  </m:r>
                </m:num>
                <m:den>
                  <m:sSub>
                    <m:sSubPr>
                      <m:ctrlPr>
                        <a:rPr lang="en-US" sz="3600" b="1" i="1" kern="1200" dirty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</m:ctrlPr>
                    </m:sSubPr>
                    <m:e>
                      <m:r>
                        <a:rPr lang="en-US" sz="3600" b="1" i="1" kern="1200" dirty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𝑵</m:t>
                      </m:r>
                    </m:e>
                    <m:sub>
                      <m:r>
                        <a:rPr lang="en-US" sz="3600" b="1" i="1" kern="1200" dirty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</m:sub>
                  </m:sSub>
                  <m:r>
                    <a:rPr lang="en-US" sz="3600" b="1" i="1" kern="1200" dirty="0" smtClean="0">
                      <a:solidFill>
                        <a:srgbClr val="002060"/>
                      </a:solidFill>
                      <a:latin typeface="Cambria Math" panose="02040503050406030204" pitchFamily="18" charset="0"/>
                    </a:rPr>
                    <m:t>𝒙𝑺</m:t>
                  </m:r>
                </m:den>
              </m:f>
            </m:oMath>
          </a14:m>
          <a:endParaRPr lang="ru-RU" sz="3600" b="1" kern="1200" dirty="0">
            <a:solidFill>
              <a:srgbClr val="002060"/>
            </a:solidFill>
          </a:endParaRPr>
        </a:p>
      </dsp:txBody>
      <dsp:txXfrm>
        <a:off x="6989315" y="4654916"/>
        <a:ext cx="2023842" cy="1730873"/>
      </dsp:txXfrm>
    </dsp:sp>
    <dsp:sp modelId="{49217454-1555-4B1F-8DA4-F99AD5EBB0F3}">
      <dsp:nvSpPr>
        <dsp:cNvPr id="0" name=""/>
        <dsp:cNvSpPr/>
      </dsp:nvSpPr>
      <dsp:spPr>
        <a:xfrm rot="9212402">
          <a:off x="2934306" y="4496606"/>
          <a:ext cx="263555" cy="63996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900" kern="1200"/>
        </a:p>
      </dsp:txBody>
      <dsp:txXfrm rot="10800000">
        <a:off x="3009231" y="4606985"/>
        <a:ext cx="184489" cy="383980"/>
      </dsp:txXfrm>
    </dsp:sp>
    <dsp:sp modelId="{D95EC984-5F89-46C4-A1F0-EBD7F09B43C0}">
      <dsp:nvSpPr>
        <dsp:cNvPr id="0" name=""/>
        <dsp:cNvSpPr/>
      </dsp:nvSpPr>
      <dsp:spPr>
        <a:xfrm>
          <a:off x="75936" y="4370868"/>
          <a:ext cx="2987693" cy="2380890"/>
        </a:xfrm>
        <a:prstGeom prst="ellipse">
          <a:avLst/>
        </a:prstGeom>
        <a:solidFill>
          <a:schemeClr val="accent5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b="1" kern="1200" dirty="0" smtClean="0">
              <a:solidFill>
                <a:srgbClr val="002060"/>
              </a:solidFill>
            </a:rPr>
            <a:t>n = </a:t>
          </a:r>
          <a14:m xmlns:a14="http://schemas.microsoft.com/office/drawing/2010/main">
            <m:oMath xmlns:m="http://schemas.openxmlformats.org/officeDocument/2006/math">
              <m:f>
                <m:fPr>
                  <m:ctrlPr>
                    <a:rPr lang="en-US" sz="3600" b="1" i="1" kern="1200" smtClean="0">
                      <a:solidFill>
                        <a:srgbClr val="002060"/>
                      </a:solidFill>
                      <a:latin typeface="Cambria Math" panose="02040503050406030204" pitchFamily="18" charset="0"/>
                    </a:rPr>
                  </m:ctrlPr>
                </m:fPr>
                <m:num>
                  <m:r>
                    <a:rPr lang="en-US" sz="3600" b="1" i="1" kern="1200" smtClean="0">
                      <a:solidFill>
                        <a:srgbClr val="002060"/>
                      </a:solidFill>
                      <a:latin typeface="Cambria Math" panose="02040503050406030204" pitchFamily="18" charset="0"/>
                    </a:rPr>
                    <m:t>𝑵</m:t>
                  </m:r>
                </m:num>
                <m:den>
                  <m:sSub>
                    <m:sSubPr>
                      <m:ctrlPr>
                        <a:rPr lang="en-US" sz="3600" b="1" i="1" kern="1200" dirty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</m:ctrlPr>
                    </m:sSubPr>
                    <m:e>
                      <m:sSub>
                        <m:sSubPr>
                          <m:ctrlPr>
                            <a:rPr lang="en-US" sz="3600" b="1" i="1" kern="1200" dirty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b="1" i="1" kern="1200" dirty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𝑵</m:t>
                          </m:r>
                        </m:e>
                        <m:sub>
                          <m:r>
                            <a:rPr lang="en-US" sz="3600" b="1" i="1" kern="1200" dirty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</m:sub>
                      </m:sSub>
                    </m:e>
                    <m:sub/>
                  </m:sSub>
                </m:den>
              </m:f>
            </m:oMath>
          </a14:m>
          <a:endParaRPr lang="ru-RU" sz="3600" b="1" kern="1200" dirty="0">
            <a:solidFill>
              <a:srgbClr val="002060"/>
            </a:solidFill>
          </a:endParaRPr>
        </a:p>
      </dsp:txBody>
      <dsp:txXfrm>
        <a:off x="513474" y="4719541"/>
        <a:ext cx="2112617" cy="1683544"/>
      </dsp:txXfrm>
    </dsp:sp>
    <dsp:sp modelId="{33BD43CC-1583-44D2-AC02-02029B515B3D}">
      <dsp:nvSpPr>
        <dsp:cNvPr id="0" name=""/>
        <dsp:cNvSpPr/>
      </dsp:nvSpPr>
      <dsp:spPr>
        <a:xfrm rot="12394856">
          <a:off x="2791689" y="2833119"/>
          <a:ext cx="373314" cy="63996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900" kern="1200"/>
        </a:p>
      </dsp:txBody>
      <dsp:txXfrm rot="10800000">
        <a:off x="2897764" y="2986170"/>
        <a:ext cx="261320" cy="383980"/>
      </dsp:txXfrm>
    </dsp:sp>
    <dsp:sp modelId="{BC62D9F2-55BB-4D39-8204-3E2101171261}">
      <dsp:nvSpPr>
        <dsp:cNvPr id="0" name=""/>
        <dsp:cNvSpPr/>
      </dsp:nvSpPr>
      <dsp:spPr>
        <a:xfrm>
          <a:off x="0" y="1349310"/>
          <a:ext cx="2917315" cy="2086843"/>
        </a:xfrm>
        <a:prstGeom prst="ellipse">
          <a:avLst/>
        </a:prstGeom>
        <a:solidFill>
          <a:schemeClr val="accent5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b="1" kern="1200" dirty="0" smtClean="0">
              <a:solidFill>
                <a:srgbClr val="002060"/>
              </a:solidFill>
            </a:rPr>
            <a:t>n = </a:t>
          </a:r>
          <a14:m xmlns:a14="http://schemas.microsoft.com/office/drawing/2010/main">
            <m:oMath xmlns:m="http://schemas.openxmlformats.org/officeDocument/2006/math">
              <m:f>
                <m:fPr>
                  <m:ctrlPr>
                    <a:rPr lang="en-US" sz="3600" b="1" i="1" kern="1200" smtClean="0">
                      <a:solidFill>
                        <a:srgbClr val="002060"/>
                      </a:solidFill>
                      <a:latin typeface="Cambria Math" panose="02040503050406030204" pitchFamily="18" charset="0"/>
                    </a:rPr>
                  </m:ctrlPr>
                </m:fPr>
                <m:num>
                  <m:r>
                    <a:rPr lang="en-US" sz="3600" b="1" i="1" kern="1200" smtClean="0">
                      <a:solidFill>
                        <a:srgbClr val="002060"/>
                      </a:solidFill>
                      <a:latin typeface="Cambria Math" panose="02040503050406030204" pitchFamily="18" charset="0"/>
                    </a:rPr>
                    <m:t>𝒎</m:t>
                  </m:r>
                </m:num>
                <m:den>
                  <m:r>
                    <a:rPr lang="en-US" sz="3600" b="1" i="1" kern="1200" smtClean="0">
                      <a:solidFill>
                        <a:srgbClr val="002060"/>
                      </a:solidFill>
                      <a:latin typeface="Cambria Math" panose="02040503050406030204" pitchFamily="18" charset="0"/>
                    </a:rPr>
                    <m:t>𝑴</m:t>
                  </m:r>
                </m:den>
              </m:f>
            </m:oMath>
          </a14:m>
          <a:endParaRPr lang="ru-RU" sz="3600" b="1" kern="1200" dirty="0">
            <a:solidFill>
              <a:srgbClr val="002060"/>
            </a:solidFill>
          </a:endParaRPr>
        </a:p>
      </dsp:txBody>
      <dsp:txXfrm>
        <a:off x="427231" y="1654921"/>
        <a:ext cx="2062853" cy="147562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EF5B2-6C74-43FB-BA29-535FC2B274EB}" type="datetimeFigureOut">
              <a:rPr lang="ru-RU" smtClean="0"/>
              <a:t>11.09.2020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439DC-BF90-432F-A4D6-BE8FB90C78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92892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EF5B2-6C74-43FB-BA29-535FC2B274EB}" type="datetimeFigureOut">
              <a:rPr lang="ru-RU" smtClean="0"/>
              <a:t>11.09.2020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439DC-BF90-432F-A4D6-BE8FB90C78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0188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EF5B2-6C74-43FB-BA29-535FC2B274EB}" type="datetimeFigureOut">
              <a:rPr lang="ru-RU" smtClean="0"/>
              <a:t>11.09.2020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439DC-BF90-432F-A4D6-BE8FB90C78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3354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EF5B2-6C74-43FB-BA29-535FC2B274EB}" type="datetimeFigureOut">
              <a:rPr lang="ru-RU" smtClean="0"/>
              <a:t>11.09.2020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439DC-BF90-432F-A4D6-BE8FB90C78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4961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EF5B2-6C74-43FB-BA29-535FC2B274EB}" type="datetimeFigureOut">
              <a:rPr lang="ru-RU" smtClean="0"/>
              <a:t>11.09.2020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439DC-BF90-432F-A4D6-BE8FB90C78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00610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EF5B2-6C74-43FB-BA29-535FC2B274EB}" type="datetimeFigureOut">
              <a:rPr lang="ru-RU" smtClean="0"/>
              <a:t>11.09.2020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439DC-BF90-432F-A4D6-BE8FB90C78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949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EF5B2-6C74-43FB-BA29-535FC2B274EB}" type="datetimeFigureOut">
              <a:rPr lang="ru-RU" smtClean="0"/>
              <a:t>11.09.2020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439DC-BF90-432F-A4D6-BE8FB90C78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14716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EF5B2-6C74-43FB-BA29-535FC2B274EB}" type="datetimeFigureOut">
              <a:rPr lang="ru-RU" smtClean="0"/>
              <a:t>11.09.2020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439DC-BF90-432F-A4D6-BE8FB90C78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5157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EF5B2-6C74-43FB-BA29-535FC2B274EB}" type="datetimeFigureOut">
              <a:rPr lang="ru-RU" smtClean="0"/>
              <a:t>11.09.2020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439DC-BF90-432F-A4D6-BE8FB90C78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06804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EF5B2-6C74-43FB-BA29-535FC2B274EB}" type="datetimeFigureOut">
              <a:rPr lang="ru-RU" smtClean="0"/>
              <a:t>11.09.2020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439DC-BF90-432F-A4D6-BE8FB90C78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14468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EF5B2-6C74-43FB-BA29-535FC2B274EB}" type="datetimeFigureOut">
              <a:rPr lang="ru-RU" smtClean="0"/>
              <a:t>11.09.2020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439DC-BF90-432F-A4D6-BE8FB90C78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70074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9EF5B2-6C74-43FB-BA29-535FC2B274EB}" type="datetimeFigureOut">
              <a:rPr lang="ru-RU" smtClean="0"/>
              <a:t>11.09.2020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8439DC-BF90-432F-A4D6-BE8FB90C78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7833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14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8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3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0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  <a:solidFill>
            <a:srgbClr val="0070C0"/>
          </a:solidFill>
        </p:spPr>
        <p:txBody>
          <a:bodyPr/>
          <a:lstStyle/>
          <a:p>
            <a:r>
              <a:rPr lang="ru-RU" dirty="0" smtClean="0"/>
              <a:t>           </a:t>
            </a:r>
            <a:r>
              <a:rPr lang="en-US" dirty="0" smtClean="0"/>
              <a:t>               </a:t>
            </a:r>
            <a:r>
              <a:rPr lang="en-US" sz="6600" b="1" dirty="0" err="1" smtClean="0">
                <a:solidFill>
                  <a:schemeClr val="bg1"/>
                </a:solidFill>
              </a:rPr>
              <a:t>Kimyo</a:t>
            </a:r>
            <a:r>
              <a:rPr lang="ru-RU" dirty="0" smtClean="0"/>
              <a:t>          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30593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                </a:t>
            </a:r>
            <a:r>
              <a:rPr lang="en-US" sz="4000" dirty="0" err="1" smtClean="0"/>
              <a:t>Mavzu</a:t>
            </a:r>
            <a:r>
              <a:rPr lang="en-US" sz="4000" dirty="0" smtClean="0"/>
              <a:t>: </a:t>
            </a:r>
            <a:r>
              <a:rPr lang="en-US" sz="4000" dirty="0" err="1" smtClean="0"/>
              <a:t>Modda</a:t>
            </a:r>
            <a:r>
              <a:rPr lang="en-US" sz="4000" dirty="0" smtClean="0"/>
              <a:t> </a:t>
            </a:r>
            <a:r>
              <a:rPr lang="en-US" sz="4000" dirty="0" err="1" smtClean="0"/>
              <a:t>miqdori</a:t>
            </a:r>
            <a:endParaRPr lang="en-US" sz="4000" dirty="0" smtClean="0"/>
          </a:p>
          <a:p>
            <a:pPr marL="0" indent="0">
              <a:buNone/>
            </a:pPr>
            <a:r>
              <a:rPr lang="en-US" sz="4000" dirty="0"/>
              <a:t> </a:t>
            </a:r>
            <a:r>
              <a:rPr lang="en-US" sz="4000" dirty="0" smtClean="0"/>
              <a:t>           </a:t>
            </a:r>
          </a:p>
          <a:p>
            <a:pPr marL="0" indent="0">
              <a:buNone/>
            </a:pPr>
            <a:endParaRPr lang="en-US" sz="4000" dirty="0"/>
          </a:p>
          <a:p>
            <a:pPr marL="0" indent="0">
              <a:buNone/>
            </a:pPr>
            <a:r>
              <a:rPr lang="en-US" sz="4000" dirty="0" smtClean="0"/>
              <a:t>           </a:t>
            </a:r>
            <a:r>
              <a:rPr lang="en-US" sz="4000" dirty="0" err="1" smtClean="0"/>
              <a:t>O‘qituvchi</a:t>
            </a:r>
            <a:r>
              <a:rPr lang="en-US" sz="4000" dirty="0" smtClean="0"/>
              <a:t>: </a:t>
            </a:r>
            <a:r>
              <a:rPr lang="en-US" sz="4000" dirty="0" err="1" smtClean="0"/>
              <a:t>Boboqulova</a:t>
            </a:r>
            <a:r>
              <a:rPr lang="en-US" sz="4000" dirty="0" smtClean="0"/>
              <a:t> Lobar              </a:t>
            </a:r>
          </a:p>
          <a:p>
            <a:pPr marL="0" indent="0">
              <a:buNone/>
            </a:pPr>
            <a:r>
              <a:rPr lang="en-US" sz="4000" dirty="0"/>
              <a:t> </a:t>
            </a:r>
            <a:r>
              <a:rPr lang="en-US" sz="4000" dirty="0" smtClean="0"/>
              <a:t>             </a:t>
            </a:r>
            <a:r>
              <a:rPr lang="en-US" sz="4000" dirty="0" err="1" smtClean="0"/>
              <a:t>Qalandarovna</a:t>
            </a:r>
            <a:endParaRPr lang="en-US" sz="4000" dirty="0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1214651" y="1787406"/>
            <a:ext cx="914400" cy="10781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214651" y="3769056"/>
            <a:ext cx="914400" cy="10781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9771796" y="185109"/>
            <a:ext cx="1842449" cy="95534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11-sinf</a:t>
            </a:r>
            <a:endParaRPr lang="ru-RU" sz="3600" dirty="0"/>
          </a:p>
        </p:txBody>
      </p:sp>
      <p:sp>
        <p:nvSpPr>
          <p:cNvPr id="8" name="object 13">
            <a:extLst>
              <a:ext uri="{FF2B5EF4-FFF2-40B4-BE49-F238E27FC236}">
                <a16:creationId xmlns="" xmlns:a16="http://schemas.microsoft.com/office/drawing/2014/main" id="{C9D09B9B-7971-418F-BD45-BCFC001C44D2}"/>
              </a:ext>
            </a:extLst>
          </p:cNvPr>
          <p:cNvSpPr/>
          <p:nvPr/>
        </p:nvSpPr>
        <p:spPr>
          <a:xfrm>
            <a:off x="1060871" y="546728"/>
            <a:ext cx="474376" cy="62981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914400"/>
            <a:endParaRPr sz="1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9" name="object 14">
            <a:extLst>
              <a:ext uri="{FF2B5EF4-FFF2-40B4-BE49-F238E27FC236}">
                <a16:creationId xmlns="" xmlns:a16="http://schemas.microsoft.com/office/drawing/2014/main" id="{85548016-DFDF-4F6E-ACB7-1A21AE0B3331}"/>
              </a:ext>
            </a:extLst>
          </p:cNvPr>
          <p:cNvSpPr/>
          <p:nvPr/>
        </p:nvSpPr>
        <p:spPr>
          <a:xfrm>
            <a:off x="699537" y="342032"/>
            <a:ext cx="470516" cy="641496"/>
          </a:xfrm>
          <a:custGeom>
            <a:avLst/>
            <a:gdLst/>
            <a:ahLst/>
            <a:cxnLst/>
            <a:rect l="l" t="t" r="r" b="b"/>
            <a:pathLst>
              <a:path w="224154" h="285115">
                <a:moveTo>
                  <a:pt x="143981" y="0"/>
                </a:moveTo>
                <a:lnTo>
                  <a:pt x="74177" y="0"/>
                </a:lnTo>
                <a:lnTo>
                  <a:pt x="69411" y="1973"/>
                </a:lnTo>
                <a:lnTo>
                  <a:pt x="62240" y="9147"/>
                </a:lnTo>
                <a:lnTo>
                  <a:pt x="60267" y="13910"/>
                </a:lnTo>
                <a:lnTo>
                  <a:pt x="60267" y="24055"/>
                </a:lnTo>
                <a:lnTo>
                  <a:pt x="62240" y="28821"/>
                </a:lnTo>
                <a:lnTo>
                  <a:pt x="68406" y="34988"/>
                </a:lnTo>
                <a:lnTo>
                  <a:pt x="71607" y="36720"/>
                </a:lnTo>
                <a:lnTo>
                  <a:pt x="75085" y="37494"/>
                </a:lnTo>
                <a:lnTo>
                  <a:pt x="75048" y="67359"/>
                </a:lnTo>
                <a:lnTo>
                  <a:pt x="44385" y="83762"/>
                </a:lnTo>
                <a:lnTo>
                  <a:pt x="20689" y="108191"/>
                </a:lnTo>
                <a:lnTo>
                  <a:pt x="5413" y="138604"/>
                </a:lnTo>
                <a:lnTo>
                  <a:pt x="0" y="172968"/>
                </a:lnTo>
                <a:lnTo>
                  <a:pt x="8792" y="216446"/>
                </a:lnTo>
                <a:lnTo>
                  <a:pt x="32765" y="251986"/>
                </a:lnTo>
                <a:lnTo>
                  <a:pt x="68303" y="275966"/>
                </a:lnTo>
                <a:lnTo>
                  <a:pt x="111791" y="284764"/>
                </a:lnTo>
                <a:lnTo>
                  <a:pt x="112158" y="284764"/>
                </a:lnTo>
                <a:lnTo>
                  <a:pt x="155489" y="275855"/>
                </a:lnTo>
                <a:lnTo>
                  <a:pt x="161012" y="272110"/>
                </a:lnTo>
                <a:lnTo>
                  <a:pt x="112115" y="272110"/>
                </a:lnTo>
                <a:lnTo>
                  <a:pt x="73492" y="264406"/>
                </a:lnTo>
                <a:lnTo>
                  <a:pt x="41867" y="243186"/>
                </a:lnTo>
                <a:lnTo>
                  <a:pt x="20502" y="211642"/>
                </a:lnTo>
                <a:lnTo>
                  <a:pt x="12657" y="172966"/>
                </a:lnTo>
                <a:lnTo>
                  <a:pt x="17458" y="142490"/>
                </a:lnTo>
                <a:lnTo>
                  <a:pt x="31006" y="115519"/>
                </a:lnTo>
                <a:lnTo>
                  <a:pt x="52017" y="93857"/>
                </a:lnTo>
                <a:lnTo>
                  <a:pt x="79210" y="79311"/>
                </a:lnTo>
                <a:lnTo>
                  <a:pt x="84316" y="77537"/>
                </a:lnTo>
                <a:lnTo>
                  <a:pt x="87746" y="72731"/>
                </a:lnTo>
                <a:lnTo>
                  <a:pt x="87746" y="37969"/>
                </a:lnTo>
                <a:lnTo>
                  <a:pt x="102628" y="37959"/>
                </a:lnTo>
                <a:lnTo>
                  <a:pt x="105457" y="35133"/>
                </a:lnTo>
                <a:lnTo>
                  <a:pt x="105422" y="28112"/>
                </a:lnTo>
                <a:lnTo>
                  <a:pt x="102631" y="25312"/>
                </a:lnTo>
                <a:lnTo>
                  <a:pt x="75765" y="25300"/>
                </a:lnTo>
                <a:lnTo>
                  <a:pt x="72931" y="22467"/>
                </a:lnTo>
                <a:lnTo>
                  <a:pt x="72931" y="15501"/>
                </a:lnTo>
                <a:lnTo>
                  <a:pt x="75765" y="12665"/>
                </a:lnTo>
                <a:lnTo>
                  <a:pt x="162007" y="12658"/>
                </a:lnTo>
                <a:lnTo>
                  <a:pt x="161781" y="11563"/>
                </a:lnTo>
                <a:lnTo>
                  <a:pt x="157609" y="5533"/>
                </a:lnTo>
                <a:lnTo>
                  <a:pt x="151457" y="1481"/>
                </a:lnTo>
                <a:lnTo>
                  <a:pt x="143981" y="0"/>
                </a:lnTo>
                <a:close/>
              </a:path>
              <a:path w="224154" h="285115">
                <a:moveTo>
                  <a:pt x="162007" y="12658"/>
                </a:moveTo>
                <a:lnTo>
                  <a:pt x="147427" y="12658"/>
                </a:lnTo>
                <a:lnTo>
                  <a:pt x="150659" y="15314"/>
                </a:lnTo>
                <a:lnTo>
                  <a:pt x="150655" y="22467"/>
                </a:lnTo>
                <a:lnTo>
                  <a:pt x="147816" y="25300"/>
                </a:lnTo>
                <a:lnTo>
                  <a:pt x="144334" y="25312"/>
                </a:lnTo>
                <a:lnTo>
                  <a:pt x="120974" y="25312"/>
                </a:lnTo>
                <a:lnTo>
                  <a:pt x="118170" y="28112"/>
                </a:lnTo>
                <a:lnTo>
                  <a:pt x="118127" y="35133"/>
                </a:lnTo>
                <a:lnTo>
                  <a:pt x="120974" y="37969"/>
                </a:lnTo>
                <a:lnTo>
                  <a:pt x="135834" y="37969"/>
                </a:lnTo>
                <a:lnTo>
                  <a:pt x="135837" y="72731"/>
                </a:lnTo>
                <a:lnTo>
                  <a:pt x="139272" y="77537"/>
                </a:lnTo>
                <a:lnTo>
                  <a:pt x="144384" y="79319"/>
                </a:lnTo>
                <a:lnTo>
                  <a:pt x="171573" y="93864"/>
                </a:lnTo>
                <a:lnTo>
                  <a:pt x="192581" y="115525"/>
                </a:lnTo>
                <a:lnTo>
                  <a:pt x="206127" y="142494"/>
                </a:lnTo>
                <a:lnTo>
                  <a:pt x="210927" y="172968"/>
                </a:lnTo>
                <a:lnTo>
                  <a:pt x="203151" y="211424"/>
                </a:lnTo>
                <a:lnTo>
                  <a:pt x="181954" y="242909"/>
                </a:lnTo>
                <a:lnTo>
                  <a:pt x="150541" y="264209"/>
                </a:lnTo>
                <a:lnTo>
                  <a:pt x="112115" y="272110"/>
                </a:lnTo>
                <a:lnTo>
                  <a:pt x="161012" y="272110"/>
                </a:lnTo>
                <a:lnTo>
                  <a:pt x="190912" y="251836"/>
                </a:lnTo>
                <a:lnTo>
                  <a:pt x="214815" y="216333"/>
                </a:lnTo>
                <a:lnTo>
                  <a:pt x="223585" y="172966"/>
                </a:lnTo>
                <a:lnTo>
                  <a:pt x="218169" y="138601"/>
                </a:lnTo>
                <a:lnTo>
                  <a:pt x="202887" y="108188"/>
                </a:lnTo>
                <a:lnTo>
                  <a:pt x="179183" y="83761"/>
                </a:lnTo>
                <a:lnTo>
                  <a:pt x="148511" y="67359"/>
                </a:lnTo>
                <a:lnTo>
                  <a:pt x="148510" y="37494"/>
                </a:lnTo>
                <a:lnTo>
                  <a:pt x="156934" y="35618"/>
                </a:lnTo>
                <a:lnTo>
                  <a:pt x="163280" y="28155"/>
                </a:lnTo>
                <a:lnTo>
                  <a:pt x="163317" y="18982"/>
                </a:lnTo>
                <a:lnTo>
                  <a:pt x="162007" y="12658"/>
                </a:lnTo>
                <a:close/>
              </a:path>
              <a:path w="224154" h="285115">
                <a:moveTo>
                  <a:pt x="99154" y="37969"/>
                </a:moveTo>
                <a:lnTo>
                  <a:pt x="99017" y="37969"/>
                </a:lnTo>
                <a:lnTo>
                  <a:pt x="99154" y="37969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914400"/>
            <a:endParaRPr sz="1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" name="object 11">
            <a:extLst>
              <a:ext uri="{FF2B5EF4-FFF2-40B4-BE49-F238E27FC236}">
                <a16:creationId xmlns="" xmlns:a16="http://schemas.microsoft.com/office/drawing/2014/main" id="{90DAED2F-83E2-4C44-BDD6-F1DBC8F3CEB6}"/>
              </a:ext>
            </a:extLst>
          </p:cNvPr>
          <p:cNvSpPr/>
          <p:nvPr/>
        </p:nvSpPr>
        <p:spPr>
          <a:xfrm>
            <a:off x="1056054" y="149015"/>
            <a:ext cx="301673" cy="51376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914400"/>
            <a:endParaRPr sz="1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1" name="object 15">
            <a:extLst>
              <a:ext uri="{FF2B5EF4-FFF2-40B4-BE49-F238E27FC236}">
                <a16:creationId xmlns="" xmlns:a16="http://schemas.microsoft.com/office/drawing/2014/main" id="{8DD8CEAB-A5DC-4427-A511-668247ED131A}"/>
              </a:ext>
            </a:extLst>
          </p:cNvPr>
          <p:cNvSpPr/>
          <p:nvPr/>
        </p:nvSpPr>
        <p:spPr>
          <a:xfrm>
            <a:off x="786367" y="607673"/>
            <a:ext cx="296856" cy="31490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914400"/>
            <a:endParaRPr sz="180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12" name="Объект 3"/>
          <p:cNvPicPr>
            <a:picLocks noChangeAspect="1"/>
          </p:cNvPicPr>
          <p:nvPr/>
        </p:nvPicPr>
        <p:blipFill rotWithShape="1">
          <a:blip r:embed="rId5"/>
          <a:srcRect l="31259" t="57239" r="35103" b="10852"/>
          <a:stretch/>
        </p:blipFill>
        <p:spPr>
          <a:xfrm>
            <a:off x="10056695" y="4571775"/>
            <a:ext cx="1951629" cy="1954130"/>
          </a:xfrm>
          <a:prstGeom prst="rect">
            <a:avLst/>
          </a:prstGeom>
        </p:spPr>
      </p:pic>
      <p:pic>
        <p:nvPicPr>
          <p:cNvPr id="13" name="Объект 3"/>
          <p:cNvPicPr>
            <a:picLocks noChangeAspect="1"/>
          </p:cNvPicPr>
          <p:nvPr/>
        </p:nvPicPr>
        <p:blipFill rotWithShape="1">
          <a:blip r:embed="rId5"/>
          <a:srcRect l="31259" t="29869" r="52507" b="41308"/>
          <a:stretch/>
        </p:blipFill>
        <p:spPr>
          <a:xfrm>
            <a:off x="8543499" y="4760794"/>
            <a:ext cx="1501253" cy="1765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717639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Шестиугольник 3"/>
          <p:cNvSpPr/>
          <p:nvPr/>
        </p:nvSpPr>
        <p:spPr>
          <a:xfrm>
            <a:off x="5035166" y="2326942"/>
            <a:ext cx="2599899" cy="2347415"/>
          </a:xfrm>
          <a:prstGeom prst="hexagon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en-US" sz="2400" b="1" dirty="0">
                <a:solidFill>
                  <a:srgbClr val="002060"/>
                </a:solidFill>
              </a:rPr>
              <a:t>n-</a:t>
            </a:r>
            <a:r>
              <a:rPr lang="en-US" sz="2400" b="1" dirty="0" err="1">
                <a:solidFill>
                  <a:srgbClr val="002060"/>
                </a:solidFill>
              </a:rPr>
              <a:t>modda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miqdori</a:t>
            </a:r>
            <a:endParaRPr lang="ru-RU" sz="2400" b="1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Шестиугольник 4"/>
              <p:cNvSpPr/>
              <p:nvPr/>
            </p:nvSpPr>
            <p:spPr>
              <a:xfrm>
                <a:off x="4872251" y="0"/>
                <a:ext cx="2762813" cy="2088109"/>
              </a:xfrm>
              <a:prstGeom prst="hexagon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b="1" dirty="0"/>
                  <a:t>V =</a:t>
                </a:r>
                <a:r>
                  <a:rPr lang="en-US" sz="3600" b="1" dirty="0" smtClean="0"/>
                  <a:t>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𝑽</m:t>
                        </m:r>
                      </m:e>
                      <m:sub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𝒎</m:t>
                        </m:r>
                      </m:sub>
                    </m:sSub>
                  </m:oMath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5" name="Шести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2251" y="0"/>
                <a:ext cx="2762813" cy="2088109"/>
              </a:xfrm>
              <a:prstGeom prst="hexagon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Шестиугольник 5"/>
              <p:cNvSpPr/>
              <p:nvPr/>
            </p:nvSpPr>
            <p:spPr>
              <a:xfrm>
                <a:off x="7518206" y="1081584"/>
                <a:ext cx="2683496" cy="2374708"/>
              </a:xfrm>
              <a:prstGeom prst="hexagon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b="1" dirty="0"/>
                  <a:t>N =</a:t>
                </a:r>
                <a:r>
                  <a:rPr lang="en-US" sz="3600" b="1" dirty="0" smtClean="0"/>
                  <a:t>n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𝑵</m:t>
                        </m:r>
                      </m:e>
                      <m:sub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𝑨</m:t>
                        </m:r>
                      </m:sub>
                    </m:sSub>
                  </m:oMath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6" name="Шести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18206" y="1081584"/>
                <a:ext cx="2683496" cy="2374708"/>
              </a:xfrm>
              <a:prstGeom prst="hexagon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Шестиугольник 6"/>
          <p:cNvSpPr/>
          <p:nvPr/>
        </p:nvSpPr>
        <p:spPr>
          <a:xfrm>
            <a:off x="2437616" y="1030407"/>
            <a:ext cx="2678366" cy="2347415"/>
          </a:xfrm>
          <a:prstGeom prst="hexagon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/>
              <a:t>m =</a:t>
            </a:r>
            <a:r>
              <a:rPr lang="en-US" sz="3600" b="1" dirty="0" err="1" smtClean="0"/>
              <a:t>nM</a:t>
            </a:r>
            <a:endParaRPr lang="ru-RU" sz="36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Шестиугольник 7"/>
              <p:cNvSpPr/>
              <p:nvPr/>
            </p:nvSpPr>
            <p:spPr>
              <a:xfrm>
                <a:off x="7518206" y="3753130"/>
                <a:ext cx="2879682" cy="2210938"/>
              </a:xfrm>
              <a:prstGeom prst="hexagon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r>
                  <a:rPr lang="en-US" sz="3600" b="1" dirty="0" smtClean="0"/>
                  <a:t>N=n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𝑵</m:t>
                        </m:r>
                      </m:e>
                      <m:sub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𝑨</m:t>
                        </m:r>
                      </m:sub>
                    </m:sSub>
                  </m:oMath>
                </a14:m>
                <a:r>
                  <a:rPr lang="en-US" sz="3600" b="1" dirty="0" smtClean="0"/>
                  <a:t>S</a:t>
                </a:r>
                <a:endParaRPr lang="ru-RU" sz="3600" b="1" dirty="0"/>
              </a:p>
            </p:txBody>
          </p:sp>
        </mc:Choice>
        <mc:Fallback xmlns="">
          <p:sp>
            <p:nvSpPr>
              <p:cNvPr id="8" name="Шести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18206" y="3753130"/>
                <a:ext cx="2879682" cy="2210938"/>
              </a:xfrm>
              <a:prstGeom prst="hexagon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Шестиугольник 8"/>
              <p:cNvSpPr/>
              <p:nvPr/>
            </p:nvSpPr>
            <p:spPr>
              <a:xfrm>
                <a:off x="2518431" y="3698540"/>
                <a:ext cx="2552127" cy="2320119"/>
              </a:xfrm>
              <a:prstGeom prst="hexagon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b="1" dirty="0"/>
                  <a:t>M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𝒎</m:t>
                        </m:r>
                      </m:num>
                      <m:den>
                        <m:r>
                          <a:rPr lang="en-US" sz="3600" b="1" i="1" dirty="0">
                            <a:latin typeface="Cambria Math" panose="02040503050406030204" pitchFamily="18" charset="0"/>
                          </a:rPr>
                          <m:t>𝒏</m:t>
                        </m:r>
                      </m:den>
                    </m:f>
                  </m:oMath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9" name="Шести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8431" y="3698540"/>
                <a:ext cx="2552127" cy="2320119"/>
              </a:xfrm>
              <a:prstGeom prst="hexagon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Шестиугольник 9"/>
              <p:cNvSpPr/>
              <p:nvPr/>
            </p:nvSpPr>
            <p:spPr>
              <a:xfrm>
                <a:off x="4955837" y="4858600"/>
                <a:ext cx="2758555" cy="1999400"/>
              </a:xfrm>
              <a:prstGeom prst="hexagon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b="1" dirty="0"/>
                  <a:t>P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𝒏</m:t>
                        </m:r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𝑹𝑻</m:t>
                        </m:r>
                      </m:num>
                      <m:den>
                        <m:r>
                          <a:rPr lang="en-US" sz="3600" b="1" i="1" dirty="0">
                            <a:latin typeface="Cambria Math" panose="02040503050406030204" pitchFamily="18" charset="0"/>
                          </a:rPr>
                          <m:t>𝑽</m:t>
                        </m:r>
                      </m:den>
                    </m:f>
                  </m:oMath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10" name="Шести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5837" y="4858600"/>
                <a:ext cx="2758555" cy="1999400"/>
              </a:xfrm>
              <a:prstGeom prst="hexagon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69003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350292" y="1607260"/>
                <a:ext cx="11491415" cy="4820835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4000" dirty="0" smtClean="0"/>
                  <a:t>    </a:t>
                </a:r>
                <a:r>
                  <a:rPr lang="ru-RU" sz="4000" dirty="0" smtClean="0"/>
                  <a:t>0</a:t>
                </a:r>
                <a:r>
                  <a:rPr lang="en-US" sz="4000" dirty="0" smtClean="0"/>
                  <a:t>,25 </a:t>
                </a:r>
                <a:r>
                  <a:rPr lang="en-US" sz="4000" dirty="0" err="1" smtClean="0"/>
                  <a:t>mol</a:t>
                </a:r>
                <a:r>
                  <a:rPr lang="en-US" sz="4000" dirty="0" smtClean="0"/>
                  <a:t>  </a:t>
                </a:r>
                <a:r>
                  <a:rPr lang="en-US" sz="4000" dirty="0" err="1" smtClean="0"/>
                  <a:t>miqdordagi</a:t>
                </a:r>
                <a:r>
                  <a:rPr lang="en-US" sz="4000" dirty="0" smtClean="0"/>
                  <a:t> </a:t>
                </a:r>
                <a:r>
                  <a:rPr lang="en-US" sz="4000" dirty="0" err="1" smtClean="0"/>
                  <a:t>moddaning</a:t>
                </a:r>
                <a:r>
                  <a:rPr lang="en-US" sz="4000" dirty="0" smtClean="0"/>
                  <a:t>  </a:t>
                </a:r>
                <a:r>
                  <a:rPr lang="en-US" sz="4000" dirty="0" err="1" smtClean="0"/>
                  <a:t>massasi</a:t>
                </a:r>
                <a:r>
                  <a:rPr lang="en-US" sz="4000" dirty="0" smtClean="0"/>
                  <a:t>  8 g </a:t>
                </a:r>
                <a:r>
                  <a:rPr lang="en-US" sz="4000" dirty="0" err="1" smtClean="0"/>
                  <a:t>bo‘lsa</a:t>
                </a:r>
                <a:r>
                  <a:rPr lang="en-US" sz="4000" dirty="0" smtClean="0"/>
                  <a:t>, </a:t>
                </a:r>
                <a:r>
                  <a:rPr lang="en-US" sz="4000" dirty="0" err="1" smtClean="0"/>
                  <a:t>ushbu</a:t>
                </a:r>
                <a:r>
                  <a:rPr lang="en-US" sz="4000" dirty="0" smtClean="0"/>
                  <a:t>  </a:t>
                </a:r>
                <a:r>
                  <a:rPr lang="en-US" sz="4000" dirty="0" err="1" smtClean="0"/>
                  <a:t>moddaning</a:t>
                </a:r>
                <a:r>
                  <a:rPr lang="en-US" sz="4000" dirty="0" smtClean="0"/>
                  <a:t> </a:t>
                </a:r>
                <a:r>
                  <a:rPr lang="en-US" sz="4000" dirty="0" err="1" smtClean="0"/>
                  <a:t>molyar</a:t>
                </a:r>
                <a:r>
                  <a:rPr lang="en-US" sz="4000" dirty="0" smtClean="0"/>
                  <a:t>  </a:t>
                </a:r>
                <a:r>
                  <a:rPr lang="en-US" sz="4000" dirty="0" err="1" smtClean="0"/>
                  <a:t>massasini</a:t>
                </a:r>
                <a:r>
                  <a:rPr lang="en-US" sz="4000" dirty="0" smtClean="0"/>
                  <a:t> </a:t>
                </a:r>
                <a:r>
                  <a:rPr lang="en-US" sz="4000" dirty="0" err="1" smtClean="0"/>
                  <a:t>va</a:t>
                </a:r>
                <a:r>
                  <a:rPr lang="en-US" sz="4000" dirty="0" smtClean="0"/>
                  <a:t> </a:t>
                </a:r>
                <a:r>
                  <a:rPr lang="en-US" sz="4000" dirty="0" err="1" smtClean="0"/>
                  <a:t>formulasini</a:t>
                </a:r>
                <a:r>
                  <a:rPr lang="en-US" sz="4000" dirty="0" smtClean="0"/>
                  <a:t> toping.</a:t>
                </a:r>
              </a:p>
              <a:p>
                <a:pPr marL="742950" indent="-742950">
                  <a:buAutoNum type="alphaUcParenR"/>
                </a:pPr>
                <a:r>
                  <a:rPr lang="en-US" sz="4000" dirty="0" smtClean="0"/>
                  <a:t>16 g/</a:t>
                </a:r>
                <a:r>
                  <a:rPr lang="en-US" sz="4000" dirty="0" err="1" smtClean="0"/>
                  <a:t>mol</a:t>
                </a:r>
                <a:r>
                  <a:rPr lang="en-US" sz="4000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𝐶𝐻</m:t>
                        </m:r>
                      </m:e>
                      <m:sub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</m:oMath>
                </a14:m>
                <a:endParaRPr lang="en-US" sz="4000" dirty="0" smtClean="0"/>
              </a:p>
              <a:p>
                <a:pPr marL="742950" indent="-742950">
                  <a:buAutoNum type="alphaUcParenR"/>
                </a:pPr>
                <a:r>
                  <a:rPr lang="en-US" sz="4000" dirty="0"/>
                  <a:t> </a:t>
                </a:r>
                <a:r>
                  <a:rPr lang="en-US" sz="4000" dirty="0" smtClean="0"/>
                  <a:t>2 g/</a:t>
                </a:r>
                <a:r>
                  <a:rPr lang="en-US" sz="4000" dirty="0" err="1" smtClean="0"/>
                  <a:t>mol</a:t>
                </a:r>
                <a:r>
                  <a:rPr lang="en-US" sz="4000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US" sz="4000" dirty="0" smtClean="0"/>
              </a:p>
              <a:p>
                <a:pPr marL="742950" indent="-742950">
                  <a:buAutoNum type="alphaUcParenR"/>
                </a:pPr>
                <a:r>
                  <a:rPr lang="en-US" sz="4000" dirty="0"/>
                  <a:t> </a:t>
                </a:r>
                <a:r>
                  <a:rPr lang="en-US" sz="4000" dirty="0" smtClean="0"/>
                  <a:t>44 g/</a:t>
                </a:r>
                <a:r>
                  <a:rPr lang="en-US" sz="4000" dirty="0" err="1" smtClean="0"/>
                  <a:t>mol</a:t>
                </a:r>
                <a:r>
                  <a:rPr lang="en-US" sz="4000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𝐶𝑂</m:t>
                        </m:r>
                      </m:e>
                      <m:sub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US" sz="4000" dirty="0" smtClean="0"/>
              </a:p>
              <a:p>
                <a:pPr marL="742950" indent="-742950">
                  <a:buAutoNum type="alphaUcParenR"/>
                </a:pPr>
                <a:r>
                  <a:rPr lang="en-US" sz="4000" dirty="0"/>
                  <a:t> </a:t>
                </a:r>
                <a:r>
                  <a:rPr lang="en-US" sz="4000" dirty="0" smtClean="0"/>
                  <a:t>32 g/</a:t>
                </a:r>
                <a:r>
                  <a:rPr lang="en-US" sz="4000" dirty="0" err="1" smtClean="0"/>
                  <a:t>mol</a:t>
                </a:r>
                <a:r>
                  <a:rPr lang="en-US" sz="4000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𝑂</m:t>
                        </m:r>
                      </m:e>
                      <m:sub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ru-RU" sz="4000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50292" y="1607260"/>
                <a:ext cx="11491415" cy="4820835"/>
              </a:xfrm>
              <a:blipFill rotWithShape="0">
                <a:blip r:embed="rId2"/>
                <a:stretch>
                  <a:fillRect l="-1856" t="-3544" r="-132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Заголовок 1"/>
          <p:cNvSpPr txBox="1"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                          </a:t>
            </a:r>
            <a:r>
              <a:rPr lang="en-US" sz="6600" b="1" dirty="0" smtClean="0">
                <a:solidFill>
                  <a:schemeClr val="bg1"/>
                </a:solidFill>
              </a:rPr>
              <a:t>1-</a:t>
            </a:r>
            <a:r>
              <a:rPr lang="en-US" sz="6000" b="1" dirty="0" smtClean="0">
                <a:solidFill>
                  <a:schemeClr val="bg1"/>
                </a:solidFill>
              </a:rPr>
              <a:t>Masala</a:t>
            </a:r>
            <a:endParaRPr lang="ru-RU" sz="6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7605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27296" y="0"/>
            <a:ext cx="12219296" cy="1325563"/>
          </a:xfrm>
          <a:solidFill>
            <a:srgbClr val="0070C0"/>
          </a:solidFill>
        </p:spPr>
        <p:txBody>
          <a:bodyPr/>
          <a:lstStyle/>
          <a:p>
            <a:r>
              <a:rPr lang="en-US" dirty="0" smtClean="0"/>
              <a:t>                             </a:t>
            </a:r>
            <a:r>
              <a:rPr lang="en-US" sz="6000" b="1" dirty="0" err="1" smtClean="0">
                <a:solidFill>
                  <a:schemeClr val="bg1"/>
                </a:solidFill>
              </a:rPr>
              <a:t>Yechish</a:t>
            </a:r>
            <a:endParaRPr lang="ru-RU" sz="6000" b="1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dirty="0" smtClean="0"/>
                  <a:t> </a:t>
                </a:r>
                <a:r>
                  <a:rPr lang="en-US" sz="4000" dirty="0" err="1" smtClean="0"/>
                  <a:t>Berilgan</a:t>
                </a:r>
                <a:r>
                  <a:rPr lang="en-US" sz="4000" dirty="0" smtClean="0"/>
                  <a:t>:</a:t>
                </a:r>
              </a:p>
              <a:p>
                <a:pPr marL="0" indent="0">
                  <a:buNone/>
                </a:pPr>
                <a:r>
                  <a:rPr lang="en-US" sz="4000" dirty="0" smtClean="0"/>
                  <a:t>n = 0,25 </a:t>
                </a:r>
                <a:r>
                  <a:rPr lang="en-US" sz="4000" dirty="0" err="1" smtClean="0"/>
                  <a:t>mol</a:t>
                </a:r>
                <a:endParaRPr lang="en-US" sz="4000" dirty="0" smtClean="0"/>
              </a:p>
              <a:p>
                <a:pPr marL="0" indent="0">
                  <a:buNone/>
                </a:pPr>
                <a:r>
                  <a:rPr lang="en-US" sz="4000" dirty="0" smtClean="0"/>
                  <a:t>m = 8 g</a:t>
                </a:r>
              </a:p>
              <a:p>
                <a:pPr marL="0" indent="0">
                  <a:buNone/>
                </a:pPr>
                <a:r>
                  <a:rPr lang="en-US" sz="4000" dirty="0" smtClean="0"/>
                  <a:t>M=?                 </a:t>
                </a:r>
                <a:r>
                  <a:rPr lang="en-US" sz="4400" dirty="0" smtClean="0"/>
                  <a:t>M </a:t>
                </a:r>
                <a:r>
                  <a:rPr lang="en-US" sz="4400" dirty="0"/>
                  <a:t>=</a:t>
                </a:r>
                <a:r>
                  <a:rPr lang="en-US" sz="4400" b="1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1" i="1">
                            <a:latin typeface="Cambria Math" panose="02040503050406030204" pitchFamily="18" charset="0"/>
                          </a:rPr>
                          <m:t>𝒎</m:t>
                        </m:r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  </m:t>
                        </m:r>
                      </m:num>
                      <m:den>
                        <m:r>
                          <a:rPr lang="en-US" sz="4400" b="1" i="1" dirty="0">
                            <a:latin typeface="Cambria Math" panose="02040503050406030204" pitchFamily="18" charset="0"/>
                          </a:rPr>
                          <m:t>𝒏</m:t>
                        </m:r>
                      </m:den>
                    </m:f>
                  </m:oMath>
                </a14:m>
                <a:r>
                  <a:rPr lang="ru-RU" sz="4400" b="1" dirty="0" smtClean="0"/>
                  <a:t> </a:t>
                </a:r>
                <a:r>
                  <a:rPr lang="en-US" sz="4400" dirty="0" smtClean="0"/>
                  <a:t>=</a:t>
                </a:r>
                <a:r>
                  <a:rPr lang="en-US" sz="4400" b="1" dirty="0" smtClean="0"/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b="1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1" i="1" dirty="0" smtClean="0">
                            <a:latin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en-US" sz="4400" b="1" i="1" dirty="0" smtClean="0"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en-US" sz="4400" b="1" i="1" dirty="0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4400" b="1" i="1" dirty="0" smtClean="0">
                            <a:latin typeface="Cambria Math" panose="02040503050406030204" pitchFamily="18" charset="0"/>
                          </a:rPr>
                          <m:t>𝟐𝟓</m:t>
                        </m:r>
                      </m:den>
                    </m:f>
                  </m:oMath>
                </a14:m>
                <a:r>
                  <a:rPr lang="en-US" sz="4400" b="1" dirty="0" smtClean="0"/>
                  <a:t>  </a:t>
                </a:r>
                <a:r>
                  <a:rPr lang="en-US" sz="4400" dirty="0" smtClean="0"/>
                  <a:t>=</a:t>
                </a:r>
                <a:r>
                  <a:rPr lang="en-US" sz="4400" b="1" dirty="0" smtClean="0"/>
                  <a:t> </a:t>
                </a:r>
                <a:r>
                  <a:rPr lang="en-US" sz="3600" dirty="0" smtClean="0"/>
                  <a:t>32g</a:t>
                </a:r>
                <a:r>
                  <a:rPr lang="en-US" sz="4400" b="1" dirty="0" smtClean="0"/>
                  <a:t>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400" i="1">
                            <a:latin typeface="Cambria Math" panose="02040503050406030204" pitchFamily="18" charset="0"/>
                          </a:rPr>
                          <m:t>𝑂</m:t>
                        </m:r>
                      </m:e>
                      <m:sub>
                        <m:r>
                          <a:rPr lang="en-US" sz="44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ru-RU" sz="4400" b="1" dirty="0"/>
              </a:p>
              <a:p>
                <a:pPr marL="0" indent="0">
                  <a:buNone/>
                </a:pPr>
                <a:endParaRPr lang="ru-RU" sz="4000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2087" t="-392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648458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218363" y="1637731"/>
                <a:ext cx="11973637" cy="4525584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sz="3600" dirty="0" smtClean="0"/>
                  <a:t>    21,07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22</m:t>
                        </m:r>
                      </m:sup>
                    </m:sSup>
                  </m:oMath>
                </a14:m>
                <a:r>
                  <a:rPr lang="en-US" sz="3600" dirty="0" smtClean="0"/>
                  <a:t> ta atom </a:t>
                </a:r>
                <a:r>
                  <a:rPr lang="en-US" sz="3600" dirty="0" err="1" smtClean="0"/>
                  <a:t>tutgan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sulfat</a:t>
                </a:r>
                <a:r>
                  <a:rPr lang="en-US" sz="3600" dirty="0" smtClean="0"/>
                  <a:t>  </a:t>
                </a:r>
                <a:r>
                  <a:rPr lang="en-US" sz="3600" dirty="0" err="1" smtClean="0"/>
                  <a:t>kislotaning</a:t>
                </a:r>
                <a:r>
                  <a:rPr lang="en-US" sz="3600" dirty="0" smtClean="0"/>
                  <a:t>  </a:t>
                </a:r>
                <a:r>
                  <a:rPr lang="en-US" sz="3600" dirty="0" err="1" smtClean="0"/>
                  <a:t>modda</a:t>
                </a:r>
                <a:r>
                  <a:rPr lang="en-US" sz="3600" dirty="0" smtClean="0"/>
                  <a:t>  </a:t>
                </a:r>
                <a:r>
                  <a:rPr lang="en-US" sz="3600" dirty="0" err="1" smtClean="0"/>
                  <a:t>miqdorini</a:t>
                </a:r>
                <a:r>
                  <a:rPr lang="en-US" sz="3600" dirty="0" smtClean="0"/>
                  <a:t>  </a:t>
                </a:r>
                <a:r>
                  <a:rPr lang="en-US" sz="3600" dirty="0" err="1" smtClean="0"/>
                  <a:t>aniqlang</a:t>
                </a:r>
                <a:r>
                  <a:rPr lang="en-US" sz="3600" dirty="0" smtClean="0"/>
                  <a:t>.</a:t>
                </a:r>
              </a:p>
              <a:p>
                <a:pPr marL="0" indent="0">
                  <a:buNone/>
                </a:pPr>
                <a:r>
                  <a:rPr lang="en-US" sz="3600" dirty="0" err="1" smtClean="0"/>
                  <a:t>Berilgan</a:t>
                </a:r>
                <a:r>
                  <a:rPr lang="en-US" sz="3600" dirty="0" smtClean="0"/>
                  <a:t>:</a:t>
                </a:r>
              </a:p>
              <a:p>
                <a:pPr marL="0" indent="0">
                  <a:buNone/>
                </a:pPr>
                <a:r>
                  <a:rPr lang="en-US" sz="3600" dirty="0" smtClean="0"/>
                  <a:t>N=21,07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3600" dirty="0" smtClean="0"/>
                  <a:t>                  </a:t>
                </a:r>
                <a:r>
                  <a:rPr lang="en-US" dirty="0" smtClean="0"/>
                  <a:t> </a:t>
                </a:r>
                <a:r>
                  <a:rPr lang="en-US" sz="4000" dirty="0" smtClean="0"/>
                  <a:t>21,07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22</m:t>
                        </m:r>
                      </m:sup>
                    </m:sSup>
                  </m:oMath>
                </a14:m>
                <a:r>
                  <a:rPr lang="en-US" sz="4000" dirty="0" smtClean="0"/>
                  <a:t>=  2,107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endParaRPr lang="en-US" sz="4000" dirty="0" smtClean="0"/>
              </a:p>
              <a:p>
                <a:pPr marL="0" indent="0">
                  <a:buNone/>
                </a:pPr>
                <a:r>
                  <a:rPr lang="en-US" sz="4000" dirty="0" smtClean="0"/>
                  <a:t>n =?</a:t>
                </a:r>
              </a:p>
              <a:p>
                <a:pPr marL="0" indent="0">
                  <a:buNone/>
                </a:pPr>
                <a:r>
                  <a:rPr lang="en-US" sz="4000" dirty="0"/>
                  <a:t> </a:t>
                </a: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18363" y="1637731"/>
                <a:ext cx="11973637" cy="4525584"/>
              </a:xfrm>
              <a:blipFill rotWithShape="0">
                <a:blip r:embed="rId2"/>
                <a:stretch>
                  <a:fillRect l="-1833" t="-336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Заголовок 1"/>
          <p:cNvSpPr txBox="1"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                          </a:t>
            </a:r>
            <a:r>
              <a:rPr lang="en-US" sz="6600" b="1" dirty="0" smtClean="0">
                <a:solidFill>
                  <a:schemeClr val="bg1"/>
                </a:solidFill>
              </a:rPr>
              <a:t>2-</a:t>
            </a:r>
            <a:r>
              <a:rPr lang="en-US" sz="6000" b="1" dirty="0" smtClean="0">
                <a:solidFill>
                  <a:schemeClr val="bg1"/>
                </a:solidFill>
              </a:rPr>
              <a:t>Masala</a:t>
            </a:r>
            <a:endParaRPr lang="ru-RU" sz="6000" b="1" dirty="0">
              <a:solidFill>
                <a:schemeClr val="bg1"/>
              </a:solidFill>
            </a:endParaRPr>
          </a:p>
        </p:txBody>
      </p:sp>
      <p:sp>
        <p:nvSpPr>
          <p:cNvPr id="2" name="Умножение 1"/>
          <p:cNvSpPr/>
          <p:nvPr/>
        </p:nvSpPr>
        <p:spPr>
          <a:xfrm>
            <a:off x="2097205" y="1856096"/>
            <a:ext cx="150125" cy="122830"/>
          </a:xfrm>
          <a:prstGeom prst="mathMultiply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Умножение 4"/>
          <p:cNvSpPr/>
          <p:nvPr/>
        </p:nvSpPr>
        <p:spPr>
          <a:xfrm>
            <a:off x="2172268" y="3625479"/>
            <a:ext cx="150125" cy="122830"/>
          </a:xfrm>
          <a:prstGeom prst="mathMultiply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Умножение 5"/>
          <p:cNvSpPr/>
          <p:nvPr/>
        </p:nvSpPr>
        <p:spPr>
          <a:xfrm>
            <a:off x="7050205" y="3614063"/>
            <a:ext cx="150125" cy="122830"/>
          </a:xfrm>
          <a:prstGeom prst="mathMultiply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Умножение 6"/>
          <p:cNvSpPr/>
          <p:nvPr/>
        </p:nvSpPr>
        <p:spPr>
          <a:xfrm>
            <a:off x="10392485" y="3650457"/>
            <a:ext cx="150125" cy="122830"/>
          </a:xfrm>
          <a:prstGeom prst="mathMultiply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право 7"/>
          <p:cNvSpPr/>
          <p:nvPr/>
        </p:nvSpPr>
        <p:spPr>
          <a:xfrm>
            <a:off x="7329130" y="2997533"/>
            <a:ext cx="1091253" cy="20208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лево 8"/>
          <p:cNvSpPr/>
          <p:nvPr/>
        </p:nvSpPr>
        <p:spPr>
          <a:xfrm>
            <a:off x="6769289" y="4070731"/>
            <a:ext cx="1228299" cy="20208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829710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160060"/>
          </a:xfrm>
          <a:solidFill>
            <a:srgbClr val="0070C0"/>
          </a:solidFill>
        </p:spPr>
        <p:txBody>
          <a:bodyPr/>
          <a:lstStyle/>
          <a:p>
            <a:r>
              <a:rPr lang="en-US" dirty="0" smtClean="0"/>
              <a:t>                     </a:t>
            </a:r>
            <a:r>
              <a:rPr lang="en-US" sz="6000" b="1" dirty="0" err="1" smtClean="0">
                <a:solidFill>
                  <a:schemeClr val="bg1"/>
                </a:solidFill>
              </a:rPr>
              <a:t>Yechish</a:t>
            </a:r>
            <a:endParaRPr lang="ru-RU" sz="6000" b="1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696036" y="1541181"/>
                <a:ext cx="11122925" cy="3604025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sz="4000" b="1" dirty="0" smtClean="0">
                    <a:solidFill>
                      <a:srgbClr val="002060"/>
                    </a:solidFill>
                  </a:rPr>
                  <a:t>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𝑯</m:t>
                        </m:r>
                      </m:e>
                      <m:sub>
                        <m:sSup>
                          <m:sSupPr>
                            <m:ctrlPr>
                              <a:rPr lang="en-US" sz="4000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000" b="1" i="1">
                                <a:latin typeface="Cambria Math" panose="02040503050406030204" pitchFamily="18" charset="0"/>
                              </a:rPr>
                              <m:t>𝟐</m:t>
                            </m:r>
                          </m:e>
                          <m:sup>
                            <m:r>
                              <a:rPr lang="en-US" sz="4000" b="1" i="1">
                                <a:latin typeface="Cambria Math" panose="02040503050406030204" pitchFamily="18" charset="0"/>
                              </a:rPr>
                              <m:t> </m:t>
                            </m:r>
                          </m:sup>
                        </m:sSup>
                      </m:sub>
                    </m:sSub>
                    <m:sSub>
                      <m:sSubPr>
                        <m:ctrlPr>
                          <a:rPr lang="en-US" sz="40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𝑺𝑶</m:t>
                        </m:r>
                      </m:e>
                      <m:sub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𝟒</m:t>
                        </m:r>
                      </m:sub>
                    </m:sSub>
                  </m:oMath>
                </a14:m>
                <a:r>
                  <a:rPr lang="en-US" sz="4000" b="1" dirty="0"/>
                  <a:t>  da  7 ta atom </a:t>
                </a:r>
                <a:r>
                  <a:rPr lang="en-US" sz="4000" b="1" dirty="0" err="1"/>
                  <a:t>bor</a:t>
                </a:r>
                <a:endParaRPr lang="en-US" sz="4000" b="1" dirty="0"/>
              </a:p>
              <a:p>
                <a:pPr marL="0" lvl="0" indent="0">
                  <a:buNone/>
                </a:pPr>
                <a:endParaRPr lang="en-US" sz="4000" b="1" dirty="0" smtClean="0">
                  <a:solidFill>
                    <a:srgbClr val="002060"/>
                  </a:solidFill>
                </a:endParaRPr>
              </a:p>
              <a:p>
                <a:pPr marL="0" lvl="0" indent="0">
                  <a:buNone/>
                </a:pPr>
                <a:r>
                  <a:rPr lang="en-US" sz="4000" b="1" dirty="0">
                    <a:solidFill>
                      <a:srgbClr val="002060"/>
                    </a:solidFill>
                  </a:rPr>
                  <a:t> </a:t>
                </a:r>
                <a:r>
                  <a:rPr lang="en-US" sz="4000" b="1" dirty="0" smtClean="0">
                    <a:solidFill>
                      <a:srgbClr val="002060"/>
                    </a:solidFill>
                  </a:rPr>
                  <a:t>    </a:t>
                </a:r>
                <a:r>
                  <a:rPr lang="en-US" sz="5400" b="1" dirty="0" smtClean="0">
                    <a:solidFill>
                      <a:srgbClr val="002060"/>
                    </a:solidFill>
                  </a:rPr>
                  <a:t>n </a:t>
                </a:r>
                <a:r>
                  <a:rPr lang="en-US" sz="5400" b="1" dirty="0">
                    <a:solidFill>
                      <a:srgbClr val="002060"/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𝑵</m:t>
                        </m:r>
                      </m:num>
                      <m:den>
                        <m:sSub>
                          <m:sSubPr>
                            <m:ctrlPr>
                              <a:rPr lang="en-US" sz="5400" b="1" i="1" dirty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5400" b="1" i="1" dirty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𝑵</m:t>
                            </m:r>
                          </m:e>
                          <m:sub>
                            <m:r>
                              <a:rPr lang="en-US" sz="5400" b="1" i="1" dirty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𝑨</m:t>
                            </m:r>
                          </m:sub>
                        </m:sSub>
                        <m:r>
                          <a:rPr lang="en-US" sz="54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𝒙𝑺</m:t>
                        </m:r>
                      </m:den>
                    </m:f>
                  </m:oMath>
                </a14:m>
                <a:r>
                  <a:rPr lang="en-US" sz="5400" dirty="0" smtClean="0"/>
                  <a:t>  </a:t>
                </a:r>
                <a:r>
                  <a:rPr lang="en-US" sz="5400" b="1" dirty="0" smtClean="0">
                    <a:solidFill>
                      <a:srgbClr val="002060"/>
                    </a:solidFill>
                  </a:rPr>
                  <a:t>= </a:t>
                </a:r>
                <a:r>
                  <a:rPr lang="en-US" sz="4000" b="1" dirty="0" smtClean="0">
                    <a:solidFill>
                      <a:srgbClr val="002060"/>
                    </a:solidFill>
                  </a:rPr>
                  <a:t>                       </a:t>
                </a:r>
                <a:r>
                  <a:rPr lang="en-US" sz="5400" b="1" dirty="0" smtClean="0">
                    <a:solidFill>
                      <a:srgbClr val="002060"/>
                    </a:solidFill>
                  </a:rPr>
                  <a:t>= </a:t>
                </a:r>
                <a:r>
                  <a:rPr lang="en-US" sz="4000" b="1" dirty="0" smtClean="0">
                    <a:solidFill>
                      <a:srgbClr val="002060"/>
                    </a:solidFill>
                  </a:rPr>
                  <a:t>0,05 </a:t>
                </a:r>
                <a:r>
                  <a:rPr lang="en-US" sz="4000" b="1" dirty="0" err="1" smtClean="0">
                    <a:solidFill>
                      <a:srgbClr val="002060"/>
                    </a:solidFill>
                  </a:rPr>
                  <a:t>mol</a:t>
                </a:r>
                <a:endParaRPr lang="ru-RU" sz="4000" dirty="0"/>
              </a:p>
              <a:p>
                <a:pPr marL="0" indent="0">
                  <a:buNone/>
                </a:pPr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96036" y="1541181"/>
                <a:ext cx="11122925" cy="3604025"/>
              </a:xfrm>
              <a:blipFill rotWithShape="0">
                <a:blip r:embed="rId2"/>
                <a:stretch>
                  <a:fillRect t="-473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4934669" y="2535920"/>
                <a:ext cx="3122330" cy="72180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b="1" i="1" dirty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dirty="0"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4000" b="1" i="1" dirty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4000" b="1" i="1" dirty="0">
                              <a:latin typeface="Cambria Math" panose="02040503050406030204" pitchFamily="18" charset="0"/>
                            </a:rPr>
                            <m:t>𝟏𝟎𝟕</m:t>
                          </m:r>
                          <m:r>
                            <a:rPr lang="en-US" sz="4000" b="1" i="1" dirty="0"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4000" b="1" i="1" dirty="0">
                              <a:latin typeface="Cambria Math" panose="02040503050406030204" pitchFamily="18" charset="0"/>
                            </a:rPr>
                            <m:t>𝟏𝟎</m:t>
                          </m:r>
                        </m:e>
                        <m:sup>
                          <m:r>
                            <a:rPr lang="en-US" sz="4000" b="1" i="1" dirty="0">
                              <a:latin typeface="Cambria Math" panose="02040503050406030204" pitchFamily="18" charset="0"/>
                            </a:rPr>
                            <m:t>𝟐𝟑</m:t>
                          </m:r>
                        </m:sup>
                      </m:sSup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34669" y="2535920"/>
                <a:ext cx="3122330" cy="721801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4812841" y="3627632"/>
                <a:ext cx="3244158" cy="72180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 dirty="0">
                            <a:latin typeface="Cambria Math" panose="02040503050406030204" pitchFamily="18" charset="0"/>
                          </a:rPr>
                          <m:t>𝟔</m:t>
                        </m:r>
                        <m:r>
                          <a:rPr lang="en-US" sz="4000" b="1" i="1" dirty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4000" b="1" i="1" dirty="0">
                            <a:latin typeface="Cambria Math" panose="02040503050406030204" pitchFamily="18" charset="0"/>
                          </a:rPr>
                          <m:t>𝟎𝟐</m:t>
                        </m:r>
                        <m:r>
                          <a:rPr lang="en-US" sz="4000" b="1" i="1" dirty="0"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4000" b="1" i="1" dirty="0">
                            <a:latin typeface="Cambria Math" panose="02040503050406030204" pitchFamily="18" charset="0"/>
                          </a:rPr>
                          <m:t>𝟏𝟎</m:t>
                        </m:r>
                      </m:e>
                      <m:sup>
                        <m:r>
                          <a:rPr lang="en-US" sz="4000" b="1" i="1" dirty="0">
                            <a:latin typeface="Cambria Math" panose="02040503050406030204" pitchFamily="18" charset="0"/>
                          </a:rPr>
                          <m:t>𝟐𝟑</m:t>
                        </m:r>
                      </m:sup>
                    </m:sSup>
                  </m:oMath>
                </a14:m>
                <a:r>
                  <a:rPr lang="en-US" sz="4000" b="1" dirty="0" smtClean="0"/>
                  <a:t>x7</a:t>
                </a:r>
                <a:endParaRPr lang="ru-RU" sz="4000" b="1" dirty="0"/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12841" y="3627632"/>
                <a:ext cx="3244158" cy="721801"/>
              </a:xfrm>
              <a:prstGeom prst="rect">
                <a:avLst/>
              </a:prstGeom>
              <a:blipFill rotWithShape="0">
                <a:blip r:embed="rId4"/>
                <a:stretch>
                  <a:fillRect t="-13559" r="-5451" b="-3559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Деление 5"/>
          <p:cNvSpPr/>
          <p:nvPr/>
        </p:nvSpPr>
        <p:spPr>
          <a:xfrm flipV="1">
            <a:off x="4408228" y="3448281"/>
            <a:ext cx="4053384" cy="45719"/>
          </a:xfrm>
          <a:prstGeom prst="mathDivid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6693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4000" dirty="0" smtClean="0"/>
                  <a:t>    </a:t>
                </a:r>
                <a:r>
                  <a:rPr lang="ru-RU" sz="4000" dirty="0" smtClean="0"/>
                  <a:t>17</a:t>
                </a:r>
                <a:r>
                  <a:rPr lang="en-US" sz="4000" dirty="0" smtClean="0"/>
                  <a:t>,92 </a:t>
                </a:r>
                <a:r>
                  <a:rPr lang="en-US" sz="4000" dirty="0" err="1" smtClean="0"/>
                  <a:t>litr</a:t>
                </a:r>
                <a:r>
                  <a:rPr lang="en-US" sz="4000" dirty="0" smtClean="0"/>
                  <a:t>  (n.sh)  </a:t>
                </a:r>
                <a:r>
                  <a:rPr lang="en-US" sz="4000" dirty="0" err="1" smtClean="0"/>
                  <a:t>noma’lum</a:t>
                </a:r>
                <a:r>
                  <a:rPr lang="en-US" sz="4000" dirty="0" smtClean="0"/>
                  <a:t> </a:t>
                </a:r>
                <a:r>
                  <a:rPr lang="en-US" sz="4000" dirty="0" err="1" smtClean="0"/>
                  <a:t>gaz</a:t>
                </a:r>
                <a:r>
                  <a:rPr lang="en-US" sz="4000" dirty="0" smtClean="0"/>
                  <a:t> </a:t>
                </a:r>
                <a:r>
                  <a:rPr lang="en-US" sz="4000" dirty="0" err="1" smtClean="0"/>
                  <a:t>tarkibida</a:t>
                </a:r>
                <a:r>
                  <a:rPr lang="en-US" sz="4000" dirty="0" smtClean="0"/>
                  <a:t> 48,16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23  </m:t>
                        </m:r>
                      </m:sup>
                    </m:sSup>
                  </m:oMath>
                </a14:m>
                <a:r>
                  <a:rPr lang="en-US" sz="4000" dirty="0" smtClean="0"/>
                  <a:t> ta proton </a:t>
                </a:r>
                <a:r>
                  <a:rPr lang="en-US" sz="4000" dirty="0" err="1" smtClean="0"/>
                  <a:t>bo‘lsa</a:t>
                </a:r>
                <a:r>
                  <a:rPr lang="en-US" sz="4000" dirty="0" smtClean="0"/>
                  <a:t>,  </a:t>
                </a:r>
                <a:r>
                  <a:rPr lang="en-US" sz="4000" dirty="0" err="1" smtClean="0"/>
                  <a:t>uni</a:t>
                </a:r>
                <a:r>
                  <a:rPr lang="en-US" sz="4000" dirty="0" smtClean="0"/>
                  <a:t> </a:t>
                </a:r>
                <a:r>
                  <a:rPr lang="en-US" sz="4000" dirty="0" err="1" smtClean="0"/>
                  <a:t>aniqlang</a:t>
                </a:r>
                <a:r>
                  <a:rPr lang="en-US" sz="4000" dirty="0" smtClean="0"/>
                  <a:t>.</a:t>
                </a:r>
              </a:p>
              <a:p>
                <a:pPr marL="0" indent="0">
                  <a:buNone/>
                </a:pPr>
                <a:r>
                  <a:rPr lang="en-US" sz="4000" dirty="0" smtClean="0"/>
                  <a:t>A)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sSup>
                      <m:sSupPr>
                        <m:ctrlPr>
                          <a:rPr lang="en-US" sz="400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0" i="1" dirty="0" smtClean="0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p/>
                    </m:sSup>
                  </m:oMath>
                </a14:m>
                <a:r>
                  <a:rPr lang="en-US" sz="4000" dirty="0" smtClean="0"/>
                  <a:t>  </a:t>
                </a:r>
              </a:p>
              <a:p>
                <a:pPr marL="0" indent="0">
                  <a:buNone/>
                </a:pPr>
                <a:r>
                  <a:rPr lang="en-US" sz="4000" dirty="0" smtClean="0"/>
                  <a:t>B)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𝑁𝐻</m:t>
                        </m:r>
                      </m:e>
                      <m:sub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endParaRPr lang="en-US" sz="4000" dirty="0" smtClean="0"/>
              </a:p>
              <a:p>
                <a:pPr marL="0" indent="0">
                  <a:buNone/>
                </a:pPr>
                <a:r>
                  <a:rPr lang="en-US" sz="4000" dirty="0" smtClean="0"/>
                  <a:t>C) NO</a:t>
                </a:r>
              </a:p>
              <a:p>
                <a:pPr marL="0" indent="0">
                  <a:buNone/>
                </a:pPr>
                <a:r>
                  <a:rPr lang="en-US" sz="4000" dirty="0" smtClean="0"/>
                  <a:t>D) CO</a:t>
                </a:r>
                <a:endParaRPr lang="ru-RU" sz="4000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2087" t="-392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Заголовок 1"/>
          <p:cNvSpPr txBox="1"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                          </a:t>
            </a:r>
            <a:r>
              <a:rPr lang="en-US" sz="6600" b="1" dirty="0" smtClean="0">
                <a:solidFill>
                  <a:schemeClr val="bg1"/>
                </a:solidFill>
              </a:rPr>
              <a:t>3-</a:t>
            </a:r>
            <a:r>
              <a:rPr lang="en-US" sz="6000" b="1" dirty="0" smtClean="0">
                <a:solidFill>
                  <a:schemeClr val="bg1"/>
                </a:solidFill>
              </a:rPr>
              <a:t>masala</a:t>
            </a:r>
            <a:endParaRPr lang="ru-RU" sz="6000" b="1" dirty="0">
              <a:solidFill>
                <a:schemeClr val="bg1"/>
              </a:solidFill>
            </a:endParaRPr>
          </a:p>
        </p:txBody>
      </p:sp>
      <p:sp>
        <p:nvSpPr>
          <p:cNvPr id="2" name="Умножение 1"/>
          <p:cNvSpPr/>
          <p:nvPr/>
        </p:nvSpPr>
        <p:spPr>
          <a:xfrm>
            <a:off x="2306473" y="2593075"/>
            <a:ext cx="177419" cy="191068"/>
          </a:xfrm>
          <a:prstGeom prst="mathMultiply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278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3729014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sz="3600" dirty="0" smtClean="0"/>
                  <a:t>Berilgan:</a:t>
                </a:r>
              </a:p>
              <a:p>
                <a:pPr marL="0" indent="0">
                  <a:buNone/>
                </a:pPr>
                <a:r>
                  <a:rPr lang="en-US" sz="3600" dirty="0" smtClean="0"/>
                  <a:t>V  =</a:t>
                </a:r>
                <a:r>
                  <a:rPr lang="ru-RU" sz="3600" dirty="0" smtClean="0"/>
                  <a:t> </a:t>
                </a:r>
                <a:r>
                  <a:rPr lang="en-US" sz="3600" dirty="0" smtClean="0"/>
                  <a:t> </a:t>
                </a:r>
                <a:r>
                  <a:rPr lang="ru-RU" sz="3600" dirty="0" smtClean="0"/>
                  <a:t>17</a:t>
                </a:r>
                <a:r>
                  <a:rPr lang="en-US" sz="3600" dirty="0"/>
                  <a:t>,92 </a:t>
                </a:r>
                <a:r>
                  <a:rPr lang="en-US" sz="3600" dirty="0" err="1" smtClean="0"/>
                  <a:t>litr</a:t>
                </a:r>
                <a:endParaRPr lang="en-US" sz="3600" dirty="0" smtClean="0"/>
              </a:p>
              <a:p>
                <a:pPr marL="0" indent="0">
                  <a:buNone/>
                </a:pPr>
                <a:r>
                  <a:rPr lang="en-US" sz="3600" dirty="0" smtClean="0"/>
                  <a:t>N = </a:t>
                </a:r>
                <a:r>
                  <a:rPr lang="en-US" sz="3600" dirty="0"/>
                  <a:t>48,16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23  </m:t>
                        </m:r>
                      </m:sup>
                    </m:sSup>
                  </m:oMath>
                </a14:m>
                <a:r>
                  <a:rPr lang="en-US" sz="3600" dirty="0" smtClean="0"/>
                  <a:t>ta</a:t>
                </a:r>
              </a:p>
              <a:p>
                <a:pPr marL="0" indent="0">
                  <a:buNone/>
                </a:pPr>
                <a:r>
                  <a:rPr lang="en-US" sz="3600" dirty="0" smtClean="0"/>
                  <a:t>M=?</a:t>
                </a:r>
              </a:p>
              <a:p>
                <a:pPr marL="0" lvl="0" indent="0">
                  <a:buNone/>
                </a:pPr>
                <a:r>
                  <a:rPr lang="en-US" sz="3600" dirty="0"/>
                  <a:t> </a:t>
                </a:r>
                <a:r>
                  <a:rPr lang="en-US" sz="3600" dirty="0" smtClean="0"/>
                  <a:t>                </a:t>
                </a:r>
                <a:r>
                  <a:rPr lang="en-US" sz="4400" dirty="0" smtClean="0">
                    <a:solidFill>
                      <a:schemeClr val="tx1"/>
                    </a:solidFill>
                  </a:rPr>
                  <a:t>n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num>
                      <m:den>
                        <m:sSub>
                          <m:sSubPr>
                            <m:ctrlPr>
                              <a:rPr lang="en-US" sz="4400" i="1" dirty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400" b="0" i="1" dirty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sz="4400" b="0" i="1" dirty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𝑚</m:t>
                            </m:r>
                          </m:sub>
                        </m:sSub>
                        <m:r>
                          <a:rPr lang="ru-RU" sz="44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 </m:t>
                        </m:r>
                      </m:den>
                    </m:f>
                  </m:oMath>
                </a14:m>
                <a:r>
                  <a:rPr lang="ru-RU" sz="4400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4400" dirty="0" smtClean="0">
                    <a:solidFill>
                      <a:schemeClr val="tx1"/>
                    </a:solidFill>
                  </a:rPr>
                  <a:t>=</a:t>
                </a:r>
                <a:r>
                  <a:rPr lang="en-US" sz="3600" b="1" dirty="0" smtClean="0">
                    <a:solidFill>
                      <a:schemeClr val="tx1"/>
                    </a:solidFill>
                  </a:rPr>
                  <a:t>                    </a:t>
                </a:r>
                <a:r>
                  <a:rPr lang="en-US" sz="3600" dirty="0" smtClean="0">
                    <a:solidFill>
                      <a:schemeClr val="tx1"/>
                    </a:solidFill>
                  </a:rPr>
                  <a:t>=  0,8</a:t>
                </a:r>
                <a:endParaRPr lang="ru-RU" sz="3600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endParaRPr lang="en-US" sz="3600" dirty="0" smtClean="0"/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:endParaRPr lang="ru-RU" dirty="0"/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3729014"/>
              </a:xfrm>
              <a:blipFill rotWithShape="0">
                <a:blip r:embed="rId2"/>
                <a:stretch>
                  <a:fillRect l="-1797" t="-392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  <a:solidFill>
            <a:srgbClr val="0070C0"/>
          </a:solidFill>
        </p:spPr>
        <p:txBody>
          <a:bodyPr/>
          <a:lstStyle/>
          <a:p>
            <a:r>
              <a:rPr lang="en-US" dirty="0" smtClean="0"/>
              <a:t>                             </a:t>
            </a:r>
            <a:r>
              <a:rPr lang="en-US" sz="6000" b="1" dirty="0" err="1" smtClean="0">
                <a:solidFill>
                  <a:schemeClr val="bg1"/>
                </a:solidFill>
              </a:rPr>
              <a:t>Yechish</a:t>
            </a:r>
            <a:endParaRPr lang="ru-RU" sz="6000" b="1" dirty="0">
              <a:solidFill>
                <a:schemeClr val="bg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448648" y="3921343"/>
            <a:ext cx="215315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/>
              <a:t>17</a:t>
            </a:r>
            <a:r>
              <a:rPr lang="en-US" sz="4000" dirty="0"/>
              <a:t>,92 </a:t>
            </a:r>
            <a:r>
              <a:rPr lang="en-US" sz="4000" dirty="0" err="1"/>
              <a:t>litr</a:t>
            </a:r>
            <a:endParaRPr lang="en-US" sz="40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745708" y="4809516"/>
            <a:ext cx="12399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/>
              <a:t>22,4</a:t>
            </a:r>
            <a:endParaRPr lang="ru-RU" sz="4000" dirty="0"/>
          </a:p>
        </p:txBody>
      </p:sp>
      <p:sp>
        <p:nvSpPr>
          <p:cNvPr id="6" name="Деление 5"/>
          <p:cNvSpPr/>
          <p:nvPr/>
        </p:nvSpPr>
        <p:spPr>
          <a:xfrm>
            <a:off x="5167273" y="4726561"/>
            <a:ext cx="2715905" cy="45719"/>
          </a:xfrm>
          <a:prstGeom prst="mathDivid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8167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327547" y="1282891"/>
                <a:ext cx="6960358" cy="5008728"/>
              </a:xfrm>
            </p:spPr>
            <p:txBody>
              <a:bodyPr>
                <a:normAutofit fontScale="92500" lnSpcReduction="20000"/>
              </a:bodyPr>
              <a:lstStyle/>
              <a:p>
                <a:pPr marL="0" lvl="0" indent="0">
                  <a:buNone/>
                </a:pPr>
                <a:r>
                  <a:rPr lang="ru-RU" sz="4000" b="1" dirty="0" smtClean="0">
                    <a:solidFill>
                      <a:srgbClr val="002060"/>
                    </a:solidFill>
                  </a:rPr>
                  <a:t>       </a:t>
                </a:r>
                <a:r>
                  <a:rPr lang="en-US" sz="4000" b="1" dirty="0" smtClean="0">
                    <a:solidFill>
                      <a:srgbClr val="002060"/>
                    </a:solidFill>
                  </a:rPr>
                  <a:t>  </a:t>
                </a:r>
              </a:p>
              <a:p>
                <a:pPr marL="0" lvl="0" indent="0">
                  <a:buNone/>
                </a:pPr>
                <a:r>
                  <a:rPr lang="en-US" sz="4000" b="1" dirty="0">
                    <a:solidFill>
                      <a:srgbClr val="002060"/>
                    </a:solidFill>
                  </a:rPr>
                  <a:t> </a:t>
                </a:r>
                <a:r>
                  <a:rPr lang="en-US" sz="4000" b="1" dirty="0" smtClean="0">
                    <a:solidFill>
                      <a:srgbClr val="002060"/>
                    </a:solidFill>
                  </a:rPr>
                  <a:t>  n </a:t>
                </a:r>
                <a:r>
                  <a:rPr lang="en-US" sz="4000" b="1" dirty="0">
                    <a:solidFill>
                      <a:srgbClr val="002060"/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𝑵</m:t>
                        </m:r>
                      </m:num>
                      <m:den>
                        <m:sSub>
                          <m:sSubPr>
                            <m:ctrlPr>
                              <a:rPr lang="en-US" sz="4000" b="1" i="1" dirty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sSub>
                              <m:sSubPr>
                                <m:ctrlPr>
                                  <a:rPr lang="en-US" sz="4000" b="1" i="1" dirty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4000" b="1" i="1" dirty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  <m:t>𝑵</m:t>
                                </m:r>
                              </m:e>
                              <m:sub>
                                <m:r>
                                  <a:rPr lang="en-US" sz="4000" b="1" i="1" dirty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  <m:t>𝑨</m:t>
                                </m:r>
                              </m:sub>
                            </m:sSub>
                          </m:e>
                          <m:sub/>
                        </m:sSub>
                      </m:den>
                    </m:f>
                  </m:oMath>
                </a14:m>
                <a:r>
                  <a:rPr lang="ru-RU" sz="4000" dirty="0" smtClean="0"/>
                  <a:t>  =                 =</a:t>
                </a:r>
                <a:r>
                  <a:rPr lang="en-US" sz="4000" dirty="0" smtClean="0"/>
                  <a:t> </a:t>
                </a:r>
                <a:r>
                  <a:rPr lang="ru-RU" sz="4000" dirty="0" smtClean="0"/>
                  <a:t> 8 </a:t>
                </a:r>
                <a:r>
                  <a:rPr lang="en-US" sz="4000" dirty="0" err="1" smtClean="0"/>
                  <a:t>mol</a:t>
                </a:r>
                <a:endParaRPr lang="en-US" sz="4000" dirty="0" smtClean="0"/>
              </a:p>
              <a:p>
                <a:pPr marL="0" lvl="0" indent="0">
                  <a:buNone/>
                </a:pPr>
                <a:endParaRPr lang="en-US" sz="4000" dirty="0"/>
              </a:p>
              <a:p>
                <a:pPr marL="0" lvl="0" indent="0">
                  <a:buNone/>
                </a:pPr>
                <a:r>
                  <a:rPr lang="en-US" sz="4000" dirty="0" smtClean="0"/>
                  <a:t>         0,8 </a:t>
                </a:r>
                <a:r>
                  <a:rPr lang="en-US" sz="4000" dirty="0" err="1" smtClean="0"/>
                  <a:t>mol</a:t>
                </a:r>
                <a:r>
                  <a:rPr lang="en-US" sz="4000" dirty="0" smtClean="0"/>
                  <a:t>  ------------- 8 </a:t>
                </a:r>
                <a:r>
                  <a:rPr lang="en-US" sz="4000" dirty="0" err="1" smtClean="0"/>
                  <a:t>mol</a:t>
                </a:r>
                <a:endParaRPr lang="en-US" sz="4000" dirty="0" smtClean="0"/>
              </a:p>
              <a:p>
                <a:pPr marL="0" lvl="0" indent="0">
                  <a:buNone/>
                </a:pPr>
                <a:r>
                  <a:rPr lang="en-US" sz="4000" dirty="0"/>
                  <a:t> </a:t>
                </a:r>
                <a:r>
                  <a:rPr lang="en-US" sz="4000" dirty="0" smtClean="0"/>
                  <a:t>         1 </a:t>
                </a:r>
                <a:r>
                  <a:rPr lang="en-US" sz="4000" dirty="0" err="1" smtClean="0"/>
                  <a:t>mol</a:t>
                </a:r>
                <a:r>
                  <a:rPr lang="en-US" sz="4000" dirty="0" smtClean="0"/>
                  <a:t>    --------------x    </a:t>
                </a:r>
              </a:p>
              <a:p>
                <a:pPr marL="0" lvl="0" indent="0">
                  <a:buNone/>
                </a:pPr>
                <a:r>
                  <a:rPr lang="en-US" sz="4000" dirty="0"/>
                  <a:t> </a:t>
                </a:r>
                <a:r>
                  <a:rPr lang="en-US" sz="4000" dirty="0" smtClean="0"/>
                  <a:t>        </a:t>
                </a:r>
              </a:p>
              <a:p>
                <a:pPr marL="0" lvl="0" indent="0">
                  <a:buNone/>
                </a:pPr>
                <a:r>
                  <a:rPr lang="en-US" sz="4000" dirty="0"/>
                  <a:t> </a:t>
                </a:r>
                <a:r>
                  <a:rPr lang="en-US" sz="4000" dirty="0" smtClean="0"/>
                  <a:t>               x=10 </a:t>
                </a:r>
              </a:p>
              <a:p>
                <a:pPr marL="0" lvl="0" indent="0">
                  <a:buNone/>
                </a:pPr>
                <a:endParaRPr lang="en-US" sz="4000" dirty="0"/>
              </a:p>
              <a:p>
                <a:pPr marL="0" lvl="0" indent="0">
                  <a:buNone/>
                </a:pPr>
                <a:r>
                  <a:rPr lang="ru-RU" sz="4000" dirty="0" smtClean="0"/>
                  <a:t> </a:t>
                </a:r>
                <a:endParaRPr lang="ru-RU" sz="4000" dirty="0"/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27547" y="1282891"/>
                <a:ext cx="6960358" cy="5008728"/>
              </a:xfr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2775902" y="1352414"/>
                <a:ext cx="2939074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dirty="0"/>
                  <a:t>48,16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23  </m:t>
                        </m:r>
                      </m:sup>
                    </m:sSup>
                  </m:oMath>
                </a14:m>
                <a:endParaRPr lang="ru-RU" sz="4000" dirty="0"/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75902" y="1352414"/>
                <a:ext cx="2939074" cy="707886"/>
              </a:xfrm>
              <a:prstGeom prst="rect">
                <a:avLst/>
              </a:prstGeom>
              <a:blipFill rotWithShape="0">
                <a:blip r:embed="rId3"/>
                <a:stretch>
                  <a:fillRect l="-7261" t="-15517" b="-3620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2830492" y="2305717"/>
                <a:ext cx="2351413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i="1">
                          <a:latin typeface="Cambria Math" panose="02040503050406030204" pitchFamily="18" charset="0"/>
                        </a:rPr>
                        <m:t>6,02</m:t>
                      </m:r>
                      <m:r>
                        <a:rPr lang="en-US" sz="3600" i="1">
                          <a:latin typeface="Cambria Math" panose="02040503050406030204" pitchFamily="18" charset="0"/>
                        </a:rPr>
                        <m:t>𝑥</m:t>
                      </m:r>
                      <m:sSup>
                        <m:sSupPr>
                          <m:ctrlPr>
                            <a:rPr lang="en-US" sz="36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i="1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en-US" sz="3600" i="1">
                              <a:latin typeface="Cambria Math" panose="02040503050406030204" pitchFamily="18" charset="0"/>
                            </a:rPr>
                            <m:t>23</m:t>
                          </m:r>
                        </m:sup>
                      </m:sSup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30492" y="2305717"/>
                <a:ext cx="2351413" cy="646331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Деление 5"/>
          <p:cNvSpPr/>
          <p:nvPr/>
        </p:nvSpPr>
        <p:spPr>
          <a:xfrm>
            <a:off x="2658129" y="2154193"/>
            <a:ext cx="2696138" cy="45719"/>
          </a:xfrm>
          <a:prstGeom prst="mathDivid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8019572" y="1608026"/>
                <a:ext cx="3433376" cy="69378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)</m:t>
                        </m:r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sSup>
                      <m:sSupPr>
                        <m:ctrlPr>
                          <a:rPr lang="en-US" sz="36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600" i="1" dirty="0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p/>
                    </m:sSup>
                  </m:oMath>
                </a14:m>
                <a:r>
                  <a:rPr lang="en-US" sz="3600" dirty="0" smtClean="0"/>
                  <a:t> 18 ta p</a:t>
                </a:r>
                <a:endParaRPr lang="ru-RU" sz="3600" dirty="0"/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19572" y="1608026"/>
                <a:ext cx="3433376" cy="693780"/>
              </a:xfrm>
              <a:prstGeom prst="rect">
                <a:avLst/>
              </a:prstGeom>
              <a:blipFill rotWithShape="0">
                <a:blip r:embed="rId5"/>
                <a:stretch>
                  <a:fillRect t="-7018" r="-4440" b="-3245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8178516" y="2477546"/>
                <a:ext cx="3275030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3600" dirty="0"/>
                  <a:t>B)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𝑁𝐻</m:t>
                        </m:r>
                      </m:e>
                      <m:sub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US" sz="3600" dirty="0" smtClean="0"/>
                  <a:t>  10 ta p</a:t>
                </a:r>
                <a:endParaRPr lang="ru-RU" sz="3600" dirty="0"/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78516" y="2477546"/>
                <a:ext cx="3275030" cy="646331"/>
              </a:xfrm>
              <a:prstGeom prst="rect">
                <a:avLst/>
              </a:prstGeom>
              <a:blipFill rotWithShape="0">
                <a:blip r:embed="rId6"/>
                <a:stretch>
                  <a:fillRect l="-5773" t="-14151" r="-5587" b="-349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Прямоугольник 8"/>
          <p:cNvSpPr/>
          <p:nvPr/>
        </p:nvSpPr>
        <p:spPr>
          <a:xfrm>
            <a:off x="8216735" y="3299617"/>
            <a:ext cx="315983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/>
              <a:t>C) </a:t>
            </a:r>
            <a:r>
              <a:rPr lang="en-US" sz="3600" dirty="0" smtClean="0"/>
              <a:t>NO  15 ta p</a:t>
            </a:r>
            <a:endParaRPr lang="en-US" sz="36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8216735" y="4121688"/>
            <a:ext cx="328808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/>
              <a:t>D) </a:t>
            </a:r>
            <a:r>
              <a:rPr lang="en-US" sz="3600" dirty="0" smtClean="0"/>
              <a:t>CO   14 ta p</a:t>
            </a:r>
            <a:endParaRPr lang="ru-RU" sz="3600" dirty="0"/>
          </a:p>
        </p:txBody>
      </p:sp>
      <p:sp>
        <p:nvSpPr>
          <p:cNvPr id="11" name="Заголовок 1"/>
          <p:cNvSpPr txBox="1">
            <a:spLocks noGrp="1"/>
          </p:cNvSpPr>
          <p:nvPr>
            <p:ph type="title"/>
          </p:nvPr>
        </p:nvSpPr>
        <p:spPr>
          <a:xfrm>
            <a:off x="0" y="-1"/>
            <a:ext cx="12192000" cy="1107151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                             </a:t>
            </a:r>
            <a:r>
              <a:rPr lang="en-US" sz="6000" b="1" smtClean="0">
                <a:solidFill>
                  <a:schemeClr val="bg1"/>
                </a:solidFill>
              </a:rPr>
              <a:t>Yechish</a:t>
            </a:r>
            <a:endParaRPr lang="ru-RU" sz="6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0398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  <a:solidFill>
            <a:srgbClr val="0070C0"/>
          </a:solidFill>
        </p:spPr>
        <p:txBody>
          <a:bodyPr/>
          <a:lstStyle/>
          <a:p>
            <a:r>
              <a:rPr lang="en-US" dirty="0" smtClean="0"/>
              <a:t>                          </a:t>
            </a:r>
            <a:r>
              <a:rPr lang="en-US" sz="6600" b="1" dirty="0" smtClean="0">
                <a:solidFill>
                  <a:schemeClr val="bg1"/>
                </a:solidFill>
              </a:rPr>
              <a:t>4-</a:t>
            </a:r>
            <a:r>
              <a:rPr lang="en-US" sz="6000" b="1" dirty="0">
                <a:solidFill>
                  <a:schemeClr val="bg1"/>
                </a:solidFill>
              </a:rPr>
              <a:t>m</a:t>
            </a:r>
            <a:r>
              <a:rPr lang="en-US" sz="6000" b="1" dirty="0" smtClean="0">
                <a:solidFill>
                  <a:schemeClr val="bg1"/>
                </a:solidFill>
              </a:rPr>
              <a:t>asala</a:t>
            </a:r>
            <a:endParaRPr lang="ru-RU" sz="6000" b="1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838199" y="1825625"/>
                <a:ext cx="10980761" cy="4351338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dirty="0"/>
                  <a:t> </a:t>
                </a:r>
                <a:r>
                  <a:rPr lang="en-US" dirty="0" smtClean="0"/>
                  <a:t>     </a:t>
                </a:r>
                <a:r>
                  <a:rPr lang="en-US" sz="3600" dirty="0" smtClean="0"/>
                  <a:t>0,4 </a:t>
                </a:r>
                <a:r>
                  <a:rPr lang="en-US" sz="3600" dirty="0" err="1" smtClean="0"/>
                  <a:t>mol</a:t>
                </a:r>
                <a:r>
                  <a:rPr lang="en-US" sz="3600" dirty="0" smtClean="0"/>
                  <a:t> Mg </a:t>
                </a:r>
                <a:r>
                  <a:rPr lang="en-US" sz="3600" dirty="0" err="1" smtClean="0"/>
                  <a:t>nitrat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kislota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bilan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ta’sirlashganda</a:t>
                </a:r>
                <a:r>
                  <a:rPr lang="en-US" sz="3600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3600" dirty="0" smtClean="0"/>
                  <a:t> </a:t>
                </a:r>
                <a:r>
                  <a:rPr lang="en-US" sz="3600" dirty="0" err="1" smtClean="0"/>
                  <a:t>hosil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bo‘ldi</a:t>
                </a:r>
                <a:r>
                  <a:rPr lang="en-US" sz="3600" dirty="0" smtClean="0"/>
                  <a:t>. </a:t>
                </a:r>
                <a:r>
                  <a:rPr lang="en-US" sz="3600" dirty="0" err="1" smtClean="0"/>
                  <a:t>Ushbu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jarayonda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sarflangan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nitrat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kislota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miqdorini</a:t>
                </a:r>
                <a:r>
                  <a:rPr lang="en-US" sz="3600" dirty="0" smtClean="0"/>
                  <a:t> toping.</a:t>
                </a:r>
              </a:p>
              <a:p>
                <a:pPr marL="0" indent="0">
                  <a:buNone/>
                </a:pPr>
                <a:r>
                  <a:rPr lang="en-US" dirty="0"/>
                  <a:t> </a:t>
                </a:r>
                <a:r>
                  <a:rPr lang="en-US" dirty="0" smtClean="0"/>
                  <a:t>A) 1,92</a:t>
                </a:r>
              </a:p>
              <a:p>
                <a:pPr marL="0" indent="0">
                  <a:buNone/>
                </a:pPr>
                <a:r>
                  <a:rPr lang="en-US" dirty="0"/>
                  <a:t> </a:t>
                </a:r>
                <a:r>
                  <a:rPr lang="en-US" dirty="0" smtClean="0"/>
                  <a:t>B) 0,96</a:t>
                </a:r>
              </a:p>
              <a:p>
                <a:pPr marL="0" indent="0">
                  <a:buNone/>
                </a:pPr>
                <a:r>
                  <a:rPr lang="en-US" dirty="0"/>
                  <a:t> </a:t>
                </a:r>
                <a:r>
                  <a:rPr lang="en-US" dirty="0" smtClean="0"/>
                  <a:t>C) 0,64</a:t>
                </a:r>
              </a:p>
              <a:p>
                <a:pPr marL="0" indent="0">
                  <a:buNone/>
                </a:pPr>
                <a:r>
                  <a:rPr lang="en-US" dirty="0" smtClean="0"/>
                  <a:t> D) 0,16</a:t>
                </a:r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199" y="1825625"/>
                <a:ext cx="10980761" cy="4351338"/>
              </a:xfrm>
              <a:blipFill rotWithShape="0">
                <a:blip r:embed="rId2"/>
                <a:stretch>
                  <a:fillRect l="-1665" t="-3361" r="-66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02145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847867" y="1579965"/>
                <a:ext cx="10515600" cy="3933731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 smtClean="0"/>
                  <a:t>   </a:t>
                </a:r>
              </a:p>
              <a:p>
                <a:pPr marL="0" indent="0">
                  <a:buNone/>
                </a:pPr>
                <a:r>
                  <a:rPr lang="en-US" sz="4000" dirty="0"/>
                  <a:t> </a:t>
                </a:r>
                <a:r>
                  <a:rPr lang="en-US" sz="4000" dirty="0" smtClean="0"/>
                  <a:t> 5Mg   +  12HNO</a:t>
                </a:r>
                <a:r>
                  <a:rPr lang="en-US" sz="4000" baseline="-25000" dirty="0" smtClean="0"/>
                  <a:t>3</a:t>
                </a:r>
                <a:r>
                  <a:rPr lang="en-US" sz="4000" dirty="0" smtClean="0"/>
                  <a:t> </a:t>
                </a:r>
                <a14:m>
                  <m:oMath xmlns:m="http://schemas.openxmlformats.org/officeDocument/2006/math">
                    <m:r>
                      <a:rPr lang="en-US" sz="4000" i="1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sz="4000" dirty="0"/>
                  <a:t> </a:t>
                </a:r>
                <a:r>
                  <a:rPr lang="en-US" sz="4000" dirty="0" smtClean="0"/>
                  <a:t>5Mg(NO</a:t>
                </a:r>
                <a:r>
                  <a:rPr lang="en-US" sz="4000" baseline="-25000" dirty="0" smtClean="0"/>
                  <a:t>3</a:t>
                </a:r>
                <a:r>
                  <a:rPr lang="en-US" sz="4000" dirty="0"/>
                  <a:t>) +N</a:t>
                </a:r>
                <a:r>
                  <a:rPr lang="en-US" sz="4000" baseline="-25000" dirty="0"/>
                  <a:t>2</a:t>
                </a:r>
                <a:r>
                  <a:rPr lang="en-US" sz="4000" dirty="0"/>
                  <a:t> +</a:t>
                </a:r>
                <a:r>
                  <a:rPr lang="en-US" sz="4000" dirty="0" smtClean="0"/>
                  <a:t>6H</a:t>
                </a:r>
                <a:r>
                  <a:rPr lang="en-US" sz="4000" baseline="-25000" dirty="0" smtClean="0"/>
                  <a:t>2</a:t>
                </a:r>
                <a:r>
                  <a:rPr lang="en-US" sz="4000" dirty="0" smtClean="0"/>
                  <a:t>O</a:t>
                </a:r>
              </a:p>
              <a:p>
                <a:pPr marL="0" indent="0">
                  <a:buNone/>
                </a:pPr>
                <a:r>
                  <a:rPr lang="en-US" sz="4000" dirty="0"/>
                  <a:t> </a:t>
                </a:r>
                <a:r>
                  <a:rPr lang="en-US" sz="4000" dirty="0" smtClean="0"/>
                  <a:t> 5 </a:t>
                </a:r>
                <a:r>
                  <a:rPr lang="en-US" sz="4000" dirty="0" err="1" smtClean="0"/>
                  <a:t>mol</a:t>
                </a:r>
                <a:r>
                  <a:rPr lang="en-US" sz="4000" dirty="0" smtClean="0"/>
                  <a:t> ----- 12 </a:t>
                </a:r>
                <a:r>
                  <a:rPr lang="en-US" sz="4000" dirty="0" err="1" smtClean="0"/>
                  <a:t>mol</a:t>
                </a:r>
                <a:endParaRPr lang="en-US" sz="4000" dirty="0" smtClean="0"/>
              </a:p>
              <a:p>
                <a:pPr marL="0" indent="0">
                  <a:buNone/>
                </a:pPr>
                <a:r>
                  <a:rPr lang="en-US" sz="4000" dirty="0"/>
                  <a:t> </a:t>
                </a:r>
                <a:r>
                  <a:rPr lang="en-US" sz="4000" dirty="0" smtClean="0"/>
                  <a:t>0,4 </a:t>
                </a:r>
                <a:r>
                  <a:rPr lang="en-US" sz="4000" dirty="0" err="1" smtClean="0"/>
                  <a:t>mol</a:t>
                </a:r>
                <a:r>
                  <a:rPr lang="en-US" sz="4000" dirty="0" smtClean="0"/>
                  <a:t>------x    </a:t>
                </a:r>
              </a:p>
              <a:p>
                <a:pPr marL="0" indent="0">
                  <a:buNone/>
                </a:pPr>
                <a:r>
                  <a:rPr lang="en-US" sz="4000" dirty="0"/>
                  <a:t> </a:t>
                </a:r>
                <a:r>
                  <a:rPr lang="en-US" sz="4000" dirty="0" smtClean="0"/>
                  <a:t>    </a:t>
                </a:r>
              </a:p>
              <a:p>
                <a:pPr marL="0" indent="0">
                  <a:buNone/>
                </a:pPr>
                <a:r>
                  <a:rPr lang="en-US" sz="4000" dirty="0"/>
                  <a:t> </a:t>
                </a:r>
                <a:r>
                  <a:rPr lang="en-US" sz="4000" dirty="0" smtClean="0"/>
                  <a:t>    x</a:t>
                </a:r>
                <a:r>
                  <a:rPr lang="ru-RU" sz="4000" dirty="0" smtClean="0"/>
                  <a:t>  </a:t>
                </a:r>
                <a:r>
                  <a:rPr lang="en-US" sz="4000" dirty="0" smtClean="0"/>
                  <a:t>=                 =  </a:t>
                </a:r>
                <a:r>
                  <a:rPr lang="en-US" sz="4000" dirty="0" smtClean="0"/>
                  <a:t>0,96</a:t>
                </a:r>
                <a:r>
                  <a:rPr lang="ru-RU" sz="4000" dirty="0" smtClean="0"/>
                  <a:t>       </a:t>
                </a:r>
                <a:r>
                  <a:rPr lang="en-US" sz="4000" dirty="0" err="1" smtClean="0"/>
                  <a:t>Javob</a:t>
                </a:r>
                <a:r>
                  <a:rPr lang="en-US" sz="4000" dirty="0" smtClean="0"/>
                  <a:t>:  B</a:t>
                </a:r>
                <a:endParaRPr lang="ru-RU" sz="4000" dirty="0"/>
              </a:p>
              <a:p>
                <a:endParaRPr lang="ru-RU" dirty="0"/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47867" y="1579965"/>
                <a:ext cx="10515600" cy="3933731"/>
              </a:xfrm>
              <a:blipFill rotWithShape="0">
                <a:blip r:embed="rId2"/>
                <a:stretch>
                  <a:fillRect l="-696" b="-465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9334" y="0"/>
            <a:ext cx="12172666" cy="1325563"/>
          </a:xfrm>
          <a:solidFill>
            <a:srgbClr val="0070C0"/>
          </a:solidFill>
        </p:spPr>
        <p:txBody>
          <a:bodyPr/>
          <a:lstStyle/>
          <a:p>
            <a:r>
              <a:rPr lang="en-US" dirty="0" smtClean="0"/>
              <a:t>                             </a:t>
            </a:r>
            <a:r>
              <a:rPr lang="en-US" sz="6000" b="1" dirty="0" err="1" smtClean="0">
                <a:solidFill>
                  <a:schemeClr val="bg1"/>
                </a:solidFill>
              </a:rPr>
              <a:t>Yechish</a:t>
            </a:r>
            <a:endParaRPr lang="ru-RU" sz="6000" b="1" dirty="0">
              <a:solidFill>
                <a:schemeClr val="bg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892384" y="4345016"/>
            <a:ext cx="212409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smtClean="0"/>
              <a:t>0,4 x 12</a:t>
            </a:r>
            <a:endParaRPr lang="ru-RU" sz="40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391458" y="5124779"/>
            <a:ext cx="56297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/>
              <a:t>5</a:t>
            </a:r>
            <a:r>
              <a:rPr lang="en-US" dirty="0"/>
              <a:t> </a:t>
            </a:r>
            <a:endParaRPr lang="ru-RU" dirty="0"/>
          </a:p>
        </p:txBody>
      </p:sp>
      <p:sp>
        <p:nvSpPr>
          <p:cNvPr id="6" name="Деление 5"/>
          <p:cNvSpPr/>
          <p:nvPr/>
        </p:nvSpPr>
        <p:spPr>
          <a:xfrm>
            <a:off x="2393310" y="5052902"/>
            <a:ext cx="2724600" cy="97836"/>
          </a:xfrm>
          <a:prstGeom prst="mathDivid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59341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  <a:solidFill>
            <a:srgbClr val="0070C0"/>
          </a:solidFill>
        </p:spPr>
        <p:txBody>
          <a:bodyPr/>
          <a:lstStyle/>
          <a:p>
            <a:r>
              <a:rPr lang="en-US" dirty="0" smtClean="0"/>
              <a:t>                 </a:t>
            </a:r>
            <a:r>
              <a:rPr lang="en-US" sz="6000" b="1" dirty="0" smtClean="0">
                <a:solidFill>
                  <a:schemeClr val="bg1"/>
                </a:solidFill>
              </a:rPr>
              <a:t>Massa </a:t>
            </a:r>
            <a:r>
              <a:rPr lang="en-US" sz="6000" b="1" dirty="0" err="1">
                <a:solidFill>
                  <a:schemeClr val="bg1"/>
                </a:solidFill>
              </a:rPr>
              <a:t>va</a:t>
            </a:r>
            <a:r>
              <a:rPr lang="en-US" sz="6000" b="1" dirty="0">
                <a:solidFill>
                  <a:schemeClr val="bg1"/>
                </a:solidFill>
              </a:rPr>
              <a:t>  </a:t>
            </a:r>
            <a:r>
              <a:rPr lang="en-US" sz="6000" b="1" dirty="0" err="1" smtClean="0">
                <a:solidFill>
                  <a:schemeClr val="bg1"/>
                </a:solidFill>
              </a:rPr>
              <a:t>miqdor</a:t>
            </a:r>
            <a:endParaRPr lang="ru-RU" sz="6000" b="1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06940" y="1811977"/>
            <a:ext cx="988894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 smtClean="0"/>
              <a:t>    </a:t>
            </a:r>
            <a:r>
              <a:rPr lang="en-US" sz="4000" dirty="0" err="1" smtClean="0"/>
              <a:t>Moddaning</a:t>
            </a:r>
            <a:r>
              <a:rPr lang="en-US" sz="4000" dirty="0" smtClean="0"/>
              <a:t>  </a:t>
            </a:r>
            <a:r>
              <a:rPr lang="en-US" sz="4000" dirty="0" err="1" smtClean="0"/>
              <a:t>massasi</a:t>
            </a:r>
            <a:r>
              <a:rPr lang="en-US" sz="4000" dirty="0" smtClean="0"/>
              <a:t>  </a:t>
            </a:r>
            <a:r>
              <a:rPr lang="en-US" sz="4000" dirty="0" err="1" smtClean="0"/>
              <a:t>va</a:t>
            </a:r>
            <a:r>
              <a:rPr lang="en-US" sz="4000" dirty="0" smtClean="0"/>
              <a:t>  </a:t>
            </a:r>
            <a:r>
              <a:rPr lang="en-US" sz="4000" dirty="0" err="1" smtClean="0"/>
              <a:t>miqdori</a:t>
            </a:r>
            <a:r>
              <a:rPr lang="en-US" sz="4000" dirty="0" smtClean="0"/>
              <a:t>  </a:t>
            </a:r>
            <a:r>
              <a:rPr lang="en-US" sz="4000" dirty="0" err="1" smtClean="0"/>
              <a:t>har</a:t>
            </a:r>
            <a:r>
              <a:rPr lang="en-US" sz="4000" dirty="0" smtClean="0"/>
              <a:t> </a:t>
            </a:r>
            <a:r>
              <a:rPr lang="en-US" sz="4000" dirty="0" err="1" smtClean="0"/>
              <a:t>xil</a:t>
            </a:r>
            <a:r>
              <a:rPr lang="en-US" sz="4000" dirty="0" smtClean="0"/>
              <a:t> </a:t>
            </a:r>
            <a:r>
              <a:rPr lang="en-US" sz="4000" dirty="0" err="1" smtClean="0"/>
              <a:t>tushunchalardir</a:t>
            </a:r>
            <a:r>
              <a:rPr lang="en-US" sz="4000" dirty="0" smtClean="0"/>
              <a:t>. Massa </a:t>
            </a:r>
            <a:r>
              <a:rPr lang="en-US" sz="4000" dirty="0" err="1" smtClean="0"/>
              <a:t>gramm</a:t>
            </a:r>
            <a:r>
              <a:rPr lang="en-US" sz="4000" dirty="0" smtClean="0"/>
              <a:t>   </a:t>
            </a:r>
            <a:r>
              <a:rPr lang="en-US" sz="4000" dirty="0" err="1" smtClean="0"/>
              <a:t>va</a:t>
            </a:r>
            <a:r>
              <a:rPr lang="en-US" sz="4000" dirty="0" smtClean="0"/>
              <a:t>  </a:t>
            </a:r>
            <a:r>
              <a:rPr lang="en-US" sz="4000" dirty="0" err="1" smtClean="0"/>
              <a:t>kilogrammlarda</a:t>
            </a:r>
            <a:r>
              <a:rPr lang="en-US" sz="4000" dirty="0" smtClean="0"/>
              <a:t> </a:t>
            </a:r>
            <a:r>
              <a:rPr lang="en-US" sz="4000" dirty="0" err="1" smtClean="0"/>
              <a:t>o‘lchanadi</a:t>
            </a:r>
            <a:r>
              <a:rPr lang="en-US" sz="4000" dirty="0" smtClean="0"/>
              <a:t>, </a:t>
            </a:r>
            <a:r>
              <a:rPr lang="en-US" sz="4000" dirty="0" err="1" smtClean="0"/>
              <a:t>modda</a:t>
            </a:r>
            <a:r>
              <a:rPr lang="en-US" sz="4000" dirty="0" smtClean="0"/>
              <a:t>  </a:t>
            </a:r>
            <a:r>
              <a:rPr lang="en-US" sz="4000" dirty="0" err="1" smtClean="0"/>
              <a:t>miqdori</a:t>
            </a:r>
            <a:r>
              <a:rPr lang="en-US" sz="4000" dirty="0" smtClean="0"/>
              <a:t>  </a:t>
            </a:r>
            <a:r>
              <a:rPr lang="en-US" sz="4000" dirty="0" err="1" smtClean="0"/>
              <a:t>esa</a:t>
            </a:r>
            <a:r>
              <a:rPr lang="en-US" sz="4000" dirty="0" smtClean="0"/>
              <a:t> </a:t>
            </a:r>
            <a:r>
              <a:rPr lang="en-US" sz="4000" dirty="0" err="1" smtClean="0"/>
              <a:t>mollarda</a:t>
            </a:r>
            <a:r>
              <a:rPr lang="en-US" sz="4000" dirty="0" smtClean="0"/>
              <a:t>  </a:t>
            </a:r>
            <a:r>
              <a:rPr lang="en-US" sz="4000" dirty="0" err="1" smtClean="0"/>
              <a:t>hisoblanadi</a:t>
            </a:r>
            <a:r>
              <a:rPr lang="en-US" sz="4000" dirty="0" smtClean="0"/>
              <a:t>.  </a:t>
            </a:r>
            <a:r>
              <a:rPr lang="en-US" sz="4000" dirty="0" err="1" smtClean="0"/>
              <a:t>Masalan</a:t>
            </a:r>
            <a:r>
              <a:rPr lang="en-US" sz="4000" dirty="0" smtClean="0"/>
              <a:t>,  </a:t>
            </a:r>
            <a:r>
              <a:rPr lang="en-US" sz="4000" dirty="0" err="1" smtClean="0"/>
              <a:t>suvning</a:t>
            </a:r>
            <a:r>
              <a:rPr lang="en-US" sz="4000" dirty="0" smtClean="0"/>
              <a:t> </a:t>
            </a:r>
            <a:r>
              <a:rPr lang="en-US" sz="4000" dirty="0" err="1" smtClean="0"/>
              <a:t>molekulyar</a:t>
            </a:r>
            <a:r>
              <a:rPr lang="en-US" sz="4000" dirty="0" smtClean="0"/>
              <a:t> </a:t>
            </a:r>
            <a:r>
              <a:rPr lang="en-US" sz="4000" dirty="0" err="1" smtClean="0"/>
              <a:t>massasi</a:t>
            </a:r>
            <a:r>
              <a:rPr lang="en-US" sz="4000" dirty="0" smtClean="0"/>
              <a:t> 18 </a:t>
            </a:r>
            <a:r>
              <a:rPr lang="en-US" sz="4000" dirty="0" err="1" smtClean="0"/>
              <a:t>u.b</a:t>
            </a:r>
            <a:r>
              <a:rPr lang="en-US" sz="4000" dirty="0" smtClean="0"/>
              <a:t>. </a:t>
            </a:r>
            <a:r>
              <a:rPr lang="en-US" sz="4000" dirty="0" err="1" smtClean="0"/>
              <a:t>ga</a:t>
            </a:r>
            <a:r>
              <a:rPr lang="en-US" sz="4000" dirty="0" smtClean="0"/>
              <a:t> </a:t>
            </a:r>
            <a:r>
              <a:rPr lang="en-US" sz="4000" dirty="0" err="1" smtClean="0"/>
              <a:t>teng</a:t>
            </a:r>
            <a:r>
              <a:rPr lang="en-US" sz="4000" dirty="0" smtClean="0"/>
              <a:t>.  </a:t>
            </a:r>
            <a:r>
              <a:rPr lang="en-US" sz="4000" dirty="0" err="1" smtClean="0"/>
              <a:t>Suvning</a:t>
            </a:r>
            <a:r>
              <a:rPr lang="en-US" sz="4000" dirty="0" smtClean="0"/>
              <a:t> </a:t>
            </a:r>
            <a:r>
              <a:rPr lang="en-US" sz="4000" dirty="0" err="1" smtClean="0"/>
              <a:t>bir</a:t>
            </a:r>
            <a:r>
              <a:rPr lang="en-US" sz="4000" dirty="0" smtClean="0"/>
              <a:t> </a:t>
            </a:r>
            <a:r>
              <a:rPr lang="en-US" sz="4000" dirty="0" err="1" smtClean="0"/>
              <a:t>moli</a:t>
            </a:r>
            <a:r>
              <a:rPr lang="en-US" sz="4000" dirty="0" smtClean="0"/>
              <a:t>  18 </a:t>
            </a:r>
            <a:r>
              <a:rPr lang="en-US" sz="4000" dirty="0" err="1" smtClean="0"/>
              <a:t>grammga</a:t>
            </a:r>
            <a:r>
              <a:rPr lang="en-US" sz="4000" dirty="0" smtClean="0"/>
              <a:t> </a:t>
            </a:r>
            <a:r>
              <a:rPr lang="en-US" sz="4000" dirty="0" err="1" smtClean="0"/>
              <a:t>teng</a:t>
            </a:r>
            <a:r>
              <a:rPr lang="en-US" sz="4000" dirty="0" smtClean="0"/>
              <a:t>. 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253164431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1485900" y="1689148"/>
                <a:ext cx="9220200" cy="4351338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 smtClean="0"/>
                  <a:t>   </a:t>
                </a:r>
                <a:r>
                  <a:rPr lang="en-US" sz="4000" dirty="0" smtClean="0"/>
                  <a:t>24,08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23</m:t>
                        </m:r>
                      </m:sup>
                    </m:sSup>
                  </m:oMath>
                </a14:m>
                <a:r>
                  <a:rPr lang="en-US" sz="4000" dirty="0" smtClean="0"/>
                  <a:t> ta </a:t>
                </a:r>
                <a:r>
                  <a:rPr lang="en-US" sz="4000" dirty="0" err="1" smtClean="0"/>
                  <a:t>molekula</a:t>
                </a:r>
                <a:r>
                  <a:rPr lang="en-US" sz="4000" dirty="0" smtClean="0"/>
                  <a:t> </a:t>
                </a:r>
                <a:r>
                  <a:rPr lang="en-US" sz="4000" dirty="0" err="1" smtClean="0"/>
                  <a:t>tutgan</a:t>
                </a:r>
                <a:r>
                  <a:rPr lang="en-US" sz="4000" dirty="0" smtClean="0"/>
                  <a:t> </a:t>
                </a:r>
                <a:r>
                  <a:rPr lang="en-US" sz="4000" dirty="0" err="1" smtClean="0"/>
                  <a:t>propan</a:t>
                </a:r>
                <a:r>
                  <a:rPr lang="en-US" sz="4000" dirty="0" smtClean="0"/>
                  <a:t> </a:t>
                </a:r>
                <a:r>
                  <a:rPr lang="en-US" sz="4000" dirty="0" err="1" smtClean="0"/>
                  <a:t>hajmini</a:t>
                </a:r>
                <a:r>
                  <a:rPr lang="en-US" sz="4000" dirty="0" smtClean="0"/>
                  <a:t>  (l n.sh)  </a:t>
                </a:r>
                <a:r>
                  <a:rPr lang="en-US" sz="4000" dirty="0" err="1" smtClean="0"/>
                  <a:t>aniqlang</a:t>
                </a:r>
                <a:r>
                  <a:rPr lang="en-US" sz="4000" dirty="0" smtClean="0"/>
                  <a:t>.</a:t>
                </a:r>
                <a:r>
                  <a:rPr lang="en-US" sz="4000" dirty="0"/>
                  <a:t> </a:t>
                </a:r>
                <a:r>
                  <a:rPr lang="en-US" sz="4000" dirty="0" smtClean="0"/>
                  <a:t>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𝑪</m:t>
                        </m:r>
                      </m:e>
                      <m:sub>
                        <m: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b>
                    </m:sSub>
                    <m:sSub>
                      <m:sSub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𝑯</m:t>
                        </m:r>
                      </m:e>
                      <m:sub>
                        <m: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sub>
                    </m:sSub>
                    <m:r>
                      <a:rPr lang="en-US" sz="40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  </m:t>
                    </m:r>
                  </m:oMath>
                </a14:m>
                <a:r>
                  <a:rPr lang="en-US" sz="4000" b="1" dirty="0" smtClean="0"/>
                  <a:t> </a:t>
                </a:r>
              </a:p>
              <a:p>
                <a:pPr marL="0" indent="0">
                  <a:buNone/>
                </a:pPr>
                <a:r>
                  <a:rPr lang="en-US" sz="4000" b="1" dirty="0"/>
                  <a:t> </a:t>
                </a:r>
                <a:r>
                  <a:rPr lang="en-US" sz="4000" b="1" dirty="0" smtClean="0"/>
                  <a:t> </a:t>
                </a:r>
                <a:r>
                  <a:rPr lang="en-US" sz="4000" dirty="0" smtClean="0"/>
                  <a:t>A)  22,4 </a:t>
                </a:r>
              </a:p>
              <a:p>
                <a:pPr marL="0" indent="0">
                  <a:buNone/>
                </a:pPr>
                <a:r>
                  <a:rPr lang="en-US" sz="4000" dirty="0"/>
                  <a:t> </a:t>
                </a:r>
                <a:r>
                  <a:rPr lang="en-US" sz="4000" dirty="0" smtClean="0"/>
                  <a:t> B)  11,2</a:t>
                </a:r>
              </a:p>
              <a:p>
                <a:pPr marL="0" indent="0">
                  <a:buNone/>
                </a:pPr>
                <a:r>
                  <a:rPr lang="en-US" sz="4000" dirty="0"/>
                  <a:t> </a:t>
                </a:r>
                <a:r>
                  <a:rPr lang="en-US" sz="4000" dirty="0" smtClean="0"/>
                  <a:t> C)  67,2</a:t>
                </a:r>
              </a:p>
              <a:p>
                <a:pPr marL="0" indent="0">
                  <a:buNone/>
                </a:pPr>
                <a:r>
                  <a:rPr lang="en-US" sz="4000" dirty="0"/>
                  <a:t> </a:t>
                </a:r>
                <a:r>
                  <a:rPr lang="en-US" sz="4000" dirty="0" smtClean="0"/>
                  <a:t> D)  89,6</a:t>
                </a:r>
              </a:p>
              <a:p>
                <a:pPr marL="0" indent="0">
                  <a:buNone/>
                </a:pPr>
                <a:endParaRPr lang="ru-RU" sz="4000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85900" y="1689148"/>
                <a:ext cx="9220200" cy="4351338"/>
              </a:xfrm>
              <a:blipFill rotWithShape="0">
                <a:blip r:embed="rId2"/>
                <a:stretch>
                  <a:fillRect l="-2381" t="-3922" r="-39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Заголовок 1"/>
          <p:cNvSpPr txBox="1"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                          </a:t>
            </a:r>
            <a:r>
              <a:rPr lang="en-US" sz="6600" b="1" dirty="0" smtClean="0">
                <a:solidFill>
                  <a:schemeClr val="bg1"/>
                </a:solidFill>
              </a:rPr>
              <a:t>5-m</a:t>
            </a:r>
            <a:r>
              <a:rPr lang="en-US" sz="6000" b="1" dirty="0" smtClean="0">
                <a:solidFill>
                  <a:schemeClr val="bg1"/>
                </a:solidFill>
              </a:rPr>
              <a:t>asala</a:t>
            </a:r>
            <a:endParaRPr lang="ru-RU" sz="6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5257309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" y="0"/>
            <a:ext cx="12191998" cy="1091821"/>
          </a:xfrm>
          <a:solidFill>
            <a:srgbClr val="0070C0"/>
          </a:solidFill>
        </p:spPr>
        <p:txBody>
          <a:bodyPr/>
          <a:lstStyle/>
          <a:p>
            <a:r>
              <a:rPr lang="en-US" dirty="0" smtClean="0"/>
              <a:t>                                </a:t>
            </a:r>
            <a:r>
              <a:rPr lang="en-US" sz="6000" b="1" dirty="0" err="1" smtClean="0">
                <a:solidFill>
                  <a:schemeClr val="bg1"/>
                </a:solidFill>
              </a:rPr>
              <a:t>Yechish</a:t>
            </a:r>
            <a:endParaRPr lang="ru-RU" sz="6000" b="1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1" y="1228299"/>
                <a:ext cx="12156744" cy="5472751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3600" dirty="0" smtClean="0"/>
                  <a:t> </a:t>
                </a:r>
                <a:r>
                  <a:rPr lang="en-US" sz="3600" dirty="0" err="1" smtClean="0"/>
                  <a:t>Berilgan</a:t>
                </a:r>
                <a:r>
                  <a:rPr lang="en-US" sz="3600" dirty="0" smtClean="0"/>
                  <a:t>:</a:t>
                </a:r>
              </a:p>
              <a:p>
                <a:pPr marL="0" indent="0">
                  <a:buNone/>
                </a:pPr>
                <a:r>
                  <a:rPr lang="en-US" sz="3600" dirty="0" smtClean="0"/>
                  <a:t>N =  24,08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23</m:t>
                        </m:r>
                      </m:sup>
                    </m:sSup>
                  </m:oMath>
                </a14:m>
                <a:r>
                  <a:rPr lang="en-US" sz="3600" dirty="0" smtClean="0"/>
                  <a:t> </a:t>
                </a:r>
              </a:p>
              <a:p>
                <a:pPr marL="0" indent="0">
                  <a:buNone/>
                </a:pPr>
                <a:r>
                  <a:rPr lang="en-US" sz="3600" dirty="0" smtClean="0"/>
                  <a:t>V = ?              6,02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23</m:t>
                        </m:r>
                      </m:sup>
                    </m:sSup>
                  </m:oMath>
                </a14:m>
                <a:r>
                  <a:rPr lang="en-US" sz="3600" dirty="0" smtClean="0"/>
                  <a:t>-------------22,4litr</a:t>
                </a:r>
              </a:p>
              <a:p>
                <a:pPr marL="0" indent="0">
                  <a:buNone/>
                </a:pPr>
                <a:r>
                  <a:rPr lang="en-US" sz="3600" dirty="0"/>
                  <a:t> </a:t>
                </a:r>
                <a:r>
                  <a:rPr lang="en-US" sz="3600" dirty="0" smtClean="0"/>
                  <a:t>                      24,08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23</m:t>
                        </m:r>
                      </m:sup>
                    </m:sSup>
                  </m:oMath>
                </a14:m>
                <a:r>
                  <a:rPr lang="en-US" sz="3600" dirty="0" smtClean="0"/>
                  <a:t> -----------x </a:t>
                </a:r>
              </a:p>
              <a:p>
                <a:pPr marL="0" indent="0">
                  <a:buNone/>
                </a:pPr>
                <a:r>
                  <a:rPr lang="en-US" sz="3600" dirty="0"/>
                  <a:t> </a:t>
                </a:r>
                <a:r>
                  <a:rPr lang="en-US" sz="3600" dirty="0" smtClean="0"/>
                  <a:t>                                                x = 89,6 </a:t>
                </a:r>
                <a:r>
                  <a:rPr lang="en-US" sz="3600" dirty="0" err="1" smtClean="0"/>
                  <a:t>litr</a:t>
                </a:r>
                <a:r>
                  <a:rPr lang="en-US" sz="3600" dirty="0" smtClean="0"/>
                  <a:t> </a:t>
                </a:r>
              </a:p>
              <a:p>
                <a:pPr marL="0" lvl="0" indent="0">
                  <a:buNone/>
                </a:pPr>
                <a:endParaRPr lang="en-US" sz="3600" dirty="0" smtClean="0">
                  <a:solidFill>
                    <a:schemeClr val="tx1"/>
                  </a:solidFill>
                </a:endParaRPr>
              </a:p>
              <a:p>
                <a:pPr marL="0" lvl="0" indent="0">
                  <a:buNone/>
                </a:pPr>
                <a:r>
                  <a:rPr lang="en-US" sz="3600" dirty="0" smtClean="0">
                    <a:solidFill>
                      <a:schemeClr val="tx1"/>
                    </a:solidFill>
                  </a:rPr>
                  <a:t>n =</a:t>
                </a:r>
                <a:r>
                  <a:rPr lang="en-US" sz="3600" b="1" dirty="0" smtClean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𝑵</m:t>
                        </m:r>
                      </m:num>
                      <m:den>
                        <m:sSub>
                          <m:sSubPr>
                            <m:ctrlPr>
                              <a:rPr lang="en-US" sz="3600" b="1" i="1" dirty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sSub>
                              <m:sSubPr>
                                <m:ctrlPr>
                                  <a:rPr lang="en-US" sz="3600" b="1" i="1" dirty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3600" b="1" i="1" dirty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𝑵</m:t>
                                </m:r>
                              </m:e>
                              <m:sub>
                                <m:r>
                                  <a:rPr lang="en-US" sz="3600" b="1" i="1" dirty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𝑨</m:t>
                                </m:r>
                              </m:sub>
                            </m:sSub>
                          </m:e>
                          <m:sub/>
                        </m:sSub>
                      </m:den>
                    </m:f>
                  </m:oMath>
                </a14:m>
                <a:r>
                  <a:rPr lang="en-US" sz="3600" b="1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3600" dirty="0" smtClean="0">
                    <a:solidFill>
                      <a:schemeClr val="tx1"/>
                    </a:solidFill>
                  </a:rPr>
                  <a:t>=</a:t>
                </a:r>
                <a:r>
                  <a:rPr lang="en-US" sz="3600" b="1" dirty="0" smtClean="0">
                    <a:solidFill>
                      <a:schemeClr val="tx1"/>
                    </a:solidFill>
                  </a:rPr>
                  <a:t>                     </a:t>
                </a:r>
                <a:r>
                  <a:rPr lang="en-US" sz="3600" dirty="0" smtClean="0">
                    <a:solidFill>
                      <a:schemeClr val="tx1"/>
                    </a:solidFill>
                  </a:rPr>
                  <a:t>=  4 </a:t>
                </a:r>
                <a:r>
                  <a:rPr lang="en-US" sz="3600" dirty="0" err="1" smtClean="0">
                    <a:solidFill>
                      <a:schemeClr val="tx1"/>
                    </a:solidFill>
                  </a:rPr>
                  <a:t>mol</a:t>
                </a:r>
                <a:r>
                  <a:rPr lang="en-US" sz="3600" dirty="0" smtClean="0">
                    <a:solidFill>
                      <a:schemeClr val="tx1"/>
                    </a:solidFill>
                  </a:rPr>
                  <a:t>        </a:t>
                </a:r>
                <a:r>
                  <a:rPr lang="en-US" sz="3600" dirty="0" smtClean="0"/>
                  <a:t>V </a:t>
                </a:r>
                <a:r>
                  <a:rPr lang="en-US" sz="3600" dirty="0"/>
                  <a:t>=n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3600" b="0" i="1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</m:oMath>
                </a14:m>
                <a:r>
                  <a:rPr lang="en-US" sz="3600" dirty="0" smtClean="0">
                    <a:solidFill>
                      <a:schemeClr val="tx1"/>
                    </a:solidFill>
                  </a:rPr>
                  <a:t>=4x22,4=89,6   </a:t>
                </a:r>
                <a:endParaRPr lang="ru-RU" sz="3600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endParaRPr lang="en-US" sz="3600" dirty="0" smtClean="0"/>
              </a:p>
              <a:p>
                <a:pPr marL="0" indent="0">
                  <a:buNone/>
                </a:pPr>
                <a:endParaRPr lang="ru-RU" sz="3600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" y="1228299"/>
                <a:ext cx="12156744" cy="5472751"/>
              </a:xfrm>
              <a:blipFill rotWithShape="0">
                <a:blip r:embed="rId2"/>
                <a:stretch>
                  <a:fillRect l="-1505" t="-2673" r="-155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2177695" y="4612945"/>
                <a:ext cx="2504147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600" dirty="0"/>
                  <a:t>24,08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23</m:t>
                        </m:r>
                      </m:sup>
                    </m:sSup>
                  </m:oMath>
                </a14:m>
                <a:endParaRPr lang="ru-RU" sz="3600" dirty="0"/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77695" y="4612945"/>
                <a:ext cx="2504147" cy="646331"/>
              </a:xfrm>
              <a:prstGeom prst="rect">
                <a:avLst/>
              </a:prstGeom>
              <a:blipFill rotWithShape="0">
                <a:blip r:embed="rId3"/>
                <a:stretch>
                  <a:fillRect l="-7299" t="-15094" b="-349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2177695" y="5395754"/>
                <a:ext cx="2247667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600" dirty="0"/>
                  <a:t>6,02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23</m:t>
                        </m:r>
                      </m:sup>
                    </m:sSup>
                  </m:oMath>
                </a14:m>
                <a:endParaRPr lang="ru-RU" sz="3600" dirty="0"/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77695" y="5395754"/>
                <a:ext cx="2247667" cy="646331"/>
              </a:xfrm>
              <a:prstGeom prst="rect">
                <a:avLst/>
              </a:prstGeom>
              <a:blipFill rotWithShape="0">
                <a:blip r:embed="rId4"/>
                <a:stretch>
                  <a:fillRect l="-8130" t="-14151" b="-349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Деление 5"/>
          <p:cNvSpPr/>
          <p:nvPr/>
        </p:nvSpPr>
        <p:spPr>
          <a:xfrm>
            <a:off x="1752507" y="5259277"/>
            <a:ext cx="3098042" cy="136477"/>
          </a:xfrm>
          <a:prstGeom prst="mathDivid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1080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9329382" cy="4351338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ru-RU" sz="3600" dirty="0" smtClean="0"/>
                  <a:t>    1</a:t>
                </a:r>
                <a:r>
                  <a:rPr lang="en-US" sz="3600" dirty="0" smtClean="0"/>
                  <a:t>3,44 </a:t>
                </a:r>
                <a:r>
                  <a:rPr lang="en-US" sz="3600" dirty="0" err="1"/>
                  <a:t>litr</a:t>
                </a:r>
                <a:r>
                  <a:rPr lang="en-US" sz="3600" dirty="0"/>
                  <a:t>  (n.sh)  </a:t>
                </a:r>
                <a:r>
                  <a:rPr lang="en-US" sz="3600" dirty="0" err="1"/>
                  <a:t>noma’lum</a:t>
                </a:r>
                <a:r>
                  <a:rPr lang="en-US" sz="3600" dirty="0"/>
                  <a:t> </a:t>
                </a:r>
                <a:r>
                  <a:rPr lang="en-US" sz="3600" dirty="0" err="1"/>
                  <a:t>gaz</a:t>
                </a:r>
                <a:r>
                  <a:rPr lang="en-US" sz="3600" dirty="0"/>
                  <a:t> </a:t>
                </a:r>
                <a:r>
                  <a:rPr lang="en-US" sz="3600" dirty="0" err="1"/>
                  <a:t>tarkibida</a:t>
                </a:r>
                <a:r>
                  <a:rPr lang="en-US" sz="3600" dirty="0"/>
                  <a:t> </a:t>
                </a:r>
                <a:r>
                  <a:rPr lang="en-US" sz="3600" dirty="0" smtClean="0"/>
                  <a:t>54,18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23  </m:t>
                        </m:r>
                      </m:sup>
                    </m:sSup>
                  </m:oMath>
                </a14:m>
                <a:r>
                  <a:rPr lang="en-US" sz="3600" dirty="0"/>
                  <a:t> ta proton </a:t>
                </a:r>
                <a:r>
                  <a:rPr lang="en-US" sz="3600" dirty="0" err="1"/>
                  <a:t>bo‘lsa</a:t>
                </a:r>
                <a:r>
                  <a:rPr lang="en-US" sz="3600" dirty="0"/>
                  <a:t>,  </a:t>
                </a:r>
                <a:r>
                  <a:rPr lang="en-US" sz="3600" dirty="0" err="1"/>
                  <a:t>uni</a:t>
                </a:r>
                <a:r>
                  <a:rPr lang="en-US" sz="3600" dirty="0"/>
                  <a:t> </a:t>
                </a:r>
                <a:r>
                  <a:rPr lang="en-US" sz="3600" dirty="0" err="1"/>
                  <a:t>aniqlang</a:t>
                </a:r>
                <a:r>
                  <a:rPr lang="en-US" sz="3600" dirty="0" smtClean="0"/>
                  <a:t>.</a:t>
                </a:r>
              </a:p>
              <a:p>
                <a:pPr marL="0" indent="0">
                  <a:buNone/>
                </a:pPr>
                <a:r>
                  <a:rPr lang="en-US" sz="3600" dirty="0"/>
                  <a:t>A)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sSup>
                      <m:sSupPr>
                        <m:ctrlPr>
                          <a:rPr lang="en-US" sz="36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600" i="1" dirty="0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p/>
                    </m:sSup>
                  </m:oMath>
                </a14:m>
                <a:r>
                  <a:rPr lang="en-US" sz="3600" dirty="0"/>
                  <a:t>  </a:t>
                </a:r>
              </a:p>
              <a:p>
                <a:pPr marL="0" indent="0">
                  <a:buNone/>
                </a:pPr>
                <a:r>
                  <a:rPr lang="en-US" sz="3600" dirty="0"/>
                  <a:t>B)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𝑁𝐻</m:t>
                        </m:r>
                      </m:e>
                      <m:sub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endParaRPr lang="en-US" sz="3600" dirty="0"/>
              </a:p>
              <a:p>
                <a:pPr marL="0" indent="0">
                  <a:buNone/>
                </a:pPr>
                <a:r>
                  <a:rPr lang="en-US" sz="3600" dirty="0"/>
                  <a:t>C) NO</a:t>
                </a:r>
              </a:p>
              <a:p>
                <a:pPr marL="0" indent="0">
                  <a:buNone/>
                </a:pPr>
                <a:r>
                  <a:rPr lang="en-US" sz="3600" dirty="0"/>
                  <a:t>D) CO</a:t>
                </a:r>
                <a:endParaRPr lang="ru-RU" sz="3600" dirty="0"/>
              </a:p>
              <a:p>
                <a:pPr marL="0" indent="0">
                  <a:buNone/>
                </a:pPr>
                <a:endParaRPr lang="ru-RU" sz="3600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9329382" cy="4351338"/>
              </a:xfrm>
              <a:blipFill rotWithShape="0">
                <a:blip r:embed="rId2"/>
                <a:stretch>
                  <a:fillRect l="-2026" t="-336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Заголовок 1"/>
          <p:cNvSpPr txBox="1"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0" anchor="ctr"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 </a:t>
            </a:r>
            <a:r>
              <a:rPr lang="en-US" sz="6000" b="1" dirty="0" err="1" smtClean="0">
                <a:solidFill>
                  <a:schemeClr val="bg1"/>
                </a:solidFill>
              </a:rPr>
              <a:t>Mustaqil</a:t>
            </a:r>
            <a:r>
              <a:rPr lang="en-US" sz="6000" b="1" dirty="0" smtClean="0">
                <a:solidFill>
                  <a:schemeClr val="bg1"/>
                </a:solidFill>
              </a:rPr>
              <a:t> </a:t>
            </a:r>
            <a:r>
              <a:rPr lang="en-US" sz="6000" b="1" dirty="0" err="1" smtClean="0">
                <a:solidFill>
                  <a:schemeClr val="bg1"/>
                </a:solidFill>
              </a:rPr>
              <a:t>bajarish</a:t>
            </a:r>
            <a:r>
              <a:rPr lang="en-US" sz="6000" b="1" dirty="0" smtClean="0">
                <a:solidFill>
                  <a:schemeClr val="bg1"/>
                </a:solidFill>
              </a:rPr>
              <a:t> </a:t>
            </a:r>
            <a:r>
              <a:rPr lang="en-US" sz="6000" b="1" dirty="0" err="1" smtClean="0">
                <a:solidFill>
                  <a:schemeClr val="bg1"/>
                </a:solidFill>
              </a:rPr>
              <a:t>uchun</a:t>
            </a:r>
            <a:r>
              <a:rPr lang="en-US" sz="6000" b="1" dirty="0" smtClean="0">
                <a:solidFill>
                  <a:schemeClr val="bg1"/>
                </a:solidFill>
              </a:rPr>
              <a:t>  </a:t>
            </a:r>
            <a:r>
              <a:rPr lang="en-US" sz="6000" b="1" dirty="0" err="1" smtClean="0">
                <a:solidFill>
                  <a:schemeClr val="bg1"/>
                </a:solidFill>
              </a:rPr>
              <a:t>topshiriq</a:t>
            </a:r>
            <a:endParaRPr lang="ru-RU" sz="6000" b="1" dirty="0">
              <a:solidFill>
                <a:schemeClr val="bg1"/>
              </a:solidFill>
            </a:endParaRPr>
          </a:p>
        </p:txBody>
      </p:sp>
      <p:sp>
        <p:nvSpPr>
          <p:cNvPr id="2" name="Умножение 1"/>
          <p:cNvSpPr/>
          <p:nvPr/>
        </p:nvSpPr>
        <p:spPr>
          <a:xfrm>
            <a:off x="2142699" y="2511189"/>
            <a:ext cx="191070" cy="191068"/>
          </a:xfrm>
          <a:prstGeom prst="mathMultiply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9267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  <a:solidFill>
            <a:srgbClr val="0070C0"/>
          </a:solidFill>
        </p:spPr>
        <p:txBody>
          <a:bodyPr/>
          <a:lstStyle/>
          <a:p>
            <a:r>
              <a:rPr lang="en-US" dirty="0" smtClean="0"/>
              <a:t>               </a:t>
            </a:r>
            <a:r>
              <a:rPr lang="en-US" sz="6000" b="1" dirty="0" err="1" smtClean="0">
                <a:solidFill>
                  <a:schemeClr val="bg1"/>
                </a:solidFill>
              </a:rPr>
              <a:t>Modda</a:t>
            </a:r>
            <a:r>
              <a:rPr lang="en-US" sz="6000" b="1" dirty="0" smtClean="0">
                <a:solidFill>
                  <a:schemeClr val="bg1"/>
                </a:solidFill>
              </a:rPr>
              <a:t> </a:t>
            </a:r>
            <a:r>
              <a:rPr lang="en-US" sz="6000" b="1" dirty="0" err="1" smtClean="0">
                <a:solidFill>
                  <a:schemeClr val="bg1"/>
                </a:solidFill>
              </a:rPr>
              <a:t>miqdori</a:t>
            </a:r>
            <a:endParaRPr lang="ru-RU" sz="6000" b="1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4287" y="1961387"/>
            <a:ext cx="11723426" cy="2291159"/>
          </a:xfrm>
        </p:spPr>
        <p:txBody>
          <a:bodyPr>
            <a:normAutofit fontScale="40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dirty="0" smtClean="0"/>
              <a:t>   </a:t>
            </a:r>
            <a:r>
              <a:rPr lang="en-US" sz="8400" dirty="0" err="1" smtClean="0"/>
              <a:t>Moddaning</a:t>
            </a:r>
            <a:r>
              <a:rPr lang="en-US" sz="8400" dirty="0" smtClean="0"/>
              <a:t> </a:t>
            </a:r>
            <a:r>
              <a:rPr lang="en-US" sz="8400" dirty="0" err="1" smtClean="0"/>
              <a:t>massasini</a:t>
            </a:r>
            <a:r>
              <a:rPr lang="en-US" sz="8400" dirty="0" smtClean="0"/>
              <a:t>  m   </a:t>
            </a:r>
            <a:r>
              <a:rPr lang="en-US" sz="8400" dirty="0" err="1" smtClean="0"/>
              <a:t>va</a:t>
            </a:r>
            <a:r>
              <a:rPr lang="en-US" sz="8400" dirty="0" smtClean="0"/>
              <a:t>  </a:t>
            </a:r>
            <a:r>
              <a:rPr lang="en-US" sz="8400" dirty="0" err="1" smtClean="0"/>
              <a:t>molyar</a:t>
            </a:r>
            <a:r>
              <a:rPr lang="en-US" sz="8400" dirty="0" smtClean="0"/>
              <a:t>  </a:t>
            </a:r>
            <a:r>
              <a:rPr lang="en-US" sz="8400" dirty="0" err="1" smtClean="0"/>
              <a:t>massasini</a:t>
            </a:r>
            <a:r>
              <a:rPr lang="en-US" sz="8400" dirty="0" smtClean="0"/>
              <a:t>  M  </a:t>
            </a:r>
            <a:r>
              <a:rPr lang="en-US" sz="8400" dirty="0" err="1" smtClean="0"/>
              <a:t>bilan</a:t>
            </a:r>
            <a:r>
              <a:rPr lang="en-US" sz="8400" dirty="0" smtClean="0"/>
              <a:t> </a:t>
            </a:r>
            <a:r>
              <a:rPr lang="en-US" sz="8400" dirty="0" err="1" smtClean="0"/>
              <a:t>belgilasak</a:t>
            </a:r>
            <a:r>
              <a:rPr lang="en-US" sz="8400" dirty="0" smtClean="0"/>
              <a:t>, </a:t>
            </a:r>
            <a:r>
              <a:rPr lang="en-US" sz="8400" dirty="0" err="1" smtClean="0"/>
              <a:t>bu</a:t>
            </a:r>
            <a:r>
              <a:rPr lang="en-US" sz="8400" dirty="0" smtClean="0"/>
              <a:t>  </a:t>
            </a:r>
            <a:r>
              <a:rPr lang="en-US" sz="8400" dirty="0" err="1" smtClean="0"/>
              <a:t>uchala</a:t>
            </a:r>
            <a:r>
              <a:rPr lang="en-US" sz="8400" dirty="0" smtClean="0"/>
              <a:t> </a:t>
            </a:r>
            <a:r>
              <a:rPr lang="en-US" sz="8400" dirty="0" err="1" smtClean="0"/>
              <a:t>kattalik</a:t>
            </a:r>
            <a:r>
              <a:rPr lang="en-US" sz="8400" dirty="0" smtClean="0"/>
              <a:t> </a:t>
            </a:r>
            <a:r>
              <a:rPr lang="en-US" sz="8400" dirty="0" err="1" smtClean="0"/>
              <a:t>orasida</a:t>
            </a:r>
            <a:r>
              <a:rPr lang="en-US" sz="8400" dirty="0" smtClean="0"/>
              <a:t>  </a:t>
            </a:r>
            <a:r>
              <a:rPr lang="en-US" sz="8400" dirty="0" err="1" smtClean="0"/>
              <a:t>quyidagi</a:t>
            </a:r>
            <a:r>
              <a:rPr lang="en-US" sz="8400" dirty="0" smtClean="0"/>
              <a:t>  </a:t>
            </a:r>
            <a:r>
              <a:rPr lang="en-US" sz="8400" dirty="0" err="1" smtClean="0"/>
              <a:t>bog‘liqlik</a:t>
            </a:r>
            <a:r>
              <a:rPr lang="en-US" sz="8400" dirty="0" smtClean="0"/>
              <a:t> bor.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8400" dirty="0"/>
              <a:t> </a:t>
            </a:r>
            <a:r>
              <a:rPr lang="en-US" sz="8400" dirty="0" smtClean="0"/>
              <a:t>          </a:t>
            </a:r>
            <a:endParaRPr lang="ru-RU" sz="8400" dirty="0"/>
          </a:p>
        </p:txBody>
      </p:sp>
      <p:sp>
        <p:nvSpPr>
          <p:cNvPr id="4" name="Деление 3"/>
          <p:cNvSpPr/>
          <p:nvPr/>
        </p:nvSpPr>
        <p:spPr>
          <a:xfrm>
            <a:off x="5283837" y="4888058"/>
            <a:ext cx="2620370" cy="113223"/>
          </a:xfrm>
          <a:prstGeom prst="mathDivid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3465284" y="4584019"/>
                <a:ext cx="1991827" cy="83452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4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400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en-US" sz="4400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4400" i="1">
                            <a:latin typeface="Cambria Math" panose="02040503050406030204" pitchFamily="18" charset="0"/>
                          </a:rPr>
                          <m:t>𝑚𝑜𝑙</m:t>
                        </m:r>
                        <m:r>
                          <a:rPr lang="en-US" sz="4400" i="1">
                            <a:latin typeface="Cambria Math" panose="02040503050406030204" pitchFamily="18" charset="0"/>
                          </a:rPr>
                          <m:t>)</m:t>
                        </m:r>
                      </m:sub>
                    </m:sSub>
                  </m:oMath>
                </a14:m>
                <a:r>
                  <a:rPr lang="en-US" sz="4400" dirty="0" smtClean="0"/>
                  <a:t>=</a:t>
                </a:r>
                <a:endParaRPr lang="ru-RU" sz="4400" dirty="0"/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65284" y="4584019"/>
                <a:ext cx="1991827" cy="834524"/>
              </a:xfrm>
              <a:prstGeom prst="rect">
                <a:avLst/>
              </a:prstGeom>
              <a:blipFill rotWithShape="0">
                <a:blip r:embed="rId2"/>
                <a:stretch>
                  <a:fillRect t="-16788" r="-11621" b="-248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5283837" y="3981848"/>
                <a:ext cx="2474203" cy="76706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i="1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en-US" sz="4000" i="1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4000" i="1">
                              <a:latin typeface="Cambria Math" panose="02040503050406030204" pitchFamily="18" charset="0"/>
                            </a:rPr>
                            <m:t>𝑔𝑟𝑎𝑚𝑚</m:t>
                          </m:r>
                          <m:r>
                            <a:rPr lang="en-US" sz="4000" i="1">
                              <a:latin typeface="Cambria Math" panose="02040503050406030204" pitchFamily="18" charset="0"/>
                            </a:rPr>
                            <m:t>)</m:t>
                          </m:r>
                        </m:sub>
                      </m:sSub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83837" y="3981848"/>
                <a:ext cx="2474203" cy="767069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5264169" y="5140422"/>
                <a:ext cx="3349828" cy="76706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i="1">
                              <a:latin typeface="Cambria Math" panose="02040503050406030204" pitchFamily="18" charset="0"/>
                            </a:rPr>
                            <m:t>𝑀</m:t>
                          </m:r>
                        </m:e>
                        <m:sub>
                          <m:r>
                            <a:rPr lang="en-US" sz="4000" i="1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4000" i="1">
                              <a:latin typeface="Cambria Math" panose="02040503050406030204" pitchFamily="18" charset="0"/>
                            </a:rPr>
                            <m:t>𝑔𝑟𝑎𝑚𝑚</m:t>
                          </m:r>
                          <m:r>
                            <a:rPr lang="en-US" sz="4000" i="1">
                              <a:latin typeface="Cambria Math" panose="02040503050406030204" pitchFamily="18" charset="0"/>
                            </a:rPr>
                            <m:t>/</m:t>
                          </m:r>
                          <m:r>
                            <a:rPr lang="en-US" sz="4000" i="1">
                              <a:latin typeface="Cambria Math" panose="02040503050406030204" pitchFamily="18" charset="0"/>
                            </a:rPr>
                            <m:t>𝑚𝑜𝑙</m:t>
                          </m:r>
                          <m:r>
                            <a:rPr lang="en-US" sz="4000" i="1">
                              <a:latin typeface="Cambria Math" panose="02040503050406030204" pitchFamily="18" charset="0"/>
                            </a:rPr>
                            <m:t>)</m:t>
                          </m:r>
                        </m:sub>
                      </m:sSub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64169" y="5140422"/>
                <a:ext cx="3349828" cy="767069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6942918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14369"/>
            <a:ext cx="12192000" cy="1325563"/>
          </a:xfrm>
          <a:solidFill>
            <a:srgbClr val="0070C0"/>
          </a:solidFill>
        </p:spPr>
        <p:txBody>
          <a:bodyPr/>
          <a:lstStyle/>
          <a:p>
            <a:r>
              <a:rPr lang="en-US" dirty="0" smtClean="0"/>
              <a:t>                               </a:t>
            </a:r>
            <a:r>
              <a:rPr lang="en-US" sz="6000" b="1" dirty="0" err="1" smtClean="0">
                <a:solidFill>
                  <a:schemeClr val="bg1"/>
                </a:solidFill>
              </a:rPr>
              <a:t>Masalan</a:t>
            </a:r>
            <a:r>
              <a:rPr lang="en-US" sz="6000" b="1" dirty="0">
                <a:solidFill>
                  <a:schemeClr val="bg1"/>
                </a:solidFill>
              </a:rPr>
              <a:t>,</a:t>
            </a:r>
            <a:endParaRPr lang="ru-RU" sz="6000" b="1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41445" y="1557957"/>
            <a:ext cx="10770358" cy="270543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000" dirty="0" smtClean="0"/>
              <a:t>       28 </a:t>
            </a:r>
            <a:r>
              <a:rPr lang="en-US" sz="4000" dirty="0" err="1" smtClean="0"/>
              <a:t>gramm</a:t>
            </a:r>
            <a:r>
              <a:rPr lang="en-US" sz="4000" dirty="0" smtClean="0"/>
              <a:t> KOH da </a:t>
            </a:r>
            <a:r>
              <a:rPr lang="en-US" sz="4000" dirty="0" err="1" smtClean="0"/>
              <a:t>necha</a:t>
            </a:r>
            <a:r>
              <a:rPr lang="en-US" sz="4000" dirty="0" smtClean="0"/>
              <a:t> </a:t>
            </a:r>
            <a:r>
              <a:rPr lang="en-US" sz="4000" dirty="0" err="1" smtClean="0"/>
              <a:t>mol</a:t>
            </a:r>
            <a:r>
              <a:rPr lang="en-US" sz="4000" dirty="0" smtClean="0"/>
              <a:t> </a:t>
            </a:r>
            <a:r>
              <a:rPr lang="en-US" sz="4000" dirty="0" err="1" smtClean="0"/>
              <a:t>modda</a:t>
            </a:r>
            <a:r>
              <a:rPr lang="en-US" sz="4000" dirty="0" smtClean="0"/>
              <a:t> </a:t>
            </a:r>
            <a:r>
              <a:rPr lang="en-US" sz="4000" dirty="0" err="1" smtClean="0"/>
              <a:t>borligini</a:t>
            </a:r>
            <a:r>
              <a:rPr lang="en-US" sz="4000" dirty="0" smtClean="0"/>
              <a:t> </a:t>
            </a:r>
            <a:r>
              <a:rPr lang="en-US" sz="4000" dirty="0" err="1" smtClean="0"/>
              <a:t>hisoblaylik</a:t>
            </a:r>
            <a:r>
              <a:rPr lang="en-US" sz="4000" dirty="0" smtClean="0"/>
              <a:t>.</a:t>
            </a:r>
          </a:p>
          <a:p>
            <a:pPr marL="0" indent="0">
              <a:buNone/>
            </a:pPr>
            <a:r>
              <a:rPr lang="en-US" sz="4000" dirty="0" smtClean="0"/>
              <a:t>m (KOH)= 28 g</a:t>
            </a:r>
          </a:p>
          <a:p>
            <a:pPr marL="0" indent="0">
              <a:buNone/>
            </a:pPr>
            <a:r>
              <a:rPr lang="en-US" sz="4000" dirty="0" smtClean="0"/>
              <a:t>M(KOH)=  56 g/</a:t>
            </a:r>
            <a:r>
              <a:rPr lang="en-US" sz="4000" dirty="0" err="1" smtClean="0"/>
              <a:t>mol</a:t>
            </a:r>
            <a:r>
              <a:rPr lang="en-US" sz="4000" dirty="0"/>
              <a:t> </a:t>
            </a:r>
            <a:r>
              <a:rPr lang="en-US" sz="4000" dirty="0" smtClean="0"/>
              <a:t>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2311642" y="5018854"/>
                <a:ext cx="2001051" cy="76706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𝑚𝑜𝑙</m:t>
                        </m:r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)</m:t>
                        </m:r>
                      </m:sub>
                    </m:sSub>
                  </m:oMath>
                </a14:m>
                <a:r>
                  <a:rPr lang="en-US" sz="4000" dirty="0" smtClean="0"/>
                  <a:t>=</a:t>
                </a:r>
                <a:endParaRPr lang="ru-RU" sz="4000" dirty="0"/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11642" y="5018854"/>
                <a:ext cx="2001051" cy="767069"/>
              </a:xfrm>
              <a:prstGeom prst="rect">
                <a:avLst/>
              </a:prstGeom>
              <a:blipFill rotWithShape="0">
                <a:blip r:embed="rId2"/>
                <a:stretch>
                  <a:fillRect t="-15079" r="-1220" b="-2460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Деление 4"/>
          <p:cNvSpPr/>
          <p:nvPr/>
        </p:nvSpPr>
        <p:spPr>
          <a:xfrm>
            <a:off x="3903259" y="5351893"/>
            <a:ext cx="2374711" cy="45719"/>
          </a:xfrm>
          <a:prstGeom prst="mathDivid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4312693" y="4510153"/>
            <a:ext cx="118333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/>
              <a:t>28 g</a:t>
            </a:r>
            <a:endParaRPr lang="ru-RU" sz="40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124816" y="5431980"/>
            <a:ext cx="215315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/>
              <a:t>56 g/</a:t>
            </a:r>
            <a:r>
              <a:rPr lang="en-US" sz="4000" dirty="0" err="1"/>
              <a:t>mol</a:t>
            </a:r>
            <a:endParaRPr lang="ru-RU" sz="40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6049126" y="4997950"/>
            <a:ext cx="231024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/>
              <a:t>= 0,5 </a:t>
            </a:r>
            <a:r>
              <a:rPr lang="en-US" sz="4000" dirty="0" err="1"/>
              <a:t>mol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2950758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  <a:solidFill>
            <a:srgbClr val="0070C0"/>
          </a:solidFill>
        </p:spPr>
        <p:txBody>
          <a:bodyPr/>
          <a:lstStyle/>
          <a:p>
            <a:r>
              <a:rPr lang="en-US" dirty="0" smtClean="0"/>
              <a:t>                      </a:t>
            </a:r>
            <a:r>
              <a:rPr lang="en-US" sz="6000" b="1" dirty="0" err="1" smtClean="0">
                <a:solidFill>
                  <a:schemeClr val="bg1"/>
                </a:solidFill>
              </a:rPr>
              <a:t>Molyar</a:t>
            </a:r>
            <a:r>
              <a:rPr lang="en-US" sz="6000" b="1" dirty="0" smtClean="0">
                <a:solidFill>
                  <a:schemeClr val="bg1"/>
                </a:solidFill>
              </a:rPr>
              <a:t> </a:t>
            </a:r>
            <a:r>
              <a:rPr lang="en-US" sz="6000" b="1" dirty="0" err="1">
                <a:solidFill>
                  <a:schemeClr val="bg1"/>
                </a:solidFill>
              </a:rPr>
              <a:t>massa</a:t>
            </a:r>
            <a:endParaRPr lang="ru-RU" sz="6000" b="1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251346" y="1825625"/>
                <a:ext cx="11731388" cy="4351338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4000" dirty="0" smtClean="0"/>
                  <a:t>   </a:t>
                </a:r>
                <a:r>
                  <a:rPr lang="en-US" sz="4000" dirty="0" err="1" smtClean="0"/>
                  <a:t>Moddaning</a:t>
                </a:r>
                <a:r>
                  <a:rPr lang="en-US" sz="4000" dirty="0" smtClean="0"/>
                  <a:t>  </a:t>
                </a:r>
                <a:r>
                  <a:rPr lang="en-US" sz="4000" dirty="0" err="1" smtClean="0"/>
                  <a:t>molyar</a:t>
                </a:r>
                <a:r>
                  <a:rPr lang="en-US" sz="4000" dirty="0" smtClean="0"/>
                  <a:t> </a:t>
                </a:r>
                <a:r>
                  <a:rPr lang="en-US" sz="4000" dirty="0" err="1" smtClean="0"/>
                  <a:t>massasi</a:t>
                </a:r>
                <a:r>
                  <a:rPr lang="en-US" sz="4000" dirty="0" smtClean="0"/>
                  <a:t> - </a:t>
                </a:r>
                <a:r>
                  <a:rPr lang="en-US" sz="4000" dirty="0" err="1" smtClean="0"/>
                  <a:t>uning</a:t>
                </a:r>
                <a:r>
                  <a:rPr lang="en-US" sz="4000" dirty="0" smtClean="0"/>
                  <a:t> </a:t>
                </a:r>
                <a:r>
                  <a:rPr lang="en-US" sz="4000" dirty="0" err="1" smtClean="0"/>
                  <a:t>bir</a:t>
                </a:r>
                <a:r>
                  <a:rPr lang="en-US" sz="4000" dirty="0" smtClean="0"/>
                  <a:t> </a:t>
                </a:r>
                <a:r>
                  <a:rPr lang="en-US" sz="4000" dirty="0" err="1" smtClean="0"/>
                  <a:t>molining</a:t>
                </a:r>
                <a:r>
                  <a:rPr lang="en-US" sz="4000" dirty="0" smtClean="0"/>
                  <a:t> </a:t>
                </a:r>
                <a:r>
                  <a:rPr lang="en-US" sz="4000" dirty="0" err="1" smtClean="0"/>
                  <a:t>massasidir</a:t>
                </a:r>
                <a:r>
                  <a:rPr lang="en-US" sz="4000" dirty="0" smtClean="0"/>
                  <a:t>. U ham </a:t>
                </a:r>
                <a:r>
                  <a:rPr lang="en-US" sz="4000" dirty="0" err="1" smtClean="0"/>
                  <a:t>bo‘lsa</a:t>
                </a:r>
                <a:r>
                  <a:rPr lang="en-US" sz="4000" dirty="0" smtClean="0"/>
                  <a:t> </a:t>
                </a:r>
                <a:r>
                  <a:rPr lang="en-US" sz="4000" dirty="0" err="1" smtClean="0"/>
                  <a:t>modda</a:t>
                </a:r>
                <a:r>
                  <a:rPr lang="en-US" sz="4000" dirty="0" smtClean="0"/>
                  <a:t>  </a:t>
                </a:r>
                <a:r>
                  <a:rPr lang="en-US" sz="4000" dirty="0" err="1" smtClean="0"/>
                  <a:t>tarkibidagi</a:t>
                </a:r>
                <a:r>
                  <a:rPr lang="en-US" sz="4000" dirty="0" smtClean="0"/>
                  <a:t>  6,02</a:t>
                </a:r>
                <a14:m>
                  <m:oMath xmlns:m="http://schemas.openxmlformats.org/officeDocument/2006/math">
                    <m:r>
                      <a:rPr lang="en-US" sz="4000" b="0" i="1" smtClean="0">
                        <a:latin typeface="Cambria Math" panose="02040503050406030204" pitchFamily="18" charset="0"/>
                      </a:rPr>
                      <m:t>𝑥</m:t>
                    </m:r>
                    <m:sSup>
                      <m:sSupPr>
                        <m:ctrlPr>
                          <a:rPr lang="en-US" sz="4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23</m:t>
                        </m:r>
                      </m:sup>
                    </m:sSup>
                  </m:oMath>
                </a14:m>
                <a:r>
                  <a:rPr lang="en-US" sz="4000" dirty="0" smtClean="0"/>
                  <a:t> ta </a:t>
                </a:r>
                <a:r>
                  <a:rPr lang="en-US" sz="4000" dirty="0" err="1" smtClean="0"/>
                  <a:t>zarrachalarning</a:t>
                </a:r>
                <a:r>
                  <a:rPr lang="en-US" sz="4000" dirty="0" smtClean="0"/>
                  <a:t> </a:t>
                </a:r>
                <a:r>
                  <a:rPr lang="en-US" sz="4000" dirty="0" err="1" smtClean="0"/>
                  <a:t>massasiga</a:t>
                </a:r>
                <a:r>
                  <a:rPr lang="en-US" sz="4000" dirty="0" smtClean="0"/>
                  <a:t> </a:t>
                </a:r>
                <a:r>
                  <a:rPr lang="en-US" sz="4000" dirty="0" err="1" smtClean="0"/>
                  <a:t>teng</a:t>
                </a:r>
                <a:r>
                  <a:rPr lang="en-US" sz="4000" dirty="0" smtClean="0"/>
                  <a:t>. </a:t>
                </a:r>
                <a:r>
                  <a:rPr lang="en-US" sz="4000" dirty="0" err="1" smtClean="0"/>
                  <a:t>Masalan</a:t>
                </a:r>
                <a:r>
                  <a:rPr lang="en-US" sz="4000" dirty="0" smtClean="0"/>
                  <a:t>, </a:t>
                </a:r>
              </a:p>
              <a:p>
                <a:pPr marL="0" indent="0">
                  <a:buNone/>
                </a:pPr>
                <a:r>
                  <a:rPr lang="en-US" sz="4000" dirty="0" smtClean="0"/>
                  <a:t>M(Fe)= 56 g/</a:t>
                </a:r>
                <a:r>
                  <a:rPr lang="en-US" sz="4000" dirty="0" err="1" smtClean="0"/>
                  <a:t>mol</a:t>
                </a:r>
                <a:r>
                  <a:rPr lang="en-US" sz="4000" dirty="0" smtClean="0"/>
                  <a:t>;</a:t>
                </a:r>
              </a:p>
              <a:p>
                <a:pPr marL="0" indent="0">
                  <a:buNone/>
                </a:pPr>
                <a:r>
                  <a:rPr lang="en-US" sz="4000" dirty="0" smtClean="0"/>
                  <a:t> M(S)= 32 g/</a:t>
                </a:r>
                <a:r>
                  <a:rPr lang="en-US" sz="4000" dirty="0" err="1" smtClean="0"/>
                  <a:t>mol</a:t>
                </a:r>
                <a:r>
                  <a:rPr lang="en-US" sz="4000" dirty="0" smtClean="0"/>
                  <a:t>; </a:t>
                </a:r>
              </a:p>
              <a:p>
                <a:pPr marL="0" indent="0">
                  <a:buNone/>
                </a:pPr>
                <a:r>
                  <a:rPr lang="en-US" sz="4000" dirty="0" smtClean="0"/>
                  <a:t>M(</a:t>
                </a:r>
                <a:r>
                  <a:rPr lang="en-US" sz="4000" dirty="0" err="1" smtClean="0"/>
                  <a:t>NaOH</a:t>
                </a:r>
                <a:r>
                  <a:rPr lang="en-US" sz="4000" dirty="0" smtClean="0"/>
                  <a:t>)= 40 g/</a:t>
                </a:r>
                <a:r>
                  <a:rPr lang="en-US" sz="4000" dirty="0" err="1" smtClean="0"/>
                  <a:t>mol</a:t>
                </a:r>
                <a:endParaRPr lang="ru-RU" sz="4000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51346" y="1825625"/>
                <a:ext cx="11731388" cy="4351338"/>
              </a:xfrm>
              <a:blipFill rotWithShape="0">
                <a:blip r:embed="rId2"/>
                <a:stretch>
                  <a:fillRect l="-1818" t="-3922" b="-518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58978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946" y="0"/>
            <a:ext cx="12173054" cy="1325563"/>
          </a:xfrm>
          <a:solidFill>
            <a:srgbClr val="0070C0"/>
          </a:solidFill>
        </p:spPr>
        <p:txBody>
          <a:bodyPr/>
          <a:lstStyle/>
          <a:p>
            <a:r>
              <a:rPr lang="en-US" dirty="0"/>
              <a:t> </a:t>
            </a:r>
            <a:r>
              <a:rPr lang="en-US" dirty="0" smtClean="0"/>
              <a:t>                 </a:t>
            </a:r>
            <a:r>
              <a:rPr lang="en-US" sz="6000" b="1" dirty="0" err="1" smtClean="0">
                <a:solidFill>
                  <a:schemeClr val="bg1"/>
                </a:solidFill>
              </a:rPr>
              <a:t>Modda</a:t>
            </a:r>
            <a:r>
              <a:rPr lang="en-US" sz="6000" b="1" dirty="0" smtClean="0">
                <a:solidFill>
                  <a:schemeClr val="bg1"/>
                </a:solidFill>
              </a:rPr>
              <a:t>  </a:t>
            </a:r>
            <a:r>
              <a:rPr lang="en-US" sz="6000" b="1" dirty="0" err="1" smtClean="0">
                <a:solidFill>
                  <a:schemeClr val="bg1"/>
                </a:solidFill>
              </a:rPr>
              <a:t>miqdori</a:t>
            </a:r>
            <a:endParaRPr lang="ru-RU" sz="6000" b="1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48201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000" dirty="0" err="1" smtClean="0"/>
              <a:t>Gaz</a:t>
            </a:r>
            <a:r>
              <a:rPr lang="en-US" sz="4000" dirty="0" smtClean="0"/>
              <a:t> </a:t>
            </a:r>
            <a:r>
              <a:rPr lang="en-US" sz="4000" dirty="0" err="1" smtClean="0"/>
              <a:t>hajmining</a:t>
            </a:r>
            <a:r>
              <a:rPr lang="en-US" sz="4000" dirty="0"/>
              <a:t> </a:t>
            </a:r>
            <a:r>
              <a:rPr lang="en-US" sz="4000" dirty="0" smtClean="0"/>
              <a:t> </a:t>
            </a:r>
            <a:r>
              <a:rPr lang="en-US" sz="4000" dirty="0" err="1" smtClean="0"/>
              <a:t>uning</a:t>
            </a:r>
            <a:r>
              <a:rPr lang="en-US" sz="4000" dirty="0" smtClean="0"/>
              <a:t> </a:t>
            </a:r>
            <a:r>
              <a:rPr lang="en-US" sz="4000" dirty="0" err="1" smtClean="0"/>
              <a:t>molyar</a:t>
            </a:r>
            <a:r>
              <a:rPr lang="en-US" sz="4000" dirty="0" smtClean="0"/>
              <a:t> </a:t>
            </a:r>
            <a:r>
              <a:rPr lang="en-US" sz="4000" dirty="0" err="1" smtClean="0"/>
              <a:t>hajmiga</a:t>
            </a:r>
            <a:r>
              <a:rPr lang="en-US" sz="4000" dirty="0" smtClean="0"/>
              <a:t> </a:t>
            </a:r>
            <a:r>
              <a:rPr lang="en-US" sz="4000" dirty="0" err="1" smtClean="0"/>
              <a:t>nisbati</a:t>
            </a:r>
            <a:r>
              <a:rPr lang="en-US" sz="4000" dirty="0" smtClean="0"/>
              <a:t> ham </a:t>
            </a:r>
            <a:r>
              <a:rPr lang="en-US" sz="4000" dirty="0" err="1" smtClean="0"/>
              <a:t>modda</a:t>
            </a:r>
            <a:r>
              <a:rPr lang="en-US" sz="4000" dirty="0" smtClean="0"/>
              <a:t>  </a:t>
            </a:r>
            <a:r>
              <a:rPr lang="en-US" sz="4000" dirty="0" err="1" smtClean="0"/>
              <a:t>miqdoriga</a:t>
            </a:r>
            <a:r>
              <a:rPr lang="en-US" sz="4000" dirty="0" smtClean="0"/>
              <a:t> </a:t>
            </a:r>
            <a:r>
              <a:rPr lang="en-US" sz="4000" dirty="0" err="1" smtClean="0"/>
              <a:t>teng</a:t>
            </a:r>
            <a:r>
              <a:rPr lang="en-US" sz="4000" dirty="0" smtClean="0"/>
              <a:t> </a:t>
            </a:r>
            <a:r>
              <a:rPr lang="en-US" sz="4000" dirty="0" err="1" smtClean="0"/>
              <a:t>bo‘ladi</a:t>
            </a:r>
            <a:r>
              <a:rPr lang="en-US" sz="4000" dirty="0" smtClean="0"/>
              <a:t>.</a:t>
            </a:r>
            <a:endParaRPr lang="ru-RU"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1785068" y="4298517"/>
                <a:ext cx="2401107" cy="100328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5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𝑚𝑜𝑙</m:t>
                        </m:r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)</m:t>
                        </m:r>
                      </m:sub>
                    </m:sSub>
                  </m:oMath>
                </a14:m>
                <a:r>
                  <a:rPr lang="en-US" sz="5400" dirty="0" smtClean="0"/>
                  <a:t>=</a:t>
                </a:r>
                <a:endParaRPr lang="ru-RU" sz="5400" dirty="0"/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85068" y="4298517"/>
                <a:ext cx="2401107" cy="1003288"/>
              </a:xfrm>
              <a:prstGeom prst="rect">
                <a:avLst/>
              </a:prstGeom>
              <a:blipFill rotWithShape="0">
                <a:blip r:embed="rId2"/>
                <a:stretch>
                  <a:fillRect t="-17576" r="-12437" b="-2727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4186175" y="3586577"/>
                <a:ext cx="2029017" cy="100328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5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5400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5400" i="1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5400" b="0" i="1" smtClean="0">
                              <a:latin typeface="Cambria Math" panose="02040503050406030204" pitchFamily="18" charset="0"/>
                            </a:rPr>
                            <m:t>𝑙𝑖𝑡𝑟</m:t>
                          </m:r>
                          <m:r>
                            <a:rPr lang="en-US" sz="5400" i="1">
                              <a:latin typeface="Cambria Math" panose="02040503050406030204" pitchFamily="18" charset="0"/>
                            </a:rPr>
                            <m:t>)</m:t>
                          </m:r>
                        </m:sub>
                      </m:sSub>
                    </m:oMath>
                  </m:oMathPara>
                </a14:m>
                <a:endParaRPr lang="ru-RU" sz="5400" dirty="0"/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86175" y="3586577"/>
                <a:ext cx="2029017" cy="1003288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4127896" y="4875429"/>
                <a:ext cx="3035703" cy="100328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5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5400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5400" i="1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5400" b="0" i="1" smtClean="0">
                              <a:latin typeface="Cambria Math" panose="02040503050406030204" pitchFamily="18" charset="0"/>
                            </a:rPr>
                            <m:t>𝑚𝑜𝑙𝑦𝑎𝑟</m:t>
                          </m:r>
                          <m:r>
                            <a:rPr lang="en-US" sz="5400" i="1">
                              <a:latin typeface="Cambria Math" panose="02040503050406030204" pitchFamily="18" charset="0"/>
                            </a:rPr>
                            <m:t>)</m:t>
                          </m:r>
                        </m:sub>
                      </m:sSub>
                    </m:oMath>
                  </m:oMathPara>
                </a14:m>
                <a:endParaRPr lang="ru-RU" sz="5400" dirty="0"/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27896" y="4875429"/>
                <a:ext cx="3035703" cy="1003288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Деление 6"/>
          <p:cNvSpPr/>
          <p:nvPr/>
        </p:nvSpPr>
        <p:spPr>
          <a:xfrm>
            <a:off x="3942545" y="4754442"/>
            <a:ext cx="2483892" cy="45719"/>
          </a:xfrm>
          <a:prstGeom prst="mathDivid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452115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199" y="0"/>
            <a:ext cx="10515600" cy="1325563"/>
          </a:xfrm>
        </p:spPr>
        <p:txBody>
          <a:bodyPr/>
          <a:lstStyle/>
          <a:p>
            <a:r>
              <a:rPr lang="en-US" dirty="0" smtClean="0"/>
              <a:t> 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60779" y="1422927"/>
            <a:ext cx="10140287" cy="184562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000" dirty="0" smtClean="0"/>
              <a:t>    </a:t>
            </a:r>
            <a:r>
              <a:rPr lang="en-US" sz="4000" dirty="0" err="1" smtClean="0"/>
              <a:t>Molekula</a:t>
            </a:r>
            <a:r>
              <a:rPr lang="en-US" sz="4000" dirty="0" smtClean="0"/>
              <a:t>, atom </a:t>
            </a:r>
            <a:r>
              <a:rPr lang="en-US" sz="4000" dirty="0" err="1" smtClean="0"/>
              <a:t>yoki</a:t>
            </a:r>
            <a:r>
              <a:rPr lang="en-US" sz="4000" dirty="0" smtClean="0"/>
              <a:t> </a:t>
            </a:r>
            <a:r>
              <a:rPr lang="en-US" sz="4000" dirty="0" err="1" smtClean="0"/>
              <a:t>iondagi</a:t>
            </a:r>
            <a:r>
              <a:rPr lang="en-US" sz="4000" dirty="0" smtClean="0"/>
              <a:t> </a:t>
            </a:r>
            <a:r>
              <a:rPr lang="en-US" sz="4000" dirty="0" err="1" smtClean="0"/>
              <a:t>zarrachalar</a:t>
            </a:r>
            <a:r>
              <a:rPr lang="en-US" sz="4000" dirty="0" smtClean="0"/>
              <a:t> </a:t>
            </a:r>
            <a:r>
              <a:rPr lang="en-US" sz="4000" dirty="0" err="1" smtClean="0"/>
              <a:t>sonining</a:t>
            </a:r>
            <a:r>
              <a:rPr lang="en-US" sz="4000" dirty="0" smtClean="0"/>
              <a:t>  Avogadro </a:t>
            </a:r>
            <a:r>
              <a:rPr lang="en-US" sz="4000" dirty="0" err="1" smtClean="0"/>
              <a:t>soniga</a:t>
            </a:r>
            <a:r>
              <a:rPr lang="en-US" sz="4000" dirty="0" smtClean="0"/>
              <a:t> </a:t>
            </a:r>
            <a:r>
              <a:rPr lang="en-US" sz="4000" dirty="0" err="1" smtClean="0"/>
              <a:t>nisbati</a:t>
            </a:r>
            <a:r>
              <a:rPr lang="en-US" sz="4000" dirty="0" smtClean="0"/>
              <a:t> </a:t>
            </a:r>
            <a:r>
              <a:rPr lang="en-US" sz="4000" dirty="0" err="1" smtClean="0"/>
              <a:t>orqali</a:t>
            </a:r>
            <a:r>
              <a:rPr lang="en-US" sz="4000" dirty="0" smtClean="0"/>
              <a:t> ham </a:t>
            </a:r>
            <a:r>
              <a:rPr lang="en-US" sz="4000" dirty="0" err="1" smtClean="0"/>
              <a:t>modda</a:t>
            </a:r>
            <a:r>
              <a:rPr lang="en-US" sz="4000" dirty="0" smtClean="0"/>
              <a:t> </a:t>
            </a:r>
            <a:r>
              <a:rPr lang="en-US" sz="4000" dirty="0" err="1" smtClean="0"/>
              <a:t>miqdorini</a:t>
            </a:r>
            <a:r>
              <a:rPr lang="en-US" sz="4000" dirty="0" smtClean="0"/>
              <a:t> </a:t>
            </a:r>
            <a:r>
              <a:rPr lang="en-US" sz="4000" dirty="0" err="1" smtClean="0"/>
              <a:t>topish</a:t>
            </a:r>
            <a:r>
              <a:rPr lang="en-US" sz="4000" dirty="0" smtClean="0"/>
              <a:t> </a:t>
            </a:r>
            <a:r>
              <a:rPr lang="en-US" sz="4000" dirty="0" err="1" smtClean="0"/>
              <a:t>mumkin</a:t>
            </a:r>
            <a:r>
              <a:rPr lang="en-US" sz="4000" dirty="0" smtClean="0"/>
              <a:t>:</a:t>
            </a:r>
            <a:endParaRPr lang="ru-RU"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1239147" y="3933967"/>
                <a:ext cx="2401107" cy="100328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5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𝑚𝑜𝑙</m:t>
                        </m:r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)</m:t>
                        </m:r>
                      </m:sub>
                    </m:sSub>
                  </m:oMath>
                </a14:m>
                <a:r>
                  <a:rPr lang="en-US" sz="5400" dirty="0"/>
                  <a:t>=</a:t>
                </a:r>
                <a:endParaRPr lang="ru-RU" sz="5400" dirty="0"/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9147" y="3933967"/>
                <a:ext cx="2401107" cy="1003288"/>
              </a:xfrm>
              <a:prstGeom prst="rect">
                <a:avLst/>
              </a:prstGeom>
              <a:blipFill rotWithShape="0">
                <a:blip r:embed="rId2"/>
                <a:stretch>
                  <a:fillRect t="-17576" r="-12690" b="-2727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Деление 4"/>
          <p:cNvSpPr/>
          <p:nvPr/>
        </p:nvSpPr>
        <p:spPr>
          <a:xfrm>
            <a:off x="3370997" y="4351796"/>
            <a:ext cx="3016155" cy="83815"/>
          </a:xfrm>
          <a:prstGeom prst="mathDivid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4328899" y="3348508"/>
            <a:ext cx="684803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400" dirty="0"/>
              <a:t>N</a:t>
            </a:r>
            <a:endParaRPr lang="ru-RU" sz="5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3933438" y="4515569"/>
                <a:ext cx="1775807" cy="92333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5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𝐴</m:t>
                        </m:r>
                      </m:sub>
                    </m:sSub>
                  </m:oMath>
                </a14:m>
                <a:r>
                  <a:rPr lang="en-US" sz="5400" dirty="0" smtClean="0"/>
                  <a:t>xS</a:t>
                </a:r>
                <a:endParaRPr lang="ru-RU" sz="5400" dirty="0"/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33438" y="4515569"/>
                <a:ext cx="1775807" cy="923330"/>
              </a:xfrm>
              <a:prstGeom prst="rect">
                <a:avLst/>
              </a:prstGeom>
              <a:blipFill rotWithShape="0">
                <a:blip r:embed="rId3"/>
                <a:stretch>
                  <a:fillRect t="-18543" r="-16781" b="-3973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Прямоугольник 8"/>
          <p:cNvSpPr/>
          <p:nvPr/>
        </p:nvSpPr>
        <p:spPr>
          <a:xfrm>
            <a:off x="0" y="-39979"/>
            <a:ext cx="12192000" cy="1015663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                                                         </a:t>
            </a:r>
            <a:r>
              <a:rPr lang="en-US" sz="6000" b="1" dirty="0" err="1" smtClean="0">
                <a:solidFill>
                  <a:schemeClr val="bg1"/>
                </a:solidFill>
              </a:rPr>
              <a:t>Modda</a:t>
            </a:r>
            <a:r>
              <a:rPr lang="en-US" sz="6000" b="1" dirty="0" smtClean="0">
                <a:solidFill>
                  <a:schemeClr val="bg1"/>
                </a:solidFill>
              </a:rPr>
              <a:t>  </a:t>
            </a:r>
            <a:r>
              <a:rPr lang="en-US" sz="6000" b="1" dirty="0" err="1">
                <a:solidFill>
                  <a:schemeClr val="bg1"/>
                </a:solidFill>
              </a:rPr>
              <a:t>miqdori</a:t>
            </a: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val="1069309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36" y="0"/>
            <a:ext cx="12184564" cy="1325563"/>
          </a:xfrm>
          <a:solidFill>
            <a:srgbClr val="0070C0"/>
          </a:solidFill>
        </p:spPr>
        <p:txBody>
          <a:bodyPr>
            <a:normAutofit fontScale="90000"/>
          </a:bodyPr>
          <a:lstStyle/>
          <a:p>
            <a:r>
              <a:rPr lang="en-US" dirty="0" smtClean="0"/>
              <a:t>    </a:t>
            </a:r>
            <a:r>
              <a:rPr lang="en-US" sz="6000" b="1" dirty="0" smtClean="0">
                <a:solidFill>
                  <a:schemeClr val="bg1"/>
                </a:solidFill>
              </a:rPr>
              <a:t>Mendeleyev-</a:t>
            </a:r>
            <a:r>
              <a:rPr lang="en-US" sz="6000" b="1" dirty="0" err="1" smtClean="0">
                <a:solidFill>
                  <a:schemeClr val="bg1"/>
                </a:solidFill>
              </a:rPr>
              <a:t>Klapeyron</a:t>
            </a:r>
            <a:r>
              <a:rPr lang="en-US" sz="6000" b="1" dirty="0" smtClean="0">
                <a:solidFill>
                  <a:schemeClr val="bg1"/>
                </a:solidFill>
              </a:rPr>
              <a:t> </a:t>
            </a:r>
            <a:r>
              <a:rPr lang="en-US" sz="6000" b="1" dirty="0" err="1">
                <a:solidFill>
                  <a:schemeClr val="bg1"/>
                </a:solidFill>
              </a:rPr>
              <a:t>tenglamasi</a:t>
            </a:r>
            <a:endParaRPr lang="ru-RU" sz="6000" b="1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2263" y="1880216"/>
            <a:ext cx="10316570" cy="117688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000" dirty="0" smtClean="0"/>
              <a:t>   </a:t>
            </a:r>
            <a:r>
              <a:rPr lang="en-US" sz="4000" dirty="0" err="1" smtClean="0"/>
              <a:t>Modda</a:t>
            </a:r>
            <a:r>
              <a:rPr lang="en-US" sz="4000" dirty="0" smtClean="0"/>
              <a:t>  </a:t>
            </a:r>
            <a:r>
              <a:rPr lang="en-US" sz="4000" dirty="0" err="1" smtClean="0"/>
              <a:t>miqdorini</a:t>
            </a:r>
            <a:r>
              <a:rPr lang="en-US" sz="4000" dirty="0" smtClean="0"/>
              <a:t>  Mendeleyev-</a:t>
            </a:r>
            <a:r>
              <a:rPr lang="en-US" sz="4000" dirty="0" err="1" smtClean="0"/>
              <a:t>Klapeyron</a:t>
            </a:r>
            <a:r>
              <a:rPr lang="en-US" sz="4000" dirty="0" smtClean="0"/>
              <a:t> </a:t>
            </a:r>
            <a:r>
              <a:rPr lang="en-US" sz="4000" dirty="0" err="1" smtClean="0"/>
              <a:t>tenglamasi</a:t>
            </a:r>
            <a:r>
              <a:rPr lang="en-US" sz="4000" dirty="0" smtClean="0"/>
              <a:t>  </a:t>
            </a:r>
            <a:r>
              <a:rPr lang="en-US" sz="4000" dirty="0" err="1" smtClean="0"/>
              <a:t>orqali</a:t>
            </a:r>
            <a:r>
              <a:rPr lang="en-US" sz="4000" dirty="0" smtClean="0"/>
              <a:t> ham </a:t>
            </a:r>
            <a:r>
              <a:rPr lang="en-US" sz="4000" dirty="0" err="1" smtClean="0"/>
              <a:t>topish</a:t>
            </a:r>
            <a:r>
              <a:rPr lang="en-US" sz="4000" dirty="0" smtClean="0"/>
              <a:t> </a:t>
            </a:r>
            <a:r>
              <a:rPr lang="en-US" sz="4000" dirty="0" err="1" smtClean="0"/>
              <a:t>mumkin</a:t>
            </a:r>
            <a:r>
              <a:rPr lang="en-US" sz="4000" dirty="0" smtClean="0"/>
              <a:t>.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078173" y="3507475"/>
            <a:ext cx="3521121" cy="129653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5400" dirty="0" smtClean="0"/>
              <a:t> PV=n </a:t>
            </a:r>
            <a:r>
              <a:rPr lang="en-US" sz="5400" dirty="0"/>
              <a:t>RT</a:t>
            </a:r>
            <a:endParaRPr lang="ru-RU" sz="5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5265236" y="3654100"/>
                <a:ext cx="2401107" cy="100328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5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𝑚𝑜𝑙</m:t>
                        </m:r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)</m:t>
                        </m:r>
                      </m:sub>
                    </m:sSub>
                  </m:oMath>
                </a14:m>
                <a:r>
                  <a:rPr lang="en-US" sz="5400" dirty="0"/>
                  <a:t>=</a:t>
                </a:r>
                <a:endParaRPr lang="ru-RU" sz="5400" dirty="0"/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65236" y="3654100"/>
                <a:ext cx="2401107" cy="1003288"/>
              </a:xfrm>
              <a:prstGeom prst="rect">
                <a:avLst/>
              </a:prstGeom>
              <a:blipFill rotWithShape="0">
                <a:blip r:embed="rId2"/>
                <a:stretch>
                  <a:fillRect t="-17576" r="-12437" b="-2727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Деление 5"/>
          <p:cNvSpPr/>
          <p:nvPr/>
        </p:nvSpPr>
        <p:spPr>
          <a:xfrm flipV="1">
            <a:off x="7506268" y="4086543"/>
            <a:ext cx="2265529" cy="55674"/>
          </a:xfrm>
          <a:prstGeom prst="mathDivid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7963795" y="3171000"/>
            <a:ext cx="1107996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400" dirty="0"/>
              <a:t>PV</a:t>
            </a:r>
            <a:endParaRPr lang="ru-RU" sz="54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7976298" y="4195723"/>
            <a:ext cx="1095493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400" dirty="0"/>
              <a:t>RT</a:t>
            </a:r>
            <a:endParaRPr lang="ru-RU" sz="5400" dirty="0"/>
          </a:p>
        </p:txBody>
      </p:sp>
    </p:spTree>
    <p:extLst>
      <p:ext uri="{BB962C8B-B14F-4D97-AF65-F5344CB8AC3E}">
        <p14:creationId xmlns:p14="http://schemas.microsoft.com/office/powerpoint/2010/main" val="13736553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Объект 5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1292137383"/>
                  </p:ext>
                </p:extLst>
              </p:nvPr>
            </p:nvGraphicFramePr>
            <p:xfrm>
              <a:off x="838200" y="0"/>
              <a:ext cx="10489442" cy="6660107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" r:lo="rId3" r:qs="rId4" r:cs="rId5"/>
              </a:graphicData>
            </a:graphic>
          </p:graphicFrame>
        </mc:Choice>
        <mc:Fallback xmlns="">
          <p:graphicFrame>
            <p:nvGraphicFramePr>
              <p:cNvPr id="6" name="Объект 5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1292137383"/>
                  </p:ext>
                </p:extLst>
              </p:nvPr>
            </p:nvGraphicFramePr>
            <p:xfrm>
              <a:off x="838200" y="0"/>
              <a:ext cx="10489442" cy="6660107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7" r:lo="rId8" r:qs="rId9" r:cs="rId10"/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8715011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675</TotalTime>
  <Words>396</Words>
  <Application>Microsoft Office PowerPoint</Application>
  <PresentationFormat>Широкоэкранный</PresentationFormat>
  <Paragraphs>151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6" baseType="lpstr">
      <vt:lpstr>Arial</vt:lpstr>
      <vt:lpstr>Calibri</vt:lpstr>
      <vt:lpstr>Cambria Math</vt:lpstr>
      <vt:lpstr>Тема Office</vt:lpstr>
      <vt:lpstr>                          Kimyo           </vt:lpstr>
      <vt:lpstr>                 Massa va  miqdor</vt:lpstr>
      <vt:lpstr>               Modda miqdori</vt:lpstr>
      <vt:lpstr>                               Masalan,</vt:lpstr>
      <vt:lpstr>                      Molyar massa</vt:lpstr>
      <vt:lpstr>                  Modda  miqdori</vt:lpstr>
      <vt:lpstr>  </vt:lpstr>
      <vt:lpstr>    Mendeleyev-Klapeyron tenglamasi</vt:lpstr>
      <vt:lpstr>Презентация PowerPoint</vt:lpstr>
      <vt:lpstr>Презентация PowerPoint</vt:lpstr>
      <vt:lpstr>                          1-Masala</vt:lpstr>
      <vt:lpstr>                             Yechish</vt:lpstr>
      <vt:lpstr>                          2-Masala</vt:lpstr>
      <vt:lpstr>                     Yechish</vt:lpstr>
      <vt:lpstr>                          3-masala</vt:lpstr>
      <vt:lpstr>                             Yechish</vt:lpstr>
      <vt:lpstr>                             Yechish</vt:lpstr>
      <vt:lpstr>                          4-masala</vt:lpstr>
      <vt:lpstr>                             Yechish</vt:lpstr>
      <vt:lpstr>                          5-masala</vt:lpstr>
      <vt:lpstr>                                Yechish</vt:lpstr>
      <vt:lpstr> Mustaqil bajarish uchun  topshiriq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55</cp:revision>
  <dcterms:created xsi:type="dcterms:W3CDTF">2020-09-07T09:45:58Z</dcterms:created>
  <dcterms:modified xsi:type="dcterms:W3CDTF">2020-09-11T06:45:02Z</dcterms:modified>
</cp:coreProperties>
</file>