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9" r:id="rId12"/>
    <p:sldId id="277" r:id="rId13"/>
    <p:sldId id="270" r:id="rId14"/>
    <p:sldId id="276" r:id="rId15"/>
    <p:sldId id="272" r:id="rId16"/>
    <p:sldId id="271" r:id="rId17"/>
    <p:sldId id="280" r:id="rId18"/>
    <p:sldId id="268" r:id="rId19"/>
    <p:sldId id="273" r:id="rId20"/>
    <p:sldId id="274" r:id="rId21"/>
    <p:sldId id="279" r:id="rId22"/>
    <p:sldId id="27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1.png"/><Relationship Id="rId1" Type="http://schemas.openxmlformats.org/officeDocument/2006/relationships/image" Target="../media/image120.png"/><Relationship Id="rId5" Type="http://schemas.openxmlformats.org/officeDocument/2006/relationships/image" Target="../media/image160.png"/><Relationship Id="rId4" Type="http://schemas.openxmlformats.org/officeDocument/2006/relationships/image" Target="../media/image15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9098DD-FC6E-4486-B7CF-147E6A41D7D6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2308F7-A2E8-49AA-B41E-4972F61A972B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3600" b="1" dirty="0" smtClean="0">
              <a:solidFill>
                <a:srgbClr val="002060"/>
              </a:solidFill>
            </a:rPr>
            <a:t>n-</a:t>
          </a:r>
          <a:r>
            <a:rPr lang="en-US" sz="3600" b="1" dirty="0" err="1" smtClean="0">
              <a:solidFill>
                <a:srgbClr val="002060"/>
              </a:solidFill>
            </a:rPr>
            <a:t>modda</a:t>
          </a:r>
          <a:r>
            <a:rPr lang="en-US" sz="3600" b="1" dirty="0" smtClean="0">
              <a:solidFill>
                <a:srgbClr val="002060"/>
              </a:solidFill>
            </a:rPr>
            <a:t> </a:t>
          </a:r>
          <a:r>
            <a:rPr lang="en-US" sz="3600" b="1" dirty="0" err="1" smtClean="0">
              <a:solidFill>
                <a:srgbClr val="002060"/>
              </a:solidFill>
            </a:rPr>
            <a:t>miqdori</a:t>
          </a:r>
          <a:endParaRPr lang="ru-RU" sz="3600" b="1" dirty="0">
            <a:solidFill>
              <a:srgbClr val="002060"/>
            </a:solidFill>
          </a:endParaRPr>
        </a:p>
      </dgm:t>
    </dgm:pt>
    <dgm:pt modelId="{EF82C368-5B69-4F58-AF7D-67D330DF071B}" type="parTrans" cxnId="{31856A93-89F7-4A50-A49A-926E9FEF7572}">
      <dgm:prSet/>
      <dgm:spPr/>
      <dgm:t>
        <a:bodyPr/>
        <a:lstStyle/>
        <a:p>
          <a:endParaRPr lang="ru-RU"/>
        </a:p>
      </dgm:t>
    </dgm:pt>
    <dgm:pt modelId="{2996BF59-9F15-43A4-B574-BF9D89CECA76}" type="sibTrans" cxnId="{31856A93-89F7-4A50-A49A-926E9FEF7572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E4C07755-3F37-4F7E-A242-0C5358944BAF}">
          <dgm:prSet phldrT="[Текст]"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200" b="1" dirty="0" smtClean="0">
                  <a:solidFill>
                    <a:srgbClr val="002060"/>
                  </a:solidFill>
                </a:rPr>
                <a:t>n = </a:t>
              </a:r>
              <a14:m>
                <m:oMath xmlns:m="http://schemas.openxmlformats.org/officeDocument/2006/math">
                  <m:f>
                    <m:fPr>
                      <m:ctrlPr>
                        <a:rPr lang="en-US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3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</m:num>
                    <m:den>
                      <m:sSub>
                        <m:sSubPr>
                          <m:ctrlPr>
                            <a:rPr lang="en-US" sz="3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2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den>
                  </m:f>
                </m:oMath>
              </a14:m>
              <a:endParaRPr lang="ru-RU" sz="3200" b="1" dirty="0">
                <a:solidFill>
                  <a:srgbClr val="002060"/>
                </a:solidFill>
              </a:endParaRPr>
            </a:p>
          </dgm:t>
        </dgm:pt>
      </mc:Choice>
      <mc:Fallback xmlns="">
        <dgm:pt modelId="{E4C07755-3F37-4F7E-A242-0C5358944BAF}">
          <dgm:prSet phldrT="[Текст]"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200" b="1" dirty="0" smtClean="0">
                  <a:solidFill>
                    <a:srgbClr val="002060"/>
                  </a:solidFill>
                </a:rPr>
                <a:t>n = </a:t>
              </a:r>
              <a:r>
                <a:rPr lang="en-US" sz="3200" b="1" i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𝑽/</a:t>
              </a:r>
              <a:r>
                <a:rPr lang="en-US" sz="3200" b="1" i="0" dirty="0">
                  <a:solidFill>
                    <a:srgbClr val="002060"/>
                  </a:solidFill>
                  <a:latin typeface="Cambria Math" panose="02040503050406030204" pitchFamily="18" charset="0"/>
                </a:rPr>
                <a:t>𝑽_𝒎 </a:t>
              </a:r>
              <a:endParaRPr lang="ru-RU" sz="3200" b="1" dirty="0">
                <a:solidFill>
                  <a:srgbClr val="002060"/>
                </a:solidFill>
              </a:endParaRPr>
            </a:p>
          </dgm:t>
        </dgm:pt>
      </mc:Fallback>
    </mc:AlternateContent>
    <dgm:pt modelId="{D2F06127-C9E9-4C9A-8902-1FA75580A19A}" type="parTrans" cxnId="{96A916A8-803C-41E4-8B32-59BA9EBB16DC}">
      <dgm:prSet/>
      <dgm:spPr/>
      <dgm:t>
        <a:bodyPr/>
        <a:lstStyle/>
        <a:p>
          <a:endParaRPr lang="ru-RU"/>
        </a:p>
      </dgm:t>
    </dgm:pt>
    <dgm:pt modelId="{EB8C43F5-7FC0-4B7A-8545-F3107A28818D}" type="sibTrans" cxnId="{96A916A8-803C-41E4-8B32-59BA9EBB16D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7945BBCA-2279-4BAE-9D7A-5163A82664DB}">
          <dgm:prSet phldrT="[Текст]"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n = </a:t>
              </a:r>
              <a14:m>
                <m:oMath xmlns:m="http://schemas.openxmlformats.org/officeDocument/2006/math">
                  <m:f>
                    <m:fPr>
                      <m:ctrlP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num>
                    <m:den>
                      <m:sSub>
                        <m:sSubPr>
                          <m:ctrlPr>
                            <a:rPr lang="en-US" sz="3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36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sz="36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e>
                        <m:sub/>
                      </m:sSub>
                    </m:den>
                  </m:f>
                </m:oMath>
              </a14:m>
              <a:endParaRPr lang="ru-RU" sz="3600" b="1" dirty="0">
                <a:solidFill>
                  <a:srgbClr val="002060"/>
                </a:solidFill>
              </a:endParaRPr>
            </a:p>
          </dgm:t>
        </dgm:pt>
      </mc:Choice>
      <mc:Fallback xmlns="">
        <dgm:pt modelId="{7945BBCA-2279-4BAE-9D7A-5163A82664DB}">
          <dgm:prSet phldrT="[Текст]"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n = </a:t>
              </a:r>
              <a:r>
                <a:rPr lang="en-US" sz="3600" b="1" i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𝑵/</a:t>
              </a:r>
              <a:r>
                <a:rPr lang="en-US" sz="3600" b="1" i="0" dirty="0">
                  <a:solidFill>
                    <a:srgbClr val="002060"/>
                  </a:solidFill>
                  <a:latin typeface="Cambria Math" panose="02040503050406030204" pitchFamily="18" charset="0"/>
                </a:rPr>
                <a:t>〖𝑵_𝑨〗_ </a:t>
              </a:r>
              <a:endParaRPr lang="ru-RU" sz="3600" b="1" dirty="0">
                <a:solidFill>
                  <a:srgbClr val="002060"/>
                </a:solidFill>
              </a:endParaRPr>
            </a:p>
          </dgm:t>
        </dgm:pt>
      </mc:Fallback>
    </mc:AlternateContent>
    <dgm:pt modelId="{B3D52E2F-F774-484C-B970-220394DB7CAC}" type="parTrans" cxnId="{1A1FAE64-C5C7-468F-AED1-1CF573541596}">
      <dgm:prSet/>
      <dgm:spPr/>
      <dgm:t>
        <a:bodyPr/>
        <a:lstStyle/>
        <a:p>
          <a:endParaRPr lang="ru-RU"/>
        </a:p>
      </dgm:t>
    </dgm:pt>
    <dgm:pt modelId="{06D9C53C-1283-42E7-B257-F23CCB57997B}" type="sibTrans" cxnId="{1A1FAE64-C5C7-468F-AED1-1CF573541596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4A232898-98E8-4509-8C5B-8E6D3E110B4B}">
          <dgm:prSet phldrT="[Текст]"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n = </a:t>
              </a:r>
              <a14:m>
                <m:oMath xmlns:m="http://schemas.openxmlformats.org/officeDocument/2006/math">
                  <m:f>
                    <m:fPr>
                      <m:ctrlP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num>
                    <m:den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den>
                  </m:f>
                </m:oMath>
              </a14:m>
              <a:endParaRPr lang="ru-RU" sz="3600" b="1" dirty="0">
                <a:solidFill>
                  <a:srgbClr val="002060"/>
                </a:solidFill>
              </a:endParaRPr>
            </a:p>
          </dgm:t>
        </dgm:pt>
      </mc:Choice>
      <mc:Fallback xmlns="">
        <dgm:pt modelId="{4A232898-98E8-4509-8C5B-8E6D3E110B4B}">
          <dgm:prSet phldrT="[Текст]"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n = </a:t>
              </a:r>
              <a:r>
                <a:rPr lang="en-US" sz="3600" b="1" i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𝒎/𝑴</a:t>
              </a:r>
              <a:endParaRPr lang="ru-RU" sz="3600" b="1" dirty="0">
                <a:solidFill>
                  <a:srgbClr val="002060"/>
                </a:solidFill>
              </a:endParaRPr>
            </a:p>
          </dgm:t>
        </dgm:pt>
      </mc:Fallback>
    </mc:AlternateContent>
    <dgm:pt modelId="{DAD249B5-DA5F-4816-83FB-EC59B3ADD8F5}" type="parTrans" cxnId="{AFCE36B1-5024-4DCC-A4FA-EB3120443724}">
      <dgm:prSet/>
      <dgm:spPr/>
      <dgm:t>
        <a:bodyPr/>
        <a:lstStyle/>
        <a:p>
          <a:endParaRPr lang="ru-RU"/>
        </a:p>
      </dgm:t>
    </dgm:pt>
    <dgm:pt modelId="{3AE31BC5-CEC7-41B7-B4C6-70E7D06770BD}" type="sibTrans" cxnId="{AFCE36B1-5024-4DCC-A4FA-EB3120443724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82284BC0-E7AC-4BB2-986C-FC0439E83B66}">
          <dgm:prSet phldrT="[Текст]" custScaleX="174309" custScaleY="112019" custRadScaleRad="114257" custRadScaleInc="71445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endParaRPr lang="ru-RU"/>
            </a:p>
          </dgm:t>
        </dgm:pt>
      </mc:Choice>
      <mc:Fallback xmlns="">
        <dgm:pt modelId="{82284BC0-E7AC-4BB2-986C-FC0439E83B66}">
          <dgm:prSet phldrT="[Текст]" custScaleX="174309" custScaleY="112019" custRadScaleRad="114257" custRadScaleInc="71445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b="1" dirty="0" smtClean="0">
                  <a:solidFill>
                    <a:srgbClr val="002060"/>
                  </a:solidFill>
                </a:rPr>
                <a:t>n = </a:t>
              </a:r>
              <a:r>
                <a:rPr lang="en-US" b="1" i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𝑽/</a:t>
              </a:r>
              <a:r>
                <a:rPr lang="en-US" b="1" i="0" dirty="0">
                  <a:solidFill>
                    <a:srgbClr val="002060"/>
                  </a:solidFill>
                  <a:latin typeface="Cambria Math" panose="02040503050406030204" pitchFamily="18" charset="0"/>
                </a:rPr>
                <a:t>𝑽_𝒎 </a:t>
              </a:r>
              <a:endParaRPr lang="ru-RU" b="1" dirty="0">
                <a:solidFill>
                  <a:srgbClr val="002060"/>
                </a:solidFill>
              </a:endParaRPr>
            </a:p>
          </dgm:t>
        </dgm:pt>
      </mc:Fallback>
    </mc:AlternateContent>
    <dgm:pt modelId="{26C6916B-DA44-4504-9D42-5DFE2A77AFBC}" type="parTrans" cxnId="{BE852305-8F67-4F14-9758-D26B704D770F}">
      <dgm:prSet/>
      <dgm:spPr/>
      <dgm:t>
        <a:bodyPr/>
        <a:lstStyle/>
        <a:p>
          <a:endParaRPr lang="ru-RU"/>
        </a:p>
      </dgm:t>
    </dgm:pt>
    <dgm:pt modelId="{71D822B1-326A-4E3E-B149-11614EBD9BAF}" type="sibTrans" cxnId="{BE852305-8F67-4F14-9758-D26B704D770F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4B47B60-2F7B-4CCE-955E-BCCF3D41399B}">
          <dgm:prSet phldrT="[Текст]" custScaleX="211815" custScaleY="138781" custRadScaleRad="148589" custRadScaleInc="88768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endParaRPr lang="ru-RU"/>
            </a:p>
          </dgm:t>
        </dgm:pt>
      </mc:Choice>
      <mc:Fallback xmlns="">
        <dgm:pt modelId="{D4B47B60-2F7B-4CCE-955E-BCCF3D41399B}">
          <dgm:prSet phldrT="[Текст]" custScaleX="211815" custScaleY="138781" custRadScaleRad="148589" custRadScaleInc="88768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b="1" dirty="0" smtClean="0">
                  <a:solidFill>
                    <a:srgbClr val="002060"/>
                  </a:solidFill>
                </a:rPr>
                <a:t>n = </a:t>
              </a:r>
              <a:r>
                <a:rPr lang="en-US" b="1" i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𝑵/(</a:t>
              </a:r>
              <a:r>
                <a:rPr lang="en-US" b="1" i="0" dirty="0">
                  <a:solidFill>
                    <a:srgbClr val="002060"/>
                  </a:solidFill>
                  <a:latin typeface="Cambria Math" panose="02040503050406030204" pitchFamily="18" charset="0"/>
                </a:rPr>
                <a:t>𝑵_𝑨</a:t>
              </a:r>
              <a:r>
                <a:rPr lang="en-US" b="1" i="0" dirty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 𝒙𝑺</a:t>
              </a:r>
              <a:r>
                <a:rPr lang="en-US" b="1" i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)</a:t>
              </a:r>
              <a:endParaRPr lang="ru-RU" b="1" dirty="0">
                <a:solidFill>
                  <a:srgbClr val="002060"/>
                </a:solidFill>
              </a:endParaRPr>
            </a:p>
          </dgm:t>
        </dgm:pt>
      </mc:Fallback>
    </mc:AlternateContent>
    <dgm:pt modelId="{6C1CE5FF-DE60-4721-BF0A-35CFEFF3429D}" type="parTrans" cxnId="{04F27D1A-B321-41DC-B316-4FA391EFE338}">
      <dgm:prSet/>
      <dgm:spPr/>
      <dgm:t>
        <a:bodyPr/>
        <a:lstStyle/>
        <a:p>
          <a:endParaRPr lang="ru-RU"/>
        </a:p>
      </dgm:t>
    </dgm:pt>
    <dgm:pt modelId="{F90C6092-3245-45FC-B318-11B72C08D94C}" type="sibTrans" cxnId="{04F27D1A-B321-41DC-B316-4FA391EFE338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7AF788A3-CA66-46A2-BC63-864E71832252}">
          <dgm:prSet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n = </a:t>
              </a:r>
              <a14:m>
                <m:oMath xmlns:m="http://schemas.openxmlformats.org/officeDocument/2006/math">
                  <m:f>
                    <m:fPr>
                      <m:ctrlP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𝑷𝑽</m:t>
                      </m:r>
                    </m:num>
                    <m:den>
                      <m:r>
                        <a:rPr lang="en-US" sz="36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𝑹𝑻</m:t>
                      </m:r>
                    </m:den>
                  </m:f>
                </m:oMath>
              </a14:m>
              <a:endParaRPr lang="ru-RU" sz="3600" b="1" dirty="0">
                <a:solidFill>
                  <a:srgbClr val="002060"/>
                </a:solidFill>
              </a:endParaRPr>
            </a:p>
          </dgm:t>
        </dgm:pt>
      </mc:Choice>
      <mc:Fallback xmlns="">
        <dgm:pt modelId="{7AF788A3-CA66-46A2-BC63-864E71832252}">
          <dgm:prSet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n = </a:t>
              </a:r>
              <a:r>
                <a:rPr lang="en-US" sz="3600" b="1" i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𝑷𝑽/</a:t>
              </a:r>
              <a:r>
                <a:rPr lang="en-US" sz="3600" b="1" i="0" dirty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𝑹𝑻</a:t>
              </a:r>
              <a:endParaRPr lang="ru-RU" sz="3600" b="1" dirty="0">
                <a:solidFill>
                  <a:srgbClr val="002060"/>
                </a:solidFill>
              </a:endParaRPr>
            </a:p>
          </dgm:t>
        </dgm:pt>
      </mc:Fallback>
    </mc:AlternateContent>
    <dgm:pt modelId="{322F2036-AFF6-4F73-B715-C2BBE2B3B673}" type="parTrans" cxnId="{6B34B924-F8C2-4384-A065-343D390FD2CB}">
      <dgm:prSet/>
      <dgm:spPr/>
      <dgm:t>
        <a:bodyPr/>
        <a:lstStyle/>
        <a:p>
          <a:endParaRPr lang="ru-RU"/>
        </a:p>
      </dgm:t>
    </dgm:pt>
    <dgm:pt modelId="{473DCA37-C329-4E5B-9BD8-5F1817D5295C}" type="sibTrans" cxnId="{6B34B924-F8C2-4384-A065-343D390FD2C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1D4D2C7-A98B-4A8B-B371-9C64CE8DCACB}">
          <dgm:prSet phldrT="[Текст]"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n = </a:t>
              </a:r>
              <a14:m>
                <m:oMath xmlns:m="http://schemas.openxmlformats.org/officeDocument/2006/math">
                  <m:f>
                    <m:fPr>
                      <m:ctrlP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num>
                    <m:den>
                      <m:sSub>
                        <m:sSubPr>
                          <m:ctrlPr>
                            <a:rPr lang="en-US" sz="3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3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en-US" sz="3600" b="1" i="1" dirty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𝒙𝑺</m:t>
                      </m:r>
                    </m:den>
                  </m:f>
                </m:oMath>
              </a14:m>
              <a:endParaRPr lang="ru-RU" sz="3600" b="1" dirty="0">
                <a:solidFill>
                  <a:srgbClr val="002060"/>
                </a:solidFill>
              </a:endParaRPr>
            </a:p>
          </dgm:t>
        </dgm:pt>
      </mc:Choice>
      <mc:Fallback xmlns="">
        <dgm:pt modelId="{61D4D2C7-A98B-4A8B-B371-9C64CE8DCACB}">
          <dgm:prSet phldrT="[Текст]" custT="1"/>
          <dgm:spPr>
            <a:solidFill>
              <a:schemeClr val="accent5">
                <a:lumMod val="20000"/>
                <a:lumOff val="80000"/>
              </a:schemeClr>
            </a:solidFill>
          </dgm:spPr>
          <dgm:t>
            <a:bodyPr/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n = </a:t>
              </a:r>
              <a:r>
                <a:rPr lang="en-US" sz="3600" b="1" i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𝑵/(</a:t>
              </a:r>
              <a:r>
                <a:rPr lang="en-US" sz="3600" b="1" i="0" dirty="0">
                  <a:solidFill>
                    <a:srgbClr val="002060"/>
                  </a:solidFill>
                  <a:latin typeface="Cambria Math" panose="02040503050406030204" pitchFamily="18" charset="0"/>
                </a:rPr>
                <a:t>𝑵_𝑨</a:t>
              </a:r>
              <a:r>
                <a:rPr lang="en-US" sz="3600" b="1" i="0" dirty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 𝒙𝑺</a:t>
              </a:r>
              <a:r>
                <a:rPr lang="en-US" sz="3600" b="1" i="0" smtClean="0">
                  <a:solidFill>
                    <a:srgbClr val="002060"/>
                  </a:solidFill>
                  <a:latin typeface="Cambria Math" panose="02040503050406030204" pitchFamily="18" charset="0"/>
                </a:rPr>
                <a:t>)</a:t>
              </a:r>
              <a:endParaRPr lang="ru-RU" sz="3600" b="1" dirty="0">
                <a:solidFill>
                  <a:srgbClr val="002060"/>
                </a:solidFill>
              </a:endParaRPr>
            </a:p>
          </dgm:t>
        </dgm:pt>
      </mc:Fallback>
    </mc:AlternateContent>
    <dgm:pt modelId="{0C186F9B-B10E-4C43-8FE9-E638A90680EC}" type="sibTrans" cxnId="{EBC86FBA-9D34-4878-BF60-DAC8135A99DA}">
      <dgm:prSet/>
      <dgm:spPr/>
      <dgm:t>
        <a:bodyPr/>
        <a:lstStyle/>
        <a:p>
          <a:endParaRPr lang="ru-RU"/>
        </a:p>
      </dgm:t>
    </dgm:pt>
    <dgm:pt modelId="{19F749FF-D990-4D2E-B60F-E9732EB284C3}" type="parTrans" cxnId="{EBC86FBA-9D34-4878-BF60-DAC8135A99DA}">
      <dgm:prSet/>
      <dgm:spPr/>
      <dgm:t>
        <a:bodyPr/>
        <a:lstStyle/>
        <a:p>
          <a:endParaRPr lang="ru-RU"/>
        </a:p>
      </dgm:t>
    </dgm:pt>
    <dgm:pt modelId="{BB5D4EB4-0F90-4FD2-A570-CA382B5BADA5}" type="pres">
      <dgm:prSet presAssocID="{A59098DD-FC6E-4486-B7CF-147E6A41D7D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DA1123-8C4F-4CE5-A42E-A871EF6D1BA0}" type="pres">
      <dgm:prSet presAssocID="{4B2308F7-A2E8-49AA-B41E-4972F61A972B}" presName="centerShape" presStyleLbl="node0" presStyleIdx="0" presStyleCnt="1" custScaleX="212214" custScaleY="183259" custLinFactNeighborX="-11283" custLinFactNeighborY="9703"/>
      <dgm:spPr/>
      <dgm:t>
        <a:bodyPr/>
        <a:lstStyle/>
        <a:p>
          <a:endParaRPr lang="ru-RU"/>
        </a:p>
      </dgm:t>
    </dgm:pt>
    <dgm:pt modelId="{7CE6233A-F769-48CA-BB18-C8BD5598A8B3}" type="pres">
      <dgm:prSet presAssocID="{D2F06127-C9E9-4C9A-8902-1FA75580A19A}" presName="parTrans" presStyleLbl="sibTrans2D1" presStyleIdx="0" presStyleCnt="5"/>
      <dgm:spPr/>
      <dgm:t>
        <a:bodyPr/>
        <a:lstStyle/>
        <a:p>
          <a:endParaRPr lang="ru-RU"/>
        </a:p>
      </dgm:t>
    </dgm:pt>
    <dgm:pt modelId="{346CC56C-9167-4467-90A8-A618C4C92B24}" type="pres">
      <dgm:prSet presAssocID="{D2F06127-C9E9-4C9A-8902-1FA75580A19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803D3BF4-4677-4946-B12B-60CEEC7DF333}" type="pres">
      <dgm:prSet presAssocID="{E4C07755-3F37-4F7E-A242-0C5358944BAF}" presName="node" presStyleLbl="node1" presStyleIdx="0" presStyleCnt="5" custScaleX="142233" custScaleY="112159" custRadScaleRad="95976" custRadScaleInc="-41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E07614-879C-4D2A-BB1D-20B8357B9BC1}" type="pres">
      <dgm:prSet presAssocID="{322F2036-AFF6-4F73-B715-C2BBE2B3B673}" presName="parTrans" presStyleLbl="sibTrans2D1" presStyleIdx="1" presStyleCnt="5"/>
      <dgm:spPr/>
      <dgm:t>
        <a:bodyPr/>
        <a:lstStyle/>
        <a:p>
          <a:endParaRPr lang="ru-RU"/>
        </a:p>
      </dgm:t>
    </dgm:pt>
    <dgm:pt modelId="{29C68477-5902-4E71-A007-CC91F581CF6B}" type="pres">
      <dgm:prSet presAssocID="{322F2036-AFF6-4F73-B715-C2BBE2B3B673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EF300A62-7FD4-4579-9ECE-BBBBE2797D1F}" type="pres">
      <dgm:prSet presAssocID="{7AF788A3-CA66-46A2-BC63-864E71832252}" presName="node" presStyleLbl="node1" presStyleIdx="1" presStyleCnt="5" custScaleX="146747" custScaleY="120245" custRadScaleRad="109285" custRadScaleInc="-18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CDC0C-0F78-4F16-9AB0-F8F19148AC03}" type="pres">
      <dgm:prSet presAssocID="{19F749FF-D990-4D2E-B60F-E9732EB284C3}" presName="parTrans" presStyleLbl="sibTrans2D1" presStyleIdx="2" presStyleCnt="5"/>
      <dgm:spPr/>
      <dgm:t>
        <a:bodyPr/>
        <a:lstStyle/>
        <a:p>
          <a:endParaRPr lang="ru-RU"/>
        </a:p>
      </dgm:t>
    </dgm:pt>
    <dgm:pt modelId="{ED92E9C9-EBA5-4A70-96E4-8A11BEA7A10A}" type="pres">
      <dgm:prSet presAssocID="{19F749FF-D990-4D2E-B60F-E9732EB284C3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9CE630E2-6625-4747-9FDF-A15BAAE4E2A1}" type="pres">
      <dgm:prSet presAssocID="{61D4D2C7-A98B-4A8B-B371-9C64CE8DCACB}" presName="node" presStyleLbl="node1" presStyleIdx="2" presStyleCnt="5" custScaleX="152059" custScaleY="130047" custRadScaleRad="128558" custRadScaleInc="-481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17454-1555-4B1F-8DA4-F99AD5EBB0F3}" type="pres">
      <dgm:prSet presAssocID="{B3D52E2F-F774-484C-B970-220394DB7CAC}" presName="parTrans" presStyleLbl="sibTrans2D1" presStyleIdx="3" presStyleCnt="5"/>
      <dgm:spPr/>
      <dgm:t>
        <a:bodyPr/>
        <a:lstStyle/>
        <a:p>
          <a:endParaRPr lang="ru-RU"/>
        </a:p>
      </dgm:t>
    </dgm:pt>
    <dgm:pt modelId="{A9A572F1-1613-4A34-8C9C-4F0ED8CBA3F3}" type="pres">
      <dgm:prSet presAssocID="{B3D52E2F-F774-484C-B970-220394DB7CAC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95EC984-5F89-46C4-A1F0-EBD7F09B43C0}" type="pres">
      <dgm:prSet presAssocID="{7945BBCA-2279-4BAE-9D7A-5163A82664DB}" presName="node" presStyleLbl="node1" presStyleIdx="3" presStyleCnt="5" custScaleX="158729" custScaleY="126491" custRadScaleRad="161220" custRadScaleInc="69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BD43CC-1583-44D2-AC02-02029B515B3D}" type="pres">
      <dgm:prSet presAssocID="{DAD249B5-DA5F-4816-83FB-EC59B3ADD8F5}" presName="parTrans" presStyleLbl="sibTrans2D1" presStyleIdx="4" presStyleCnt="5"/>
      <dgm:spPr/>
      <dgm:t>
        <a:bodyPr/>
        <a:lstStyle/>
        <a:p>
          <a:endParaRPr lang="ru-RU"/>
        </a:p>
      </dgm:t>
    </dgm:pt>
    <dgm:pt modelId="{86A84070-311F-4035-847E-BD3254118FD9}" type="pres">
      <dgm:prSet presAssocID="{DAD249B5-DA5F-4816-83FB-EC59B3ADD8F5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BC62D9F2-55BB-4D39-8204-3E2101171261}" type="pres">
      <dgm:prSet presAssocID="{4A232898-98E8-4509-8C5B-8E6D3E110B4B}" presName="node" presStyleLbl="node1" presStyleIdx="4" presStyleCnt="5" custScaleX="154990" custScaleY="110869" custRadScaleRad="157551" custRadScaleInc="-7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E5A6E6-C9E7-4B08-A8AC-89E2703E346F}" type="presOf" srcId="{7AF788A3-CA66-46A2-BC63-864E71832252}" destId="{EF300A62-7FD4-4579-9ECE-BBBBE2797D1F}" srcOrd="0" destOrd="0" presId="urn:microsoft.com/office/officeart/2005/8/layout/radial5"/>
    <dgm:cxn modelId="{EBC86FBA-9D34-4878-BF60-DAC8135A99DA}" srcId="{4B2308F7-A2E8-49AA-B41E-4972F61A972B}" destId="{61D4D2C7-A98B-4A8B-B371-9C64CE8DCACB}" srcOrd="2" destOrd="0" parTransId="{19F749FF-D990-4D2E-B60F-E9732EB284C3}" sibTransId="{0C186F9B-B10E-4C43-8FE9-E638A90680EC}"/>
    <dgm:cxn modelId="{379D0326-D7B4-4A23-B428-13380FB0DE2F}" type="presOf" srcId="{322F2036-AFF6-4F73-B715-C2BBE2B3B673}" destId="{D4E07614-879C-4D2A-BB1D-20B8357B9BC1}" srcOrd="0" destOrd="0" presId="urn:microsoft.com/office/officeart/2005/8/layout/radial5"/>
    <dgm:cxn modelId="{96ECB618-BE58-4819-BCCB-3662DDF28302}" type="presOf" srcId="{B3D52E2F-F774-484C-B970-220394DB7CAC}" destId="{49217454-1555-4B1F-8DA4-F99AD5EBB0F3}" srcOrd="0" destOrd="0" presId="urn:microsoft.com/office/officeart/2005/8/layout/radial5"/>
    <dgm:cxn modelId="{6B34B924-F8C2-4384-A065-343D390FD2CB}" srcId="{4B2308F7-A2E8-49AA-B41E-4972F61A972B}" destId="{7AF788A3-CA66-46A2-BC63-864E71832252}" srcOrd="1" destOrd="0" parTransId="{322F2036-AFF6-4F73-B715-C2BBE2B3B673}" sibTransId="{473DCA37-C329-4E5B-9BD8-5F1817D5295C}"/>
    <dgm:cxn modelId="{1AD6825D-DAA1-4902-B908-0A95F92E3290}" type="presOf" srcId="{DAD249B5-DA5F-4816-83FB-EC59B3ADD8F5}" destId="{86A84070-311F-4035-847E-BD3254118FD9}" srcOrd="1" destOrd="0" presId="urn:microsoft.com/office/officeart/2005/8/layout/radial5"/>
    <dgm:cxn modelId="{AFCE36B1-5024-4DCC-A4FA-EB3120443724}" srcId="{4B2308F7-A2E8-49AA-B41E-4972F61A972B}" destId="{4A232898-98E8-4509-8C5B-8E6D3E110B4B}" srcOrd="4" destOrd="0" parTransId="{DAD249B5-DA5F-4816-83FB-EC59B3ADD8F5}" sibTransId="{3AE31BC5-CEC7-41B7-B4C6-70E7D06770BD}"/>
    <dgm:cxn modelId="{8FA6B67A-8C23-43F8-899A-638C21E18D5B}" type="presOf" srcId="{A59098DD-FC6E-4486-B7CF-147E6A41D7D6}" destId="{BB5D4EB4-0F90-4FD2-A570-CA382B5BADA5}" srcOrd="0" destOrd="0" presId="urn:microsoft.com/office/officeart/2005/8/layout/radial5"/>
    <dgm:cxn modelId="{F2F290C0-36F9-4417-81E1-46B42770FEC4}" type="presOf" srcId="{19F749FF-D990-4D2E-B60F-E9732EB284C3}" destId="{ED92E9C9-EBA5-4A70-96E4-8A11BEA7A10A}" srcOrd="1" destOrd="0" presId="urn:microsoft.com/office/officeart/2005/8/layout/radial5"/>
    <dgm:cxn modelId="{3C07C426-FB43-44DB-953A-7F9DC5CC04F6}" type="presOf" srcId="{19F749FF-D990-4D2E-B60F-E9732EB284C3}" destId="{277CDC0C-0F78-4F16-9AB0-F8F19148AC03}" srcOrd="0" destOrd="0" presId="urn:microsoft.com/office/officeart/2005/8/layout/radial5"/>
    <dgm:cxn modelId="{E11F9507-2671-4258-B3B0-E6089E29115A}" type="presOf" srcId="{61D4D2C7-A98B-4A8B-B371-9C64CE8DCACB}" destId="{9CE630E2-6625-4747-9FDF-A15BAAE4E2A1}" srcOrd="0" destOrd="0" presId="urn:microsoft.com/office/officeart/2005/8/layout/radial5"/>
    <dgm:cxn modelId="{1A1FAE64-C5C7-468F-AED1-1CF573541596}" srcId="{4B2308F7-A2E8-49AA-B41E-4972F61A972B}" destId="{7945BBCA-2279-4BAE-9D7A-5163A82664DB}" srcOrd="3" destOrd="0" parTransId="{B3D52E2F-F774-484C-B970-220394DB7CAC}" sibTransId="{06D9C53C-1283-42E7-B257-F23CCB57997B}"/>
    <dgm:cxn modelId="{3E1C1864-C9FB-44C9-A95F-5BE813EA8387}" type="presOf" srcId="{322F2036-AFF6-4F73-B715-C2BBE2B3B673}" destId="{29C68477-5902-4E71-A007-CC91F581CF6B}" srcOrd="1" destOrd="0" presId="urn:microsoft.com/office/officeart/2005/8/layout/radial5"/>
    <dgm:cxn modelId="{CEC6F648-D76E-4FA6-957D-B71EB7ABFA06}" type="presOf" srcId="{E4C07755-3F37-4F7E-A242-0C5358944BAF}" destId="{803D3BF4-4677-4946-B12B-60CEEC7DF333}" srcOrd="0" destOrd="0" presId="urn:microsoft.com/office/officeart/2005/8/layout/radial5"/>
    <dgm:cxn modelId="{B73EB6E0-FCFD-4530-B4EF-F4C8F5436EAB}" type="presOf" srcId="{4B2308F7-A2E8-49AA-B41E-4972F61A972B}" destId="{E5DA1123-8C4F-4CE5-A42E-A871EF6D1BA0}" srcOrd="0" destOrd="0" presId="urn:microsoft.com/office/officeart/2005/8/layout/radial5"/>
    <dgm:cxn modelId="{93265F4A-5DCF-404D-8896-C7939C180422}" type="presOf" srcId="{D2F06127-C9E9-4C9A-8902-1FA75580A19A}" destId="{346CC56C-9167-4467-90A8-A618C4C92B24}" srcOrd="1" destOrd="0" presId="urn:microsoft.com/office/officeart/2005/8/layout/radial5"/>
    <dgm:cxn modelId="{BE852305-8F67-4F14-9758-D26B704D770F}" srcId="{A59098DD-FC6E-4486-B7CF-147E6A41D7D6}" destId="{82284BC0-E7AC-4BB2-986C-FC0439E83B66}" srcOrd="1" destOrd="0" parTransId="{26C6916B-DA44-4504-9D42-5DFE2A77AFBC}" sibTransId="{71D822B1-326A-4E3E-B149-11614EBD9BAF}"/>
    <dgm:cxn modelId="{FAB2EDED-B9B3-43F5-B6E0-8849B8525A1D}" type="presOf" srcId="{DAD249B5-DA5F-4816-83FB-EC59B3ADD8F5}" destId="{33BD43CC-1583-44D2-AC02-02029B515B3D}" srcOrd="0" destOrd="0" presId="urn:microsoft.com/office/officeart/2005/8/layout/radial5"/>
    <dgm:cxn modelId="{04F27D1A-B321-41DC-B316-4FA391EFE338}" srcId="{A59098DD-FC6E-4486-B7CF-147E6A41D7D6}" destId="{D4B47B60-2F7B-4CCE-955E-BCCF3D41399B}" srcOrd="2" destOrd="0" parTransId="{6C1CE5FF-DE60-4721-BF0A-35CFEFF3429D}" sibTransId="{F90C6092-3245-45FC-B318-11B72C08D94C}"/>
    <dgm:cxn modelId="{C3660217-B097-47C9-BF18-D777C639D3E6}" type="presOf" srcId="{4A232898-98E8-4509-8C5B-8E6D3E110B4B}" destId="{BC62D9F2-55BB-4D39-8204-3E2101171261}" srcOrd="0" destOrd="0" presId="urn:microsoft.com/office/officeart/2005/8/layout/radial5"/>
    <dgm:cxn modelId="{96A916A8-803C-41E4-8B32-59BA9EBB16DC}" srcId="{4B2308F7-A2E8-49AA-B41E-4972F61A972B}" destId="{E4C07755-3F37-4F7E-A242-0C5358944BAF}" srcOrd="0" destOrd="0" parTransId="{D2F06127-C9E9-4C9A-8902-1FA75580A19A}" sibTransId="{EB8C43F5-7FC0-4B7A-8545-F3107A28818D}"/>
    <dgm:cxn modelId="{31856A93-89F7-4A50-A49A-926E9FEF7572}" srcId="{A59098DD-FC6E-4486-B7CF-147E6A41D7D6}" destId="{4B2308F7-A2E8-49AA-B41E-4972F61A972B}" srcOrd="0" destOrd="0" parTransId="{EF82C368-5B69-4F58-AF7D-67D330DF071B}" sibTransId="{2996BF59-9F15-43A4-B574-BF9D89CECA76}"/>
    <dgm:cxn modelId="{F129DE8B-CA64-4898-8FA0-C12D2F074898}" type="presOf" srcId="{D2F06127-C9E9-4C9A-8902-1FA75580A19A}" destId="{7CE6233A-F769-48CA-BB18-C8BD5598A8B3}" srcOrd="0" destOrd="0" presId="urn:microsoft.com/office/officeart/2005/8/layout/radial5"/>
    <dgm:cxn modelId="{F2DE48F1-3D70-4AC8-B287-6C2D73BD33F4}" type="presOf" srcId="{B3D52E2F-F774-484C-B970-220394DB7CAC}" destId="{A9A572F1-1613-4A34-8C9C-4F0ED8CBA3F3}" srcOrd="1" destOrd="0" presId="urn:microsoft.com/office/officeart/2005/8/layout/radial5"/>
    <dgm:cxn modelId="{6DED95B1-0A88-4060-8B15-A457090AD0AB}" type="presOf" srcId="{7945BBCA-2279-4BAE-9D7A-5163A82664DB}" destId="{D95EC984-5F89-46C4-A1F0-EBD7F09B43C0}" srcOrd="0" destOrd="0" presId="urn:microsoft.com/office/officeart/2005/8/layout/radial5"/>
    <dgm:cxn modelId="{D1FE357A-8713-4152-A02B-BD6C81FACD4A}" type="presParOf" srcId="{BB5D4EB4-0F90-4FD2-A570-CA382B5BADA5}" destId="{E5DA1123-8C4F-4CE5-A42E-A871EF6D1BA0}" srcOrd="0" destOrd="0" presId="urn:microsoft.com/office/officeart/2005/8/layout/radial5"/>
    <dgm:cxn modelId="{D298E529-90D2-40B7-9062-331E3B4125BA}" type="presParOf" srcId="{BB5D4EB4-0F90-4FD2-A570-CA382B5BADA5}" destId="{7CE6233A-F769-48CA-BB18-C8BD5598A8B3}" srcOrd="1" destOrd="0" presId="urn:microsoft.com/office/officeart/2005/8/layout/radial5"/>
    <dgm:cxn modelId="{1B0A5FC6-DFB4-4B67-8931-DD692A32A44F}" type="presParOf" srcId="{7CE6233A-F769-48CA-BB18-C8BD5598A8B3}" destId="{346CC56C-9167-4467-90A8-A618C4C92B24}" srcOrd="0" destOrd="0" presId="urn:microsoft.com/office/officeart/2005/8/layout/radial5"/>
    <dgm:cxn modelId="{77883F62-0D7E-4985-8308-AAB9E6EF022B}" type="presParOf" srcId="{BB5D4EB4-0F90-4FD2-A570-CA382B5BADA5}" destId="{803D3BF4-4677-4946-B12B-60CEEC7DF333}" srcOrd="2" destOrd="0" presId="urn:microsoft.com/office/officeart/2005/8/layout/radial5"/>
    <dgm:cxn modelId="{A1AD014A-946C-47FE-A4E9-85C69E1177F0}" type="presParOf" srcId="{BB5D4EB4-0F90-4FD2-A570-CA382B5BADA5}" destId="{D4E07614-879C-4D2A-BB1D-20B8357B9BC1}" srcOrd="3" destOrd="0" presId="urn:microsoft.com/office/officeart/2005/8/layout/radial5"/>
    <dgm:cxn modelId="{EE488DA8-02DC-439B-B239-8D93903B3AD7}" type="presParOf" srcId="{D4E07614-879C-4D2A-BB1D-20B8357B9BC1}" destId="{29C68477-5902-4E71-A007-CC91F581CF6B}" srcOrd="0" destOrd="0" presId="urn:microsoft.com/office/officeart/2005/8/layout/radial5"/>
    <dgm:cxn modelId="{51A479B0-EDEC-4181-A706-E309D87A4A1F}" type="presParOf" srcId="{BB5D4EB4-0F90-4FD2-A570-CA382B5BADA5}" destId="{EF300A62-7FD4-4579-9ECE-BBBBE2797D1F}" srcOrd="4" destOrd="0" presId="urn:microsoft.com/office/officeart/2005/8/layout/radial5"/>
    <dgm:cxn modelId="{14E24B82-71FD-42C8-B3DB-7D188EF04AD0}" type="presParOf" srcId="{BB5D4EB4-0F90-4FD2-A570-CA382B5BADA5}" destId="{277CDC0C-0F78-4F16-9AB0-F8F19148AC03}" srcOrd="5" destOrd="0" presId="urn:microsoft.com/office/officeart/2005/8/layout/radial5"/>
    <dgm:cxn modelId="{EC0C31BD-BC3B-4B0E-AD3C-EC0A77896FC1}" type="presParOf" srcId="{277CDC0C-0F78-4F16-9AB0-F8F19148AC03}" destId="{ED92E9C9-EBA5-4A70-96E4-8A11BEA7A10A}" srcOrd="0" destOrd="0" presId="urn:microsoft.com/office/officeart/2005/8/layout/radial5"/>
    <dgm:cxn modelId="{5DDFB3F8-A97A-4DDD-80FA-B0819A5A9845}" type="presParOf" srcId="{BB5D4EB4-0F90-4FD2-A570-CA382B5BADA5}" destId="{9CE630E2-6625-4747-9FDF-A15BAAE4E2A1}" srcOrd="6" destOrd="0" presId="urn:microsoft.com/office/officeart/2005/8/layout/radial5"/>
    <dgm:cxn modelId="{B8EC2F5E-1FAB-4BE7-B462-DFE7AAEFAC7C}" type="presParOf" srcId="{BB5D4EB4-0F90-4FD2-A570-CA382B5BADA5}" destId="{49217454-1555-4B1F-8DA4-F99AD5EBB0F3}" srcOrd="7" destOrd="0" presId="urn:microsoft.com/office/officeart/2005/8/layout/radial5"/>
    <dgm:cxn modelId="{918EEF1F-231A-454E-A5AD-CB16B39711D5}" type="presParOf" srcId="{49217454-1555-4B1F-8DA4-F99AD5EBB0F3}" destId="{A9A572F1-1613-4A34-8C9C-4F0ED8CBA3F3}" srcOrd="0" destOrd="0" presId="urn:microsoft.com/office/officeart/2005/8/layout/radial5"/>
    <dgm:cxn modelId="{EF14821A-53C8-4762-A1B3-C949EDC97CA3}" type="presParOf" srcId="{BB5D4EB4-0F90-4FD2-A570-CA382B5BADA5}" destId="{D95EC984-5F89-46C4-A1F0-EBD7F09B43C0}" srcOrd="8" destOrd="0" presId="urn:microsoft.com/office/officeart/2005/8/layout/radial5"/>
    <dgm:cxn modelId="{02C500FD-477B-4623-9B14-B24EBF102837}" type="presParOf" srcId="{BB5D4EB4-0F90-4FD2-A570-CA382B5BADA5}" destId="{33BD43CC-1583-44D2-AC02-02029B515B3D}" srcOrd="9" destOrd="0" presId="urn:microsoft.com/office/officeart/2005/8/layout/radial5"/>
    <dgm:cxn modelId="{669FEDD5-F5B0-4683-BDAD-FBA9D9F16D64}" type="presParOf" srcId="{33BD43CC-1583-44D2-AC02-02029B515B3D}" destId="{86A84070-311F-4035-847E-BD3254118FD9}" srcOrd="0" destOrd="0" presId="urn:microsoft.com/office/officeart/2005/8/layout/radial5"/>
    <dgm:cxn modelId="{8B7E18C0-CF8B-4469-947B-3C99C519D9CF}" type="presParOf" srcId="{BB5D4EB4-0F90-4FD2-A570-CA382B5BADA5}" destId="{BC62D9F2-55BB-4D39-8204-3E2101171261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9098DD-FC6E-4486-B7CF-147E6A41D7D6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2308F7-A2E8-49AA-B41E-4972F61A972B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3600" b="1" dirty="0" smtClean="0">
              <a:solidFill>
                <a:srgbClr val="002060"/>
              </a:solidFill>
            </a:rPr>
            <a:t>n-</a:t>
          </a:r>
          <a:r>
            <a:rPr lang="en-US" sz="3600" b="1" dirty="0" err="1" smtClean="0">
              <a:solidFill>
                <a:srgbClr val="002060"/>
              </a:solidFill>
            </a:rPr>
            <a:t>modda</a:t>
          </a:r>
          <a:r>
            <a:rPr lang="en-US" sz="3600" b="1" dirty="0" smtClean="0">
              <a:solidFill>
                <a:srgbClr val="002060"/>
              </a:solidFill>
            </a:rPr>
            <a:t> </a:t>
          </a:r>
          <a:r>
            <a:rPr lang="en-US" sz="3600" b="1" dirty="0" err="1" smtClean="0">
              <a:solidFill>
                <a:srgbClr val="002060"/>
              </a:solidFill>
            </a:rPr>
            <a:t>miqdori</a:t>
          </a:r>
          <a:endParaRPr lang="ru-RU" sz="3600" b="1" dirty="0">
            <a:solidFill>
              <a:srgbClr val="002060"/>
            </a:solidFill>
          </a:endParaRPr>
        </a:p>
      </dgm:t>
    </dgm:pt>
    <dgm:pt modelId="{EF82C368-5B69-4F58-AF7D-67D330DF071B}" type="parTrans" cxnId="{31856A93-89F7-4A50-A49A-926E9FEF7572}">
      <dgm:prSet/>
      <dgm:spPr/>
      <dgm:t>
        <a:bodyPr/>
        <a:lstStyle/>
        <a:p>
          <a:endParaRPr lang="ru-RU"/>
        </a:p>
      </dgm:t>
    </dgm:pt>
    <dgm:pt modelId="{2996BF59-9F15-43A4-B574-BF9D89CECA76}" type="sibTrans" cxnId="{31856A93-89F7-4A50-A49A-926E9FEF7572}">
      <dgm:prSet/>
      <dgm:spPr/>
      <dgm:t>
        <a:bodyPr/>
        <a:lstStyle/>
        <a:p>
          <a:endParaRPr lang="ru-RU"/>
        </a:p>
      </dgm:t>
    </dgm:pt>
    <dgm:pt modelId="{E4C07755-3F37-4F7E-A242-0C5358944BAF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2F06127-C9E9-4C9A-8902-1FA75580A19A}" type="parTrans" cxnId="{96A916A8-803C-41E4-8B32-59BA9EBB16DC}">
      <dgm:prSet/>
      <dgm:spPr/>
      <dgm:t>
        <a:bodyPr/>
        <a:lstStyle/>
        <a:p>
          <a:endParaRPr lang="ru-RU"/>
        </a:p>
      </dgm:t>
    </dgm:pt>
    <dgm:pt modelId="{EB8C43F5-7FC0-4B7A-8545-F3107A28818D}" type="sibTrans" cxnId="{96A916A8-803C-41E4-8B32-59BA9EBB16DC}">
      <dgm:prSet/>
      <dgm:spPr/>
      <dgm:t>
        <a:bodyPr/>
        <a:lstStyle/>
        <a:p>
          <a:endParaRPr lang="ru-RU"/>
        </a:p>
      </dgm:t>
    </dgm:pt>
    <dgm:pt modelId="{7945BBCA-2279-4BAE-9D7A-5163A82664DB}">
      <dgm:prSet phldrT="[Текст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B3D52E2F-F774-484C-B970-220394DB7CAC}" type="parTrans" cxnId="{1A1FAE64-C5C7-468F-AED1-1CF573541596}">
      <dgm:prSet/>
      <dgm:spPr/>
      <dgm:t>
        <a:bodyPr/>
        <a:lstStyle/>
        <a:p>
          <a:endParaRPr lang="ru-RU"/>
        </a:p>
      </dgm:t>
    </dgm:pt>
    <dgm:pt modelId="{06D9C53C-1283-42E7-B257-F23CCB57997B}" type="sibTrans" cxnId="{1A1FAE64-C5C7-468F-AED1-1CF573541596}">
      <dgm:prSet/>
      <dgm:spPr/>
      <dgm:t>
        <a:bodyPr/>
        <a:lstStyle/>
        <a:p>
          <a:endParaRPr lang="ru-RU"/>
        </a:p>
      </dgm:t>
    </dgm:pt>
    <dgm:pt modelId="{4A232898-98E8-4509-8C5B-8E6D3E110B4B}">
      <dgm:prSet phldrT="[Текст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AD249B5-DA5F-4816-83FB-EC59B3ADD8F5}" type="parTrans" cxnId="{AFCE36B1-5024-4DCC-A4FA-EB3120443724}">
      <dgm:prSet/>
      <dgm:spPr/>
      <dgm:t>
        <a:bodyPr/>
        <a:lstStyle/>
        <a:p>
          <a:endParaRPr lang="ru-RU"/>
        </a:p>
      </dgm:t>
    </dgm:pt>
    <dgm:pt modelId="{3AE31BC5-CEC7-41B7-B4C6-70E7D06770BD}" type="sibTrans" cxnId="{AFCE36B1-5024-4DCC-A4FA-EB3120443724}">
      <dgm:prSet/>
      <dgm:spPr/>
      <dgm:t>
        <a:bodyPr/>
        <a:lstStyle/>
        <a:p>
          <a:endParaRPr lang="ru-RU"/>
        </a:p>
      </dgm:t>
    </dgm:pt>
    <dgm:pt modelId="{82284BC0-E7AC-4BB2-986C-FC0439E83B66}">
      <dgm:prSet phldrT="[Текст]" custScaleX="174309" custScaleY="112019" custRadScaleRad="114257" custRadScaleInc="71445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26C6916B-DA44-4504-9D42-5DFE2A77AFBC}" type="parTrans" cxnId="{BE852305-8F67-4F14-9758-D26B704D770F}">
      <dgm:prSet/>
      <dgm:spPr/>
      <dgm:t>
        <a:bodyPr/>
        <a:lstStyle/>
        <a:p>
          <a:endParaRPr lang="ru-RU"/>
        </a:p>
      </dgm:t>
    </dgm:pt>
    <dgm:pt modelId="{71D822B1-326A-4E3E-B149-11614EBD9BAF}" type="sibTrans" cxnId="{BE852305-8F67-4F14-9758-D26B704D770F}">
      <dgm:prSet/>
      <dgm:spPr/>
      <dgm:t>
        <a:bodyPr/>
        <a:lstStyle/>
        <a:p>
          <a:endParaRPr lang="ru-RU"/>
        </a:p>
      </dgm:t>
    </dgm:pt>
    <dgm:pt modelId="{D4B47B60-2F7B-4CCE-955E-BCCF3D41399B}">
      <dgm:prSet phldrT="[Текст]" custScaleX="211815" custScaleY="138781" custRadScaleRad="148589" custRadScaleInc="88768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6C1CE5FF-DE60-4721-BF0A-35CFEFF3429D}" type="parTrans" cxnId="{04F27D1A-B321-41DC-B316-4FA391EFE338}">
      <dgm:prSet/>
      <dgm:spPr/>
      <dgm:t>
        <a:bodyPr/>
        <a:lstStyle/>
        <a:p>
          <a:endParaRPr lang="ru-RU"/>
        </a:p>
      </dgm:t>
    </dgm:pt>
    <dgm:pt modelId="{F90C6092-3245-45FC-B318-11B72C08D94C}" type="sibTrans" cxnId="{04F27D1A-B321-41DC-B316-4FA391EFE338}">
      <dgm:prSet/>
      <dgm:spPr/>
      <dgm:t>
        <a:bodyPr/>
        <a:lstStyle/>
        <a:p>
          <a:endParaRPr lang="ru-RU"/>
        </a:p>
      </dgm:t>
    </dgm:pt>
    <dgm:pt modelId="{7AF788A3-CA66-46A2-BC63-864E71832252}">
      <dgm:prSet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322F2036-AFF6-4F73-B715-C2BBE2B3B673}" type="parTrans" cxnId="{6B34B924-F8C2-4384-A065-343D390FD2CB}">
      <dgm:prSet/>
      <dgm:spPr/>
      <dgm:t>
        <a:bodyPr/>
        <a:lstStyle/>
        <a:p>
          <a:endParaRPr lang="ru-RU"/>
        </a:p>
      </dgm:t>
    </dgm:pt>
    <dgm:pt modelId="{473DCA37-C329-4E5B-9BD8-5F1817D5295C}" type="sibTrans" cxnId="{6B34B924-F8C2-4384-A065-343D390FD2CB}">
      <dgm:prSet/>
      <dgm:spPr/>
      <dgm:t>
        <a:bodyPr/>
        <a:lstStyle/>
        <a:p>
          <a:endParaRPr lang="ru-RU"/>
        </a:p>
      </dgm:t>
    </dgm:pt>
    <dgm:pt modelId="{61D4D2C7-A98B-4A8B-B371-9C64CE8DCACB}">
      <dgm:prSet phldrT="[Текст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C186F9B-B10E-4C43-8FE9-E638A90680EC}" type="sibTrans" cxnId="{EBC86FBA-9D34-4878-BF60-DAC8135A99DA}">
      <dgm:prSet/>
      <dgm:spPr/>
      <dgm:t>
        <a:bodyPr/>
        <a:lstStyle/>
        <a:p>
          <a:endParaRPr lang="ru-RU"/>
        </a:p>
      </dgm:t>
    </dgm:pt>
    <dgm:pt modelId="{19F749FF-D990-4D2E-B60F-E9732EB284C3}" type="parTrans" cxnId="{EBC86FBA-9D34-4878-BF60-DAC8135A99DA}">
      <dgm:prSet/>
      <dgm:spPr/>
      <dgm:t>
        <a:bodyPr/>
        <a:lstStyle/>
        <a:p>
          <a:endParaRPr lang="ru-RU"/>
        </a:p>
      </dgm:t>
    </dgm:pt>
    <dgm:pt modelId="{BB5D4EB4-0F90-4FD2-A570-CA382B5BADA5}" type="pres">
      <dgm:prSet presAssocID="{A59098DD-FC6E-4486-B7CF-147E6A41D7D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DA1123-8C4F-4CE5-A42E-A871EF6D1BA0}" type="pres">
      <dgm:prSet presAssocID="{4B2308F7-A2E8-49AA-B41E-4972F61A972B}" presName="centerShape" presStyleLbl="node0" presStyleIdx="0" presStyleCnt="1" custScaleX="212214" custScaleY="183259" custLinFactNeighborX="-11283" custLinFactNeighborY="9703"/>
      <dgm:spPr/>
      <dgm:t>
        <a:bodyPr/>
        <a:lstStyle/>
        <a:p>
          <a:endParaRPr lang="ru-RU"/>
        </a:p>
      </dgm:t>
    </dgm:pt>
    <dgm:pt modelId="{7CE6233A-F769-48CA-BB18-C8BD5598A8B3}" type="pres">
      <dgm:prSet presAssocID="{D2F06127-C9E9-4C9A-8902-1FA75580A19A}" presName="parTrans" presStyleLbl="sibTrans2D1" presStyleIdx="0" presStyleCnt="5"/>
      <dgm:spPr/>
      <dgm:t>
        <a:bodyPr/>
        <a:lstStyle/>
        <a:p>
          <a:endParaRPr lang="ru-RU"/>
        </a:p>
      </dgm:t>
    </dgm:pt>
    <dgm:pt modelId="{346CC56C-9167-4467-90A8-A618C4C92B24}" type="pres">
      <dgm:prSet presAssocID="{D2F06127-C9E9-4C9A-8902-1FA75580A19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803D3BF4-4677-4946-B12B-60CEEC7DF333}" type="pres">
      <dgm:prSet presAssocID="{E4C07755-3F37-4F7E-A242-0C5358944BAF}" presName="node" presStyleLbl="node1" presStyleIdx="0" presStyleCnt="5" custScaleX="142233" custScaleY="112159" custRadScaleRad="95976" custRadScaleInc="-41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E07614-879C-4D2A-BB1D-20B8357B9BC1}" type="pres">
      <dgm:prSet presAssocID="{322F2036-AFF6-4F73-B715-C2BBE2B3B673}" presName="parTrans" presStyleLbl="sibTrans2D1" presStyleIdx="1" presStyleCnt="5"/>
      <dgm:spPr/>
      <dgm:t>
        <a:bodyPr/>
        <a:lstStyle/>
        <a:p>
          <a:endParaRPr lang="ru-RU"/>
        </a:p>
      </dgm:t>
    </dgm:pt>
    <dgm:pt modelId="{29C68477-5902-4E71-A007-CC91F581CF6B}" type="pres">
      <dgm:prSet presAssocID="{322F2036-AFF6-4F73-B715-C2BBE2B3B673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EF300A62-7FD4-4579-9ECE-BBBBE2797D1F}" type="pres">
      <dgm:prSet presAssocID="{7AF788A3-CA66-46A2-BC63-864E71832252}" presName="node" presStyleLbl="node1" presStyleIdx="1" presStyleCnt="5" custScaleX="146747" custScaleY="120245" custRadScaleRad="109285" custRadScaleInc="-18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CDC0C-0F78-4F16-9AB0-F8F19148AC03}" type="pres">
      <dgm:prSet presAssocID="{19F749FF-D990-4D2E-B60F-E9732EB284C3}" presName="parTrans" presStyleLbl="sibTrans2D1" presStyleIdx="2" presStyleCnt="5"/>
      <dgm:spPr/>
      <dgm:t>
        <a:bodyPr/>
        <a:lstStyle/>
        <a:p>
          <a:endParaRPr lang="ru-RU"/>
        </a:p>
      </dgm:t>
    </dgm:pt>
    <dgm:pt modelId="{ED92E9C9-EBA5-4A70-96E4-8A11BEA7A10A}" type="pres">
      <dgm:prSet presAssocID="{19F749FF-D990-4D2E-B60F-E9732EB284C3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9CE630E2-6625-4747-9FDF-A15BAAE4E2A1}" type="pres">
      <dgm:prSet presAssocID="{61D4D2C7-A98B-4A8B-B371-9C64CE8DCACB}" presName="node" presStyleLbl="node1" presStyleIdx="2" presStyleCnt="5" custScaleX="152059" custScaleY="130047" custRadScaleRad="128558" custRadScaleInc="-481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17454-1555-4B1F-8DA4-F99AD5EBB0F3}" type="pres">
      <dgm:prSet presAssocID="{B3D52E2F-F774-484C-B970-220394DB7CAC}" presName="parTrans" presStyleLbl="sibTrans2D1" presStyleIdx="3" presStyleCnt="5"/>
      <dgm:spPr/>
      <dgm:t>
        <a:bodyPr/>
        <a:lstStyle/>
        <a:p>
          <a:endParaRPr lang="ru-RU"/>
        </a:p>
      </dgm:t>
    </dgm:pt>
    <dgm:pt modelId="{A9A572F1-1613-4A34-8C9C-4F0ED8CBA3F3}" type="pres">
      <dgm:prSet presAssocID="{B3D52E2F-F774-484C-B970-220394DB7CAC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95EC984-5F89-46C4-A1F0-EBD7F09B43C0}" type="pres">
      <dgm:prSet presAssocID="{7945BBCA-2279-4BAE-9D7A-5163A82664DB}" presName="node" presStyleLbl="node1" presStyleIdx="3" presStyleCnt="5" custScaleX="158729" custScaleY="126491" custRadScaleRad="161220" custRadScaleInc="69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BD43CC-1583-44D2-AC02-02029B515B3D}" type="pres">
      <dgm:prSet presAssocID="{DAD249B5-DA5F-4816-83FB-EC59B3ADD8F5}" presName="parTrans" presStyleLbl="sibTrans2D1" presStyleIdx="4" presStyleCnt="5"/>
      <dgm:spPr/>
      <dgm:t>
        <a:bodyPr/>
        <a:lstStyle/>
        <a:p>
          <a:endParaRPr lang="ru-RU"/>
        </a:p>
      </dgm:t>
    </dgm:pt>
    <dgm:pt modelId="{86A84070-311F-4035-847E-BD3254118FD9}" type="pres">
      <dgm:prSet presAssocID="{DAD249B5-DA5F-4816-83FB-EC59B3ADD8F5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BC62D9F2-55BB-4D39-8204-3E2101171261}" type="pres">
      <dgm:prSet presAssocID="{4A232898-98E8-4509-8C5B-8E6D3E110B4B}" presName="node" presStyleLbl="node1" presStyleIdx="4" presStyleCnt="5" custScaleX="154990" custScaleY="110869" custRadScaleRad="157551" custRadScaleInc="-71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E5A6E6-C9E7-4B08-A8AC-89E2703E346F}" type="presOf" srcId="{7AF788A3-CA66-46A2-BC63-864E71832252}" destId="{EF300A62-7FD4-4579-9ECE-BBBBE2797D1F}" srcOrd="0" destOrd="0" presId="urn:microsoft.com/office/officeart/2005/8/layout/radial5"/>
    <dgm:cxn modelId="{EBC86FBA-9D34-4878-BF60-DAC8135A99DA}" srcId="{4B2308F7-A2E8-49AA-B41E-4972F61A972B}" destId="{61D4D2C7-A98B-4A8B-B371-9C64CE8DCACB}" srcOrd="2" destOrd="0" parTransId="{19F749FF-D990-4D2E-B60F-E9732EB284C3}" sibTransId="{0C186F9B-B10E-4C43-8FE9-E638A90680EC}"/>
    <dgm:cxn modelId="{379D0326-D7B4-4A23-B428-13380FB0DE2F}" type="presOf" srcId="{322F2036-AFF6-4F73-B715-C2BBE2B3B673}" destId="{D4E07614-879C-4D2A-BB1D-20B8357B9BC1}" srcOrd="0" destOrd="0" presId="urn:microsoft.com/office/officeart/2005/8/layout/radial5"/>
    <dgm:cxn modelId="{96ECB618-BE58-4819-BCCB-3662DDF28302}" type="presOf" srcId="{B3D52E2F-F774-484C-B970-220394DB7CAC}" destId="{49217454-1555-4B1F-8DA4-F99AD5EBB0F3}" srcOrd="0" destOrd="0" presId="urn:microsoft.com/office/officeart/2005/8/layout/radial5"/>
    <dgm:cxn modelId="{6B34B924-F8C2-4384-A065-343D390FD2CB}" srcId="{4B2308F7-A2E8-49AA-B41E-4972F61A972B}" destId="{7AF788A3-CA66-46A2-BC63-864E71832252}" srcOrd="1" destOrd="0" parTransId="{322F2036-AFF6-4F73-B715-C2BBE2B3B673}" sibTransId="{473DCA37-C329-4E5B-9BD8-5F1817D5295C}"/>
    <dgm:cxn modelId="{1AD6825D-DAA1-4902-B908-0A95F92E3290}" type="presOf" srcId="{DAD249B5-DA5F-4816-83FB-EC59B3ADD8F5}" destId="{86A84070-311F-4035-847E-BD3254118FD9}" srcOrd="1" destOrd="0" presId="urn:microsoft.com/office/officeart/2005/8/layout/radial5"/>
    <dgm:cxn modelId="{AFCE36B1-5024-4DCC-A4FA-EB3120443724}" srcId="{4B2308F7-A2E8-49AA-B41E-4972F61A972B}" destId="{4A232898-98E8-4509-8C5B-8E6D3E110B4B}" srcOrd="4" destOrd="0" parTransId="{DAD249B5-DA5F-4816-83FB-EC59B3ADD8F5}" sibTransId="{3AE31BC5-CEC7-41B7-B4C6-70E7D06770BD}"/>
    <dgm:cxn modelId="{8FA6B67A-8C23-43F8-899A-638C21E18D5B}" type="presOf" srcId="{A59098DD-FC6E-4486-B7CF-147E6A41D7D6}" destId="{BB5D4EB4-0F90-4FD2-A570-CA382B5BADA5}" srcOrd="0" destOrd="0" presId="urn:microsoft.com/office/officeart/2005/8/layout/radial5"/>
    <dgm:cxn modelId="{F2F290C0-36F9-4417-81E1-46B42770FEC4}" type="presOf" srcId="{19F749FF-D990-4D2E-B60F-E9732EB284C3}" destId="{ED92E9C9-EBA5-4A70-96E4-8A11BEA7A10A}" srcOrd="1" destOrd="0" presId="urn:microsoft.com/office/officeart/2005/8/layout/radial5"/>
    <dgm:cxn modelId="{3C07C426-FB43-44DB-953A-7F9DC5CC04F6}" type="presOf" srcId="{19F749FF-D990-4D2E-B60F-E9732EB284C3}" destId="{277CDC0C-0F78-4F16-9AB0-F8F19148AC03}" srcOrd="0" destOrd="0" presId="urn:microsoft.com/office/officeart/2005/8/layout/radial5"/>
    <dgm:cxn modelId="{E11F9507-2671-4258-B3B0-E6089E29115A}" type="presOf" srcId="{61D4D2C7-A98B-4A8B-B371-9C64CE8DCACB}" destId="{9CE630E2-6625-4747-9FDF-A15BAAE4E2A1}" srcOrd="0" destOrd="0" presId="urn:microsoft.com/office/officeart/2005/8/layout/radial5"/>
    <dgm:cxn modelId="{1A1FAE64-C5C7-468F-AED1-1CF573541596}" srcId="{4B2308F7-A2E8-49AA-B41E-4972F61A972B}" destId="{7945BBCA-2279-4BAE-9D7A-5163A82664DB}" srcOrd="3" destOrd="0" parTransId="{B3D52E2F-F774-484C-B970-220394DB7CAC}" sibTransId="{06D9C53C-1283-42E7-B257-F23CCB57997B}"/>
    <dgm:cxn modelId="{3E1C1864-C9FB-44C9-A95F-5BE813EA8387}" type="presOf" srcId="{322F2036-AFF6-4F73-B715-C2BBE2B3B673}" destId="{29C68477-5902-4E71-A007-CC91F581CF6B}" srcOrd="1" destOrd="0" presId="urn:microsoft.com/office/officeart/2005/8/layout/radial5"/>
    <dgm:cxn modelId="{CEC6F648-D76E-4FA6-957D-B71EB7ABFA06}" type="presOf" srcId="{E4C07755-3F37-4F7E-A242-0C5358944BAF}" destId="{803D3BF4-4677-4946-B12B-60CEEC7DF333}" srcOrd="0" destOrd="0" presId="urn:microsoft.com/office/officeart/2005/8/layout/radial5"/>
    <dgm:cxn modelId="{B73EB6E0-FCFD-4530-B4EF-F4C8F5436EAB}" type="presOf" srcId="{4B2308F7-A2E8-49AA-B41E-4972F61A972B}" destId="{E5DA1123-8C4F-4CE5-A42E-A871EF6D1BA0}" srcOrd="0" destOrd="0" presId="urn:microsoft.com/office/officeart/2005/8/layout/radial5"/>
    <dgm:cxn modelId="{93265F4A-5DCF-404D-8896-C7939C180422}" type="presOf" srcId="{D2F06127-C9E9-4C9A-8902-1FA75580A19A}" destId="{346CC56C-9167-4467-90A8-A618C4C92B24}" srcOrd="1" destOrd="0" presId="urn:microsoft.com/office/officeart/2005/8/layout/radial5"/>
    <dgm:cxn modelId="{BE852305-8F67-4F14-9758-D26B704D770F}" srcId="{A59098DD-FC6E-4486-B7CF-147E6A41D7D6}" destId="{82284BC0-E7AC-4BB2-986C-FC0439E83B66}" srcOrd="1" destOrd="0" parTransId="{26C6916B-DA44-4504-9D42-5DFE2A77AFBC}" sibTransId="{71D822B1-326A-4E3E-B149-11614EBD9BAF}"/>
    <dgm:cxn modelId="{FAB2EDED-B9B3-43F5-B6E0-8849B8525A1D}" type="presOf" srcId="{DAD249B5-DA5F-4816-83FB-EC59B3ADD8F5}" destId="{33BD43CC-1583-44D2-AC02-02029B515B3D}" srcOrd="0" destOrd="0" presId="urn:microsoft.com/office/officeart/2005/8/layout/radial5"/>
    <dgm:cxn modelId="{04F27D1A-B321-41DC-B316-4FA391EFE338}" srcId="{A59098DD-FC6E-4486-B7CF-147E6A41D7D6}" destId="{D4B47B60-2F7B-4CCE-955E-BCCF3D41399B}" srcOrd="2" destOrd="0" parTransId="{6C1CE5FF-DE60-4721-BF0A-35CFEFF3429D}" sibTransId="{F90C6092-3245-45FC-B318-11B72C08D94C}"/>
    <dgm:cxn modelId="{C3660217-B097-47C9-BF18-D777C639D3E6}" type="presOf" srcId="{4A232898-98E8-4509-8C5B-8E6D3E110B4B}" destId="{BC62D9F2-55BB-4D39-8204-3E2101171261}" srcOrd="0" destOrd="0" presId="urn:microsoft.com/office/officeart/2005/8/layout/radial5"/>
    <dgm:cxn modelId="{96A916A8-803C-41E4-8B32-59BA9EBB16DC}" srcId="{4B2308F7-A2E8-49AA-B41E-4972F61A972B}" destId="{E4C07755-3F37-4F7E-A242-0C5358944BAF}" srcOrd="0" destOrd="0" parTransId="{D2F06127-C9E9-4C9A-8902-1FA75580A19A}" sibTransId="{EB8C43F5-7FC0-4B7A-8545-F3107A28818D}"/>
    <dgm:cxn modelId="{31856A93-89F7-4A50-A49A-926E9FEF7572}" srcId="{A59098DD-FC6E-4486-B7CF-147E6A41D7D6}" destId="{4B2308F7-A2E8-49AA-B41E-4972F61A972B}" srcOrd="0" destOrd="0" parTransId="{EF82C368-5B69-4F58-AF7D-67D330DF071B}" sibTransId="{2996BF59-9F15-43A4-B574-BF9D89CECA76}"/>
    <dgm:cxn modelId="{F129DE8B-CA64-4898-8FA0-C12D2F074898}" type="presOf" srcId="{D2F06127-C9E9-4C9A-8902-1FA75580A19A}" destId="{7CE6233A-F769-48CA-BB18-C8BD5598A8B3}" srcOrd="0" destOrd="0" presId="urn:microsoft.com/office/officeart/2005/8/layout/radial5"/>
    <dgm:cxn modelId="{F2DE48F1-3D70-4AC8-B287-6C2D73BD33F4}" type="presOf" srcId="{B3D52E2F-F774-484C-B970-220394DB7CAC}" destId="{A9A572F1-1613-4A34-8C9C-4F0ED8CBA3F3}" srcOrd="1" destOrd="0" presId="urn:microsoft.com/office/officeart/2005/8/layout/radial5"/>
    <dgm:cxn modelId="{6DED95B1-0A88-4060-8B15-A457090AD0AB}" type="presOf" srcId="{7945BBCA-2279-4BAE-9D7A-5163A82664DB}" destId="{D95EC984-5F89-46C4-A1F0-EBD7F09B43C0}" srcOrd="0" destOrd="0" presId="urn:microsoft.com/office/officeart/2005/8/layout/radial5"/>
    <dgm:cxn modelId="{D1FE357A-8713-4152-A02B-BD6C81FACD4A}" type="presParOf" srcId="{BB5D4EB4-0F90-4FD2-A570-CA382B5BADA5}" destId="{E5DA1123-8C4F-4CE5-A42E-A871EF6D1BA0}" srcOrd="0" destOrd="0" presId="urn:microsoft.com/office/officeart/2005/8/layout/radial5"/>
    <dgm:cxn modelId="{D298E529-90D2-40B7-9062-331E3B4125BA}" type="presParOf" srcId="{BB5D4EB4-0F90-4FD2-A570-CA382B5BADA5}" destId="{7CE6233A-F769-48CA-BB18-C8BD5598A8B3}" srcOrd="1" destOrd="0" presId="urn:microsoft.com/office/officeart/2005/8/layout/radial5"/>
    <dgm:cxn modelId="{1B0A5FC6-DFB4-4B67-8931-DD692A32A44F}" type="presParOf" srcId="{7CE6233A-F769-48CA-BB18-C8BD5598A8B3}" destId="{346CC56C-9167-4467-90A8-A618C4C92B24}" srcOrd="0" destOrd="0" presId="urn:microsoft.com/office/officeart/2005/8/layout/radial5"/>
    <dgm:cxn modelId="{77883F62-0D7E-4985-8308-AAB9E6EF022B}" type="presParOf" srcId="{BB5D4EB4-0F90-4FD2-A570-CA382B5BADA5}" destId="{803D3BF4-4677-4946-B12B-60CEEC7DF333}" srcOrd="2" destOrd="0" presId="urn:microsoft.com/office/officeart/2005/8/layout/radial5"/>
    <dgm:cxn modelId="{A1AD014A-946C-47FE-A4E9-85C69E1177F0}" type="presParOf" srcId="{BB5D4EB4-0F90-4FD2-A570-CA382B5BADA5}" destId="{D4E07614-879C-4D2A-BB1D-20B8357B9BC1}" srcOrd="3" destOrd="0" presId="urn:microsoft.com/office/officeart/2005/8/layout/radial5"/>
    <dgm:cxn modelId="{EE488DA8-02DC-439B-B239-8D93903B3AD7}" type="presParOf" srcId="{D4E07614-879C-4D2A-BB1D-20B8357B9BC1}" destId="{29C68477-5902-4E71-A007-CC91F581CF6B}" srcOrd="0" destOrd="0" presId="urn:microsoft.com/office/officeart/2005/8/layout/radial5"/>
    <dgm:cxn modelId="{51A479B0-EDEC-4181-A706-E309D87A4A1F}" type="presParOf" srcId="{BB5D4EB4-0F90-4FD2-A570-CA382B5BADA5}" destId="{EF300A62-7FD4-4579-9ECE-BBBBE2797D1F}" srcOrd="4" destOrd="0" presId="urn:microsoft.com/office/officeart/2005/8/layout/radial5"/>
    <dgm:cxn modelId="{14E24B82-71FD-42C8-B3DB-7D188EF04AD0}" type="presParOf" srcId="{BB5D4EB4-0F90-4FD2-A570-CA382B5BADA5}" destId="{277CDC0C-0F78-4F16-9AB0-F8F19148AC03}" srcOrd="5" destOrd="0" presId="urn:microsoft.com/office/officeart/2005/8/layout/radial5"/>
    <dgm:cxn modelId="{EC0C31BD-BC3B-4B0E-AD3C-EC0A77896FC1}" type="presParOf" srcId="{277CDC0C-0F78-4F16-9AB0-F8F19148AC03}" destId="{ED92E9C9-EBA5-4A70-96E4-8A11BEA7A10A}" srcOrd="0" destOrd="0" presId="urn:microsoft.com/office/officeart/2005/8/layout/radial5"/>
    <dgm:cxn modelId="{5DDFB3F8-A97A-4DDD-80FA-B0819A5A9845}" type="presParOf" srcId="{BB5D4EB4-0F90-4FD2-A570-CA382B5BADA5}" destId="{9CE630E2-6625-4747-9FDF-A15BAAE4E2A1}" srcOrd="6" destOrd="0" presId="urn:microsoft.com/office/officeart/2005/8/layout/radial5"/>
    <dgm:cxn modelId="{B8EC2F5E-1FAB-4BE7-B462-DFE7AAEFAC7C}" type="presParOf" srcId="{BB5D4EB4-0F90-4FD2-A570-CA382B5BADA5}" destId="{49217454-1555-4B1F-8DA4-F99AD5EBB0F3}" srcOrd="7" destOrd="0" presId="urn:microsoft.com/office/officeart/2005/8/layout/radial5"/>
    <dgm:cxn modelId="{918EEF1F-231A-454E-A5AD-CB16B39711D5}" type="presParOf" srcId="{49217454-1555-4B1F-8DA4-F99AD5EBB0F3}" destId="{A9A572F1-1613-4A34-8C9C-4F0ED8CBA3F3}" srcOrd="0" destOrd="0" presId="urn:microsoft.com/office/officeart/2005/8/layout/radial5"/>
    <dgm:cxn modelId="{EF14821A-53C8-4762-A1B3-C949EDC97CA3}" type="presParOf" srcId="{BB5D4EB4-0F90-4FD2-A570-CA382B5BADA5}" destId="{D95EC984-5F89-46C4-A1F0-EBD7F09B43C0}" srcOrd="8" destOrd="0" presId="urn:microsoft.com/office/officeart/2005/8/layout/radial5"/>
    <dgm:cxn modelId="{02C500FD-477B-4623-9B14-B24EBF102837}" type="presParOf" srcId="{BB5D4EB4-0F90-4FD2-A570-CA382B5BADA5}" destId="{33BD43CC-1583-44D2-AC02-02029B515B3D}" srcOrd="9" destOrd="0" presId="urn:microsoft.com/office/officeart/2005/8/layout/radial5"/>
    <dgm:cxn modelId="{669FEDD5-F5B0-4683-BDAD-FBA9D9F16D64}" type="presParOf" srcId="{33BD43CC-1583-44D2-AC02-02029B515B3D}" destId="{86A84070-311F-4035-847E-BD3254118FD9}" srcOrd="0" destOrd="0" presId="urn:microsoft.com/office/officeart/2005/8/layout/radial5"/>
    <dgm:cxn modelId="{8B7E18C0-CF8B-4469-947B-3C99C519D9CF}" type="presParOf" srcId="{BB5D4EB4-0F90-4FD2-A570-CA382B5BADA5}" destId="{BC62D9F2-55BB-4D39-8204-3E2101171261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A1123-8C4F-4CE5-A42E-A871EF6D1BA0}">
      <dsp:nvSpPr>
        <dsp:cNvPr id="0" name=""/>
        <dsp:cNvSpPr/>
      </dsp:nvSpPr>
      <dsp:spPr>
        <a:xfrm>
          <a:off x="3065064" y="2606724"/>
          <a:ext cx="3247522" cy="2804422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</a:rPr>
            <a:t>n-</a:t>
          </a:r>
          <a:r>
            <a:rPr lang="en-US" sz="3600" b="1" kern="1200" dirty="0" err="1" smtClean="0">
              <a:solidFill>
                <a:srgbClr val="002060"/>
              </a:solidFill>
            </a:rPr>
            <a:t>modda</a:t>
          </a:r>
          <a:r>
            <a:rPr lang="en-US" sz="3600" b="1" kern="1200" dirty="0" smtClean="0">
              <a:solidFill>
                <a:srgbClr val="002060"/>
              </a:solidFill>
            </a:rPr>
            <a:t> </a:t>
          </a:r>
          <a:r>
            <a:rPr lang="en-US" sz="3600" b="1" kern="1200" dirty="0" err="1" smtClean="0">
              <a:solidFill>
                <a:srgbClr val="002060"/>
              </a:solidFill>
            </a:rPr>
            <a:t>miqdori</a:t>
          </a:r>
          <a:endParaRPr lang="ru-RU" sz="3600" b="1" kern="1200" dirty="0">
            <a:solidFill>
              <a:srgbClr val="002060"/>
            </a:solidFill>
          </a:endParaRPr>
        </a:p>
      </dsp:txBody>
      <dsp:txXfrm>
        <a:off x="3540653" y="3017422"/>
        <a:ext cx="2296344" cy="1983026"/>
      </dsp:txXfrm>
    </dsp:sp>
    <dsp:sp modelId="{7CE6233A-F769-48CA-BB18-C8BD5598A8B3}">
      <dsp:nvSpPr>
        <dsp:cNvPr id="0" name=""/>
        <dsp:cNvSpPr/>
      </dsp:nvSpPr>
      <dsp:spPr>
        <a:xfrm rot="16125361">
          <a:off x="4521690" y="2046432"/>
          <a:ext cx="262935" cy="639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10800000">
        <a:off x="4561986" y="2213857"/>
        <a:ext cx="184055" cy="383980"/>
      </dsp:txXfrm>
    </dsp:sp>
    <dsp:sp modelId="{803D3BF4-4677-4946-B12B-60CEEC7DF333}">
      <dsp:nvSpPr>
        <dsp:cNvPr id="0" name=""/>
        <dsp:cNvSpPr/>
      </dsp:nvSpPr>
      <dsp:spPr>
        <a:xfrm>
          <a:off x="3286095" y="13"/>
          <a:ext cx="2677195" cy="211112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rgbClr val="002060"/>
              </a:solidFill>
            </a:rPr>
            <a:t>n =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32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32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m:t>𝑽</m:t>
                  </m:r>
                </m:num>
                <m:den>
                  <m:sSub>
                    <m:sSubPr>
                      <m:ctrlPr>
                        <a:rPr lang="en-US" sz="3200" b="1" i="1" kern="12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3200" b="1" i="1" kern="12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</m:e>
                    <m:sub>
                      <m:r>
                        <a:rPr lang="en-US" sz="3200" b="1" i="1" kern="12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sub>
                  </m:sSub>
                </m:den>
              </m:f>
            </m:oMath>
          </a14:m>
          <a:endParaRPr lang="ru-RU" sz="3200" b="1" kern="1200" dirty="0">
            <a:solidFill>
              <a:srgbClr val="002060"/>
            </a:solidFill>
          </a:endParaRPr>
        </a:p>
      </dsp:txBody>
      <dsp:txXfrm>
        <a:off x="3678161" y="309180"/>
        <a:ext cx="1893063" cy="1492790"/>
      </dsp:txXfrm>
    </dsp:sp>
    <dsp:sp modelId="{D4E07614-879C-4D2A-BB1D-20B8357B9BC1}">
      <dsp:nvSpPr>
        <dsp:cNvPr id="0" name=""/>
        <dsp:cNvSpPr/>
      </dsp:nvSpPr>
      <dsp:spPr>
        <a:xfrm rot="19921913">
          <a:off x="6196417" y="2781271"/>
          <a:ext cx="403603" cy="639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203488" y="2937657"/>
        <a:ext cx="282522" cy="383980"/>
      </dsp:txXfrm>
    </dsp:sp>
    <dsp:sp modelId="{EF300A62-7FD4-4579-9ECE-BBBBE2797D1F}">
      <dsp:nvSpPr>
        <dsp:cNvPr id="0" name=""/>
        <dsp:cNvSpPr/>
      </dsp:nvSpPr>
      <dsp:spPr>
        <a:xfrm>
          <a:off x="6522517" y="1170243"/>
          <a:ext cx="2762161" cy="2263324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</a:rPr>
            <a:t>n =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36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36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m:t>𝑷𝑽</m:t>
                  </m:r>
                </m:num>
                <m:den>
                  <m:r>
                    <a:rPr lang="en-US" sz="3600" b="1" i="1" kern="1200" dirty="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m:t>𝑹𝑻</m:t>
                  </m:r>
                </m:den>
              </m:f>
            </m:oMath>
          </a14:m>
          <a:endParaRPr lang="ru-RU" sz="3600" b="1" kern="1200" dirty="0">
            <a:solidFill>
              <a:srgbClr val="002060"/>
            </a:solidFill>
          </a:endParaRPr>
        </a:p>
      </dsp:txBody>
      <dsp:txXfrm>
        <a:off x="6927026" y="1501699"/>
        <a:ext cx="1953143" cy="1600412"/>
      </dsp:txXfrm>
    </dsp:sp>
    <dsp:sp modelId="{277CDC0C-0F78-4F16-9AB0-F8F19148AC03}">
      <dsp:nvSpPr>
        <dsp:cNvPr id="0" name=""/>
        <dsp:cNvSpPr/>
      </dsp:nvSpPr>
      <dsp:spPr>
        <a:xfrm rot="1471602">
          <a:off x="6243463" y="4479939"/>
          <a:ext cx="357769" cy="639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248305" y="4585656"/>
        <a:ext cx="250438" cy="383980"/>
      </dsp:txXfrm>
    </dsp:sp>
    <dsp:sp modelId="{9CE630E2-6625-4747-9FDF-A15BAAE4E2A1}">
      <dsp:nvSpPr>
        <dsp:cNvPr id="0" name=""/>
        <dsp:cNvSpPr/>
      </dsp:nvSpPr>
      <dsp:spPr>
        <a:xfrm>
          <a:off x="6570163" y="4296441"/>
          <a:ext cx="2862146" cy="2447823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</a:rPr>
            <a:t>n =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36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36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m:t>𝑵</m:t>
                  </m:r>
                </m:num>
                <m:den>
                  <m:sSub>
                    <m:sSubPr>
                      <m:ctrlPr>
                        <a:rPr lang="en-US" sz="3600" b="1" i="1" kern="12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3600" b="1" i="1" kern="12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𝑵</m:t>
                      </m:r>
                    </m:e>
                    <m:sub>
                      <m:r>
                        <a:rPr lang="en-US" sz="3600" b="1" i="1" kern="12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</m:sub>
                  </m:sSub>
                  <m:r>
                    <a:rPr lang="en-US" sz="3600" b="1" i="1" kern="1200" dirty="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m:t>𝒙𝑺</m:t>
                  </m:r>
                </m:den>
              </m:f>
            </m:oMath>
          </a14:m>
          <a:endParaRPr lang="ru-RU" sz="3600" b="1" kern="1200" dirty="0">
            <a:solidFill>
              <a:srgbClr val="002060"/>
            </a:solidFill>
          </a:endParaRPr>
        </a:p>
      </dsp:txBody>
      <dsp:txXfrm>
        <a:off x="6989315" y="4654916"/>
        <a:ext cx="2023842" cy="1730873"/>
      </dsp:txXfrm>
    </dsp:sp>
    <dsp:sp modelId="{49217454-1555-4B1F-8DA4-F99AD5EBB0F3}">
      <dsp:nvSpPr>
        <dsp:cNvPr id="0" name=""/>
        <dsp:cNvSpPr/>
      </dsp:nvSpPr>
      <dsp:spPr>
        <a:xfrm rot="9212402">
          <a:off x="2934306" y="4496606"/>
          <a:ext cx="263555" cy="639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10800000">
        <a:off x="3009231" y="4606985"/>
        <a:ext cx="184489" cy="383980"/>
      </dsp:txXfrm>
    </dsp:sp>
    <dsp:sp modelId="{D95EC984-5F89-46C4-A1F0-EBD7F09B43C0}">
      <dsp:nvSpPr>
        <dsp:cNvPr id="0" name=""/>
        <dsp:cNvSpPr/>
      </dsp:nvSpPr>
      <dsp:spPr>
        <a:xfrm>
          <a:off x="75936" y="4370868"/>
          <a:ext cx="2987693" cy="2380890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</a:rPr>
            <a:t>n =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36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36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m:t>𝑵</m:t>
                  </m:r>
                </m:num>
                <m:den>
                  <m:sSub>
                    <m:sSubPr>
                      <m:ctrlPr>
                        <a:rPr lang="en-US" sz="3600" b="1" i="1" kern="1200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</m:ctrlPr>
                    </m:sSubPr>
                    <m:e>
                      <m:sSub>
                        <m:sSubPr>
                          <m:ctrlPr>
                            <a:rPr lang="en-US" sz="3600" b="1" i="1" kern="1200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kern="1200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3600" b="1" i="1" kern="1200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e>
                    <m:sub/>
                  </m:sSub>
                </m:den>
              </m:f>
            </m:oMath>
          </a14:m>
          <a:endParaRPr lang="ru-RU" sz="3600" b="1" kern="1200" dirty="0">
            <a:solidFill>
              <a:srgbClr val="002060"/>
            </a:solidFill>
          </a:endParaRPr>
        </a:p>
      </dsp:txBody>
      <dsp:txXfrm>
        <a:off x="513474" y="4719541"/>
        <a:ext cx="2112617" cy="1683544"/>
      </dsp:txXfrm>
    </dsp:sp>
    <dsp:sp modelId="{33BD43CC-1583-44D2-AC02-02029B515B3D}">
      <dsp:nvSpPr>
        <dsp:cNvPr id="0" name=""/>
        <dsp:cNvSpPr/>
      </dsp:nvSpPr>
      <dsp:spPr>
        <a:xfrm rot="12394856">
          <a:off x="2791689" y="2833119"/>
          <a:ext cx="373314" cy="6399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 rot="10800000">
        <a:off x="2897764" y="2986170"/>
        <a:ext cx="261320" cy="383980"/>
      </dsp:txXfrm>
    </dsp:sp>
    <dsp:sp modelId="{BC62D9F2-55BB-4D39-8204-3E2101171261}">
      <dsp:nvSpPr>
        <dsp:cNvPr id="0" name=""/>
        <dsp:cNvSpPr/>
      </dsp:nvSpPr>
      <dsp:spPr>
        <a:xfrm>
          <a:off x="0" y="1349310"/>
          <a:ext cx="2917315" cy="2086843"/>
        </a:xfrm>
        <a:prstGeom prst="ellipse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</a:rPr>
            <a:t>n = </a:t>
          </a: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en-US" sz="36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36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m:t>𝒎</m:t>
                  </m:r>
                </m:num>
                <m:den>
                  <m:r>
                    <a:rPr lang="en-US" sz="3600" b="1" i="1" kern="1200" smtClean="0">
                      <a:solidFill>
                        <a:srgbClr val="002060"/>
                      </a:solidFill>
                      <a:latin typeface="Cambria Math" panose="02040503050406030204" pitchFamily="18" charset="0"/>
                    </a:rPr>
                    <m:t>𝑴</m:t>
                  </m:r>
                </m:den>
              </m:f>
            </m:oMath>
          </a14:m>
          <a:endParaRPr lang="ru-RU" sz="3600" b="1" kern="1200" dirty="0">
            <a:solidFill>
              <a:srgbClr val="002060"/>
            </a:solidFill>
          </a:endParaRPr>
        </a:p>
      </dsp:txBody>
      <dsp:txXfrm>
        <a:off x="427231" y="1654921"/>
        <a:ext cx="2062853" cy="1475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289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18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354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96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061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49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47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51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80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4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07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EF5B2-6C74-43FB-BA29-535FC2B274EB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439DC-BF90-432F-A4D6-BE8FB90C7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833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/>
              <a:t>           </a:t>
            </a:r>
            <a:r>
              <a:rPr lang="en-US" dirty="0" smtClean="0"/>
              <a:t>               </a:t>
            </a:r>
            <a:r>
              <a:rPr lang="en-US" sz="6600" b="1" dirty="0" err="1" smtClean="0">
                <a:solidFill>
                  <a:schemeClr val="bg1"/>
                </a:solidFill>
              </a:rPr>
              <a:t>Kimyo</a:t>
            </a:r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059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             </a:t>
            </a:r>
            <a:r>
              <a:rPr lang="en-US" sz="4000" dirty="0" err="1" smtClean="0"/>
              <a:t>Mavzu</a:t>
            </a:r>
            <a:r>
              <a:rPr lang="en-US" sz="4000" dirty="0" smtClean="0"/>
              <a:t>: </a:t>
            </a:r>
            <a:r>
              <a:rPr lang="en-US" sz="4000" dirty="0" err="1" smtClean="0"/>
              <a:t>Modda</a:t>
            </a:r>
            <a:r>
              <a:rPr lang="en-US" sz="4000" dirty="0" smtClean="0"/>
              <a:t> </a:t>
            </a:r>
            <a:r>
              <a:rPr lang="en-US" sz="4000" dirty="0" err="1" smtClean="0"/>
              <a:t>miqdori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    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 smtClean="0"/>
              <a:t>           </a:t>
            </a:r>
            <a:r>
              <a:rPr lang="en-US" sz="4000" dirty="0" err="1" smtClean="0"/>
              <a:t>O‘qituvchi</a:t>
            </a:r>
            <a:r>
              <a:rPr lang="en-US" sz="4000" dirty="0" smtClean="0"/>
              <a:t>: </a:t>
            </a:r>
            <a:r>
              <a:rPr lang="en-US" sz="4000" dirty="0" err="1" smtClean="0"/>
              <a:t>Boboqulova</a:t>
            </a:r>
            <a:r>
              <a:rPr lang="en-US" sz="4000" dirty="0" smtClean="0"/>
              <a:t> Lobar              </a:t>
            </a:r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      </a:t>
            </a:r>
            <a:r>
              <a:rPr lang="en-US" sz="4000" dirty="0" err="1" smtClean="0"/>
              <a:t>Qalandarovna</a:t>
            </a:r>
            <a:endParaRPr lang="en-US" sz="4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214651" y="1787406"/>
            <a:ext cx="914400" cy="1078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14651" y="3769056"/>
            <a:ext cx="914400" cy="1078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771796" y="185109"/>
            <a:ext cx="1842449" cy="9553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11-sinf</a:t>
            </a:r>
            <a:endParaRPr lang="ru-RU" sz="3600" dirty="0"/>
          </a:p>
        </p:txBody>
      </p:sp>
      <p:sp>
        <p:nvSpPr>
          <p:cNvPr id="8" name="object 13">
            <a:extLst>
              <a:ext uri="{FF2B5EF4-FFF2-40B4-BE49-F238E27FC236}">
                <a16:creationId xmlns=""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060871" y="546728"/>
            <a:ext cx="474376" cy="629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4">
            <a:extLst>
              <a:ext uri="{FF2B5EF4-FFF2-40B4-BE49-F238E27FC236}">
                <a16:creationId xmlns=""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699537" y="342032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=""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56054" y="149015"/>
            <a:ext cx="301673" cy="5137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5">
            <a:extLst>
              <a:ext uri="{FF2B5EF4-FFF2-40B4-BE49-F238E27FC236}">
                <a16:creationId xmlns=""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86367" y="607673"/>
            <a:ext cx="296856" cy="314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 rotWithShape="1">
          <a:blip r:embed="rId5"/>
          <a:srcRect l="31259" t="57239" r="35103" b="10852"/>
          <a:stretch/>
        </p:blipFill>
        <p:spPr>
          <a:xfrm>
            <a:off x="10056695" y="4571775"/>
            <a:ext cx="1951629" cy="1954130"/>
          </a:xfrm>
          <a:prstGeom prst="rect">
            <a:avLst/>
          </a:prstGeom>
        </p:spPr>
      </p:pic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5"/>
          <a:srcRect l="31259" t="29869" r="52507" b="41308"/>
          <a:stretch/>
        </p:blipFill>
        <p:spPr>
          <a:xfrm>
            <a:off x="8543499" y="4760794"/>
            <a:ext cx="1501253" cy="176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76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Шестиугольник 3"/>
          <p:cNvSpPr/>
          <p:nvPr/>
        </p:nvSpPr>
        <p:spPr>
          <a:xfrm>
            <a:off x="5035166" y="2326942"/>
            <a:ext cx="2599899" cy="2347415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b="1" dirty="0">
                <a:solidFill>
                  <a:srgbClr val="002060"/>
                </a:solidFill>
              </a:rPr>
              <a:t>n-</a:t>
            </a:r>
            <a:r>
              <a:rPr lang="en-US" sz="2400" b="1" dirty="0" err="1">
                <a:solidFill>
                  <a:srgbClr val="002060"/>
                </a:solidFill>
              </a:rPr>
              <a:t>modda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miqdori</a:t>
            </a:r>
            <a:endParaRPr lang="ru-RU" sz="24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Шестиугольник 4"/>
              <p:cNvSpPr/>
              <p:nvPr/>
            </p:nvSpPr>
            <p:spPr>
              <a:xfrm>
                <a:off x="4872251" y="0"/>
                <a:ext cx="2762813" cy="2088109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V =</a:t>
                </a:r>
                <a:r>
                  <a:rPr lang="en-US" sz="3600" b="1" dirty="0" smtClean="0"/>
                  <a:t>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𝒎</m:t>
                        </m:r>
                      </m:sub>
                    </m:sSub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Шести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251" y="0"/>
                <a:ext cx="2762813" cy="2088109"/>
              </a:xfrm>
              <a:prstGeom prst="hexagon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Шестиугольник 5"/>
              <p:cNvSpPr/>
              <p:nvPr/>
            </p:nvSpPr>
            <p:spPr>
              <a:xfrm>
                <a:off x="7518206" y="1081584"/>
                <a:ext cx="2683496" cy="2374708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N =</a:t>
                </a:r>
                <a:r>
                  <a:rPr lang="en-US" sz="3600" b="1" dirty="0" smtClean="0"/>
                  <a:t>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Шести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206" y="1081584"/>
                <a:ext cx="2683496" cy="2374708"/>
              </a:xfrm>
              <a:prstGeom prst="hexagon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Шестиугольник 6"/>
          <p:cNvSpPr/>
          <p:nvPr/>
        </p:nvSpPr>
        <p:spPr>
          <a:xfrm>
            <a:off x="2437616" y="1030407"/>
            <a:ext cx="2678366" cy="2347415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m =</a:t>
            </a:r>
            <a:r>
              <a:rPr lang="en-US" sz="3600" b="1" dirty="0" err="1" smtClean="0"/>
              <a:t>nM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Шестиугольник 7"/>
              <p:cNvSpPr/>
              <p:nvPr/>
            </p:nvSpPr>
            <p:spPr>
              <a:xfrm>
                <a:off x="7518206" y="3753130"/>
                <a:ext cx="2879682" cy="2210938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3600" b="1" dirty="0" smtClean="0"/>
                  <a:t>N=n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3600" b="1" dirty="0" smtClean="0"/>
                  <a:t>S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8" name="Шести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206" y="3753130"/>
                <a:ext cx="2879682" cy="2210938"/>
              </a:xfrm>
              <a:prstGeom prst="hexagon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Шестиугольник 8"/>
              <p:cNvSpPr/>
              <p:nvPr/>
            </p:nvSpPr>
            <p:spPr>
              <a:xfrm>
                <a:off x="2518431" y="3698540"/>
                <a:ext cx="2552127" cy="2320119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3600" b="1" i="1" dirty="0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Шести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431" y="3698540"/>
                <a:ext cx="2552127" cy="2320119"/>
              </a:xfrm>
              <a:prstGeom prst="hexagon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Шестиугольник 9"/>
              <p:cNvSpPr/>
              <p:nvPr/>
            </p:nvSpPr>
            <p:spPr>
              <a:xfrm>
                <a:off x="4955837" y="4858600"/>
                <a:ext cx="2758555" cy="1999400"/>
              </a:xfrm>
              <a:prstGeom prst="hexagon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/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𝑹𝑻</m:t>
                        </m:r>
                      </m:num>
                      <m:den>
                        <m:r>
                          <a:rPr lang="en-US" sz="3600" b="1" i="1" dirty="0"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Шести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837" y="4858600"/>
                <a:ext cx="2758555" cy="1999400"/>
              </a:xfrm>
              <a:prstGeom prst="hexagon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00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50292" y="1607260"/>
                <a:ext cx="11491415" cy="482083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    </a:t>
                </a:r>
                <a:r>
                  <a:rPr lang="ru-RU" sz="4000" dirty="0" smtClean="0"/>
                  <a:t>0</a:t>
                </a:r>
                <a:r>
                  <a:rPr lang="en-US" sz="4000" dirty="0" smtClean="0"/>
                  <a:t>,25 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miqdordagi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moddaning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massasi</a:t>
                </a:r>
                <a:r>
                  <a:rPr lang="en-US" sz="4000" dirty="0" smtClean="0"/>
                  <a:t>  8 g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, </a:t>
                </a:r>
                <a:r>
                  <a:rPr lang="en-US" sz="4000" dirty="0" err="1" smtClean="0"/>
                  <a:t>ushbu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moddaning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molyar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massasini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va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formulasini</a:t>
                </a:r>
                <a:r>
                  <a:rPr lang="en-US" sz="4000" dirty="0" smtClean="0"/>
                  <a:t> toping.</a:t>
                </a:r>
              </a:p>
              <a:p>
                <a:pPr marL="742950" indent="-742950">
                  <a:buAutoNum type="alphaUcParenR"/>
                </a:pPr>
                <a:r>
                  <a:rPr lang="en-US" sz="4000" dirty="0" smtClean="0"/>
                  <a:t>16 g/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𝐶𝐻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US" sz="4000" dirty="0" smtClean="0"/>
              </a:p>
              <a:p>
                <a:pPr marL="742950" indent="-742950">
                  <a:buAutoNum type="alphaUcParenR"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2 g/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dirty="0" smtClean="0"/>
              </a:p>
              <a:p>
                <a:pPr marL="742950" indent="-742950">
                  <a:buAutoNum type="alphaUcParenR"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44 g/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4000" dirty="0" smtClean="0"/>
              </a:p>
              <a:p>
                <a:pPr marL="742950" indent="-742950">
                  <a:buAutoNum type="alphaUcParenR"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32 g/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0292" y="1607260"/>
                <a:ext cx="11491415" cy="4820835"/>
              </a:xfrm>
              <a:blipFill rotWithShape="0">
                <a:blip r:embed="rId2"/>
                <a:stretch>
                  <a:fillRect l="-1856" t="-3544" r="-13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1-</a:t>
            </a:r>
            <a:r>
              <a:rPr lang="en-US" sz="6000" b="1" dirty="0" smtClean="0">
                <a:solidFill>
                  <a:schemeClr val="bg1"/>
                </a:solidFill>
              </a:rPr>
              <a:t>Masala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60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296" y="0"/>
            <a:ext cx="12219296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</a:t>
                </a:r>
                <a:r>
                  <a:rPr lang="en-US" sz="4000" dirty="0" err="1" smtClean="0"/>
                  <a:t>Berilgan</a:t>
                </a:r>
                <a:r>
                  <a:rPr lang="en-US" sz="40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n = 0,25 </a:t>
                </a:r>
                <a:r>
                  <a:rPr lang="en-US" sz="4000" dirty="0" err="1" smtClean="0"/>
                  <a:t>mol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m = 8 g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M=?                 </a:t>
                </a:r>
                <a:r>
                  <a:rPr lang="en-US" sz="4400" dirty="0" smtClean="0"/>
                  <a:t>M </a:t>
                </a:r>
                <a:r>
                  <a:rPr lang="en-US" sz="4400" dirty="0"/>
                  <a:t>=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ru-RU" sz="4400" b="1" dirty="0" smtClean="0"/>
                  <a:t> </a:t>
                </a:r>
                <a:r>
                  <a:rPr lang="en-US" sz="4400" dirty="0" smtClean="0"/>
                  <a:t>=</a:t>
                </a:r>
                <a:r>
                  <a:rPr lang="en-US" sz="4400" b="1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400" b="1" dirty="0" smtClean="0"/>
                  <a:t>  </a:t>
                </a:r>
                <a:r>
                  <a:rPr lang="en-US" sz="4400" dirty="0" smtClean="0"/>
                  <a:t>=</a:t>
                </a:r>
                <a:r>
                  <a:rPr lang="en-US" sz="4400" b="1" dirty="0" smtClean="0"/>
                  <a:t> </a:t>
                </a:r>
                <a:r>
                  <a:rPr lang="en-US" sz="3600" dirty="0" smtClean="0"/>
                  <a:t>32g</a:t>
                </a:r>
                <a:r>
                  <a:rPr lang="en-US" sz="4400" b="1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ru-RU" sz="4400" b="1" dirty="0"/>
              </a:p>
              <a:p>
                <a:pPr marL="0" indent="0">
                  <a:buNone/>
                </a:pP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087" t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484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18363" y="1637731"/>
                <a:ext cx="11973637" cy="452558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600" dirty="0" smtClean="0"/>
                  <a:t>    21,07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sup>
                    </m:sSup>
                  </m:oMath>
                </a14:m>
                <a:r>
                  <a:rPr lang="en-US" sz="3600" dirty="0" smtClean="0"/>
                  <a:t> ta atom </a:t>
                </a:r>
                <a:r>
                  <a:rPr lang="en-US" sz="3600" dirty="0" err="1" smtClean="0"/>
                  <a:t>tutgan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sulfat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kislotaning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modda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miqdorini</a:t>
                </a:r>
                <a:r>
                  <a:rPr lang="en-US" sz="3600" dirty="0" smtClean="0"/>
                  <a:t>  </a:t>
                </a:r>
                <a:r>
                  <a:rPr lang="en-US" sz="3600" dirty="0" err="1" smtClean="0"/>
                  <a:t>aniqlang</a:t>
                </a:r>
                <a:r>
                  <a:rPr lang="en-US" sz="3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3600" dirty="0" err="1" smtClean="0"/>
                  <a:t>Berilgan</a:t>
                </a:r>
                <a:r>
                  <a:rPr lang="en-US" sz="36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N=21,07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 smtClean="0"/>
                  <a:t>                  </a:t>
                </a:r>
                <a:r>
                  <a:rPr lang="en-US" dirty="0" smtClean="0"/>
                  <a:t> </a:t>
                </a:r>
                <a:r>
                  <a:rPr lang="en-US" sz="4000" dirty="0" smtClean="0"/>
                  <a:t>21,07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22</m:t>
                        </m:r>
                      </m:sup>
                    </m:sSup>
                  </m:oMath>
                </a14:m>
                <a:r>
                  <a:rPr lang="en-US" sz="4000" dirty="0" smtClean="0"/>
                  <a:t>=  2,107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n =?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8363" y="1637731"/>
                <a:ext cx="11973637" cy="4525584"/>
              </a:xfrm>
              <a:blipFill rotWithShape="0">
                <a:blip r:embed="rId2"/>
                <a:stretch>
                  <a:fillRect l="-1833" t="-33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2-</a:t>
            </a:r>
            <a:r>
              <a:rPr lang="en-US" sz="6000" b="1" dirty="0" smtClean="0">
                <a:solidFill>
                  <a:schemeClr val="bg1"/>
                </a:solidFill>
              </a:rPr>
              <a:t>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2" name="Умножение 1"/>
          <p:cNvSpPr/>
          <p:nvPr/>
        </p:nvSpPr>
        <p:spPr>
          <a:xfrm>
            <a:off x="2097205" y="1856096"/>
            <a:ext cx="150125" cy="122830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/>
          <p:cNvSpPr/>
          <p:nvPr/>
        </p:nvSpPr>
        <p:spPr>
          <a:xfrm>
            <a:off x="2172268" y="3625479"/>
            <a:ext cx="150125" cy="122830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/>
          <p:cNvSpPr/>
          <p:nvPr/>
        </p:nvSpPr>
        <p:spPr>
          <a:xfrm>
            <a:off x="7050205" y="3614063"/>
            <a:ext cx="150125" cy="122830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множение 6"/>
          <p:cNvSpPr/>
          <p:nvPr/>
        </p:nvSpPr>
        <p:spPr>
          <a:xfrm>
            <a:off x="10392485" y="3650457"/>
            <a:ext cx="150125" cy="122830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7329130" y="2997533"/>
            <a:ext cx="1091253" cy="2020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>
            <a:off x="6769289" y="4070731"/>
            <a:ext cx="1228299" cy="2020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297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0060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96036" y="1541181"/>
                <a:ext cx="11122925" cy="360402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4000" b="1" dirty="0" smtClean="0">
                    <a:solidFill>
                      <a:srgbClr val="002060"/>
                    </a:solidFill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p>
                        </m:sSup>
                      </m:sub>
                    </m:sSub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𝑺𝑶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b="1" dirty="0"/>
                  <a:t>  da  7 ta atom </a:t>
                </a:r>
                <a:r>
                  <a:rPr lang="en-US" sz="4000" b="1" dirty="0" err="1"/>
                  <a:t>bor</a:t>
                </a:r>
                <a:endParaRPr lang="en-US" sz="4000" b="1" dirty="0"/>
              </a:p>
              <a:p>
                <a:pPr marL="0" lvl="0" indent="0">
                  <a:buNone/>
                </a:pPr>
                <a:endParaRPr lang="en-US" sz="4000" b="1" dirty="0" smtClean="0">
                  <a:solidFill>
                    <a:srgbClr val="002060"/>
                  </a:solidFill>
                </a:endParaRPr>
              </a:p>
              <a:p>
                <a:pPr marL="0" lvl="0" indent="0">
                  <a:buNone/>
                </a:pPr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    </a:t>
                </a:r>
                <a:r>
                  <a:rPr lang="en-US" sz="5400" b="1" dirty="0" smtClean="0">
                    <a:solidFill>
                      <a:srgbClr val="002060"/>
                    </a:solidFill>
                  </a:rPr>
                  <a:t>n </a:t>
                </a:r>
                <a:r>
                  <a:rPr lang="en-US" sz="5400" b="1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sSub>
                          <m:sSubPr>
                            <m:ctrlPr>
                              <a:rPr lang="en-US" sz="54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4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54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  <m:r>
                          <a:rPr lang="en-US" sz="5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𝒙𝑺</m:t>
                        </m:r>
                      </m:den>
                    </m:f>
                  </m:oMath>
                </a14:m>
                <a:r>
                  <a:rPr lang="en-US" sz="5400" dirty="0" smtClean="0"/>
                  <a:t>  </a:t>
                </a:r>
                <a:r>
                  <a:rPr lang="en-US" sz="5400" b="1" dirty="0" smtClean="0">
                    <a:solidFill>
                      <a:srgbClr val="002060"/>
                    </a:solidFill>
                  </a:rPr>
                  <a:t>= 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                       </a:t>
                </a:r>
                <a:r>
                  <a:rPr lang="en-US" sz="5400" b="1" dirty="0" smtClean="0">
                    <a:solidFill>
                      <a:srgbClr val="002060"/>
                    </a:solidFill>
                  </a:rPr>
                  <a:t>= 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0,05 </a:t>
                </a:r>
                <a:r>
                  <a:rPr lang="en-US" sz="4000" b="1" dirty="0" err="1" smtClean="0">
                    <a:solidFill>
                      <a:srgbClr val="002060"/>
                    </a:solidFill>
                  </a:rPr>
                  <a:t>mol</a:t>
                </a:r>
                <a:endParaRPr lang="ru-RU" sz="4000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6036" y="1541181"/>
                <a:ext cx="11122925" cy="3604025"/>
              </a:xfrm>
              <a:blipFill rotWithShape="0">
                <a:blip r:embed="rId2"/>
                <a:stretch>
                  <a:fillRect t="-47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934669" y="2535920"/>
                <a:ext cx="312233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</a:rPr>
                            <m:t>𝟏𝟎𝟕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dirty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</a:rPr>
                            <m:t>𝟐𝟑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669" y="2535920"/>
                <a:ext cx="3122330" cy="72180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812841" y="3627632"/>
                <a:ext cx="324415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𝟎𝟐</m:t>
                        </m:r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𝟐𝟑</m:t>
                        </m:r>
                      </m:sup>
                    </m:sSup>
                  </m:oMath>
                </a14:m>
                <a:r>
                  <a:rPr lang="en-US" sz="4000" b="1" dirty="0" smtClean="0"/>
                  <a:t>x7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841" y="3627632"/>
                <a:ext cx="3244158" cy="721801"/>
              </a:xfrm>
              <a:prstGeom prst="rect">
                <a:avLst/>
              </a:prstGeom>
              <a:blipFill rotWithShape="0">
                <a:blip r:embed="rId4"/>
                <a:stretch>
                  <a:fillRect t="-13559" r="-5451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Деление 5"/>
          <p:cNvSpPr/>
          <p:nvPr/>
        </p:nvSpPr>
        <p:spPr>
          <a:xfrm flipV="1">
            <a:off x="4408228" y="3448281"/>
            <a:ext cx="4053384" cy="45719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69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    </a:t>
                </a:r>
                <a:r>
                  <a:rPr lang="ru-RU" sz="4000" dirty="0" smtClean="0"/>
                  <a:t>17</a:t>
                </a:r>
                <a:r>
                  <a:rPr lang="en-US" sz="4000" dirty="0" smtClean="0"/>
                  <a:t>,92 </a:t>
                </a:r>
                <a:r>
                  <a:rPr lang="en-US" sz="4000" dirty="0" err="1" smtClean="0"/>
                  <a:t>litr</a:t>
                </a:r>
                <a:r>
                  <a:rPr lang="en-US" sz="4000" dirty="0" smtClean="0"/>
                  <a:t>  (n.sh)  </a:t>
                </a:r>
                <a:r>
                  <a:rPr lang="en-US" sz="4000" dirty="0" err="1" smtClean="0"/>
                  <a:t>noma’lum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gaz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tarkibida</a:t>
                </a:r>
                <a:r>
                  <a:rPr lang="en-US" sz="4000" dirty="0" smtClean="0"/>
                  <a:t> 48,16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23  </m:t>
                        </m:r>
                      </m:sup>
                    </m:sSup>
                  </m:oMath>
                </a14:m>
                <a:r>
                  <a:rPr lang="en-US" sz="4000" dirty="0" smtClean="0"/>
                  <a:t> ta proton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,  </a:t>
                </a:r>
                <a:r>
                  <a:rPr lang="en-US" sz="4000" dirty="0" err="1" smtClean="0"/>
                  <a:t>uni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aniqlang</a:t>
                </a:r>
                <a:r>
                  <a:rPr lang="en-US" sz="40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A)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/>
                    </m:sSup>
                  </m:oMath>
                </a14:m>
                <a:r>
                  <a:rPr lang="en-US" sz="40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B)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𝑁𝐻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C) NO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D) CO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2087" t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3-</a:t>
            </a:r>
            <a:r>
              <a:rPr lang="en-US" sz="6000" b="1" dirty="0" smtClean="0">
                <a:solidFill>
                  <a:schemeClr val="bg1"/>
                </a:solidFill>
              </a:rPr>
              <a:t>masala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2" name="Умножение 1"/>
          <p:cNvSpPr/>
          <p:nvPr/>
        </p:nvSpPr>
        <p:spPr>
          <a:xfrm>
            <a:off x="2306473" y="2593075"/>
            <a:ext cx="177419" cy="191068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7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372901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600" dirty="0" smtClean="0"/>
                  <a:t>Berilgan: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V  =</a:t>
                </a:r>
                <a:r>
                  <a:rPr lang="ru-RU" sz="3600" dirty="0" smtClean="0"/>
                  <a:t> </a:t>
                </a:r>
                <a:r>
                  <a:rPr lang="en-US" sz="3600" dirty="0" smtClean="0"/>
                  <a:t> </a:t>
                </a:r>
                <a:r>
                  <a:rPr lang="ru-RU" sz="3600" dirty="0" smtClean="0"/>
                  <a:t>17</a:t>
                </a:r>
                <a:r>
                  <a:rPr lang="en-US" sz="3600" dirty="0"/>
                  <a:t>,92 </a:t>
                </a:r>
                <a:r>
                  <a:rPr lang="en-US" sz="3600" dirty="0" err="1" smtClean="0"/>
                  <a:t>litr</a:t>
                </a:r>
                <a:endParaRPr lang="en-US" sz="3600" dirty="0" smtClean="0"/>
              </a:p>
              <a:p>
                <a:pPr marL="0" indent="0">
                  <a:buNone/>
                </a:pPr>
                <a:r>
                  <a:rPr lang="en-US" sz="3600" dirty="0" smtClean="0"/>
                  <a:t>N = </a:t>
                </a:r>
                <a:r>
                  <a:rPr lang="en-US" sz="3600" dirty="0"/>
                  <a:t>48,16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23  </m:t>
                        </m:r>
                      </m:sup>
                    </m:sSup>
                  </m:oMath>
                </a14:m>
                <a:r>
                  <a:rPr lang="en-US" sz="3600" dirty="0" smtClean="0"/>
                  <a:t>ta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M=?</a:t>
                </a:r>
              </a:p>
              <a:p>
                <a:pPr marL="0" lv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       </a:t>
                </a:r>
                <a:r>
                  <a:rPr lang="en-US" sz="4400" dirty="0" smtClean="0">
                    <a:solidFill>
                      <a:schemeClr val="tx1"/>
                    </a:solidFill>
                  </a:rPr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sSub>
                          <m:sSubPr>
                            <m:ctrlPr>
                              <a:rPr lang="en-US" sz="4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4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ru-RU" sz="4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</m:den>
                    </m:f>
                  </m:oMath>
                </a14:m>
                <a:r>
                  <a:rPr lang="ru-RU" sz="4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                  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=  0,8</a:t>
                </a:r>
                <a:endParaRPr lang="ru-RU" sz="36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360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3729014"/>
              </a:xfrm>
              <a:blipFill rotWithShape="0">
                <a:blip r:embed="rId2"/>
                <a:stretch>
                  <a:fillRect l="-1797" t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48648" y="3921343"/>
            <a:ext cx="2153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17</a:t>
            </a:r>
            <a:r>
              <a:rPr lang="en-US" sz="4000" dirty="0"/>
              <a:t>,92 </a:t>
            </a:r>
            <a:r>
              <a:rPr lang="en-US" sz="4000" dirty="0" err="1"/>
              <a:t>litr</a:t>
            </a:r>
            <a:endParaRPr lang="en-US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45708" y="4809516"/>
            <a:ext cx="1239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22,4</a:t>
            </a:r>
            <a:endParaRPr lang="ru-RU" sz="4000" dirty="0"/>
          </a:p>
        </p:txBody>
      </p:sp>
      <p:sp>
        <p:nvSpPr>
          <p:cNvPr id="6" name="Деление 5"/>
          <p:cNvSpPr/>
          <p:nvPr/>
        </p:nvSpPr>
        <p:spPr>
          <a:xfrm>
            <a:off x="5167273" y="4726561"/>
            <a:ext cx="2715905" cy="45719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16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7547" y="1282891"/>
                <a:ext cx="6960358" cy="5008728"/>
              </a:xfrm>
            </p:spPr>
            <p:txBody>
              <a:bodyPr>
                <a:normAutofit fontScale="92500" lnSpcReduction="20000"/>
              </a:bodyPr>
              <a:lstStyle/>
              <a:p>
                <a:pPr marL="0" lvl="0" indent="0">
                  <a:buNone/>
                </a:pPr>
                <a:r>
                  <a:rPr lang="ru-RU" sz="4000" b="1" dirty="0" smtClean="0">
                    <a:solidFill>
                      <a:srgbClr val="002060"/>
                    </a:solidFill>
                  </a:rPr>
                  <a:t>       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  </a:t>
                </a:r>
              </a:p>
              <a:p>
                <a:pPr marL="0" lvl="0" indent="0">
                  <a:buNone/>
                </a:pPr>
                <a:r>
                  <a:rPr lang="en-US" sz="40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4000" b="1" dirty="0" smtClean="0">
                    <a:solidFill>
                      <a:srgbClr val="002060"/>
                    </a:solidFill>
                  </a:rPr>
                  <a:t>  n </a:t>
                </a:r>
                <a:r>
                  <a:rPr lang="en-US" sz="4000" b="1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sSub>
                          <m:sSubPr>
                            <m:ctrlPr>
                              <a:rPr lang="en-US" sz="4000" b="1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4000" b="1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en-US" sz="4000" b="1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sub>
                            </m:sSub>
                          </m:e>
                          <m:sub/>
                        </m:sSub>
                      </m:den>
                    </m:f>
                  </m:oMath>
                </a14:m>
                <a:r>
                  <a:rPr lang="ru-RU" sz="4000" dirty="0" smtClean="0"/>
                  <a:t>  =                 =</a:t>
                </a:r>
                <a:r>
                  <a:rPr lang="en-US" sz="4000" dirty="0" smtClean="0"/>
                  <a:t> </a:t>
                </a:r>
                <a:r>
                  <a:rPr lang="ru-RU" sz="4000" dirty="0" smtClean="0"/>
                  <a:t> 8 </a:t>
                </a:r>
                <a:r>
                  <a:rPr lang="en-US" sz="4000" dirty="0" err="1" smtClean="0"/>
                  <a:t>mol</a:t>
                </a:r>
                <a:endParaRPr lang="en-US" sz="4000" dirty="0" smtClean="0"/>
              </a:p>
              <a:p>
                <a:pPr marL="0" lvl="0" indent="0">
                  <a:buNone/>
                </a:pPr>
                <a:endParaRPr lang="en-US" sz="4000" dirty="0"/>
              </a:p>
              <a:p>
                <a:pPr marL="0" lvl="0" indent="0">
                  <a:buNone/>
                </a:pPr>
                <a:r>
                  <a:rPr lang="en-US" sz="4000" dirty="0" smtClean="0"/>
                  <a:t>         0,8 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  ------------- 8 </a:t>
                </a:r>
                <a:r>
                  <a:rPr lang="en-US" sz="4000" dirty="0" err="1" smtClean="0"/>
                  <a:t>mol</a:t>
                </a:r>
                <a:endParaRPr lang="en-US" sz="4000" dirty="0" smtClean="0"/>
              </a:p>
              <a:p>
                <a:pPr marL="0" lv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    1 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    --------------x    </a:t>
                </a:r>
              </a:p>
              <a:p>
                <a:pPr marL="0" lv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   </a:t>
                </a:r>
              </a:p>
              <a:p>
                <a:pPr marL="0" lv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           x=10 </a:t>
                </a:r>
              </a:p>
              <a:p>
                <a:pPr marL="0" lvl="0" indent="0">
                  <a:buNone/>
                </a:pPr>
                <a:endParaRPr lang="en-US" sz="4000" dirty="0"/>
              </a:p>
              <a:p>
                <a:pPr marL="0" lvl="0" indent="0">
                  <a:buNone/>
                </a:pPr>
                <a:r>
                  <a:rPr lang="ru-RU" sz="4000" dirty="0" smtClean="0"/>
                  <a:t> </a:t>
                </a:r>
                <a:endParaRPr lang="ru-RU" sz="40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7547" y="1282891"/>
                <a:ext cx="6960358" cy="5008728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775902" y="1352414"/>
                <a:ext cx="293907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/>
                  <a:t>48,16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23  </m:t>
                        </m:r>
                      </m:sup>
                    </m:sSup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902" y="1352414"/>
                <a:ext cx="2939074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7261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30492" y="2305717"/>
                <a:ext cx="235141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6,02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492" y="2305717"/>
                <a:ext cx="2351413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Деление 5"/>
          <p:cNvSpPr/>
          <p:nvPr/>
        </p:nvSpPr>
        <p:spPr>
          <a:xfrm>
            <a:off x="2658129" y="2154193"/>
            <a:ext cx="2696138" cy="45719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019572" y="1608026"/>
                <a:ext cx="3433376" cy="6937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/>
                    </m:sSup>
                  </m:oMath>
                </a14:m>
                <a:r>
                  <a:rPr lang="en-US" sz="3600" dirty="0" smtClean="0"/>
                  <a:t> 18 ta p</a:t>
                </a:r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572" y="1608026"/>
                <a:ext cx="3433376" cy="693780"/>
              </a:xfrm>
              <a:prstGeom prst="rect">
                <a:avLst/>
              </a:prstGeom>
              <a:blipFill rotWithShape="0">
                <a:blip r:embed="rId5"/>
                <a:stretch>
                  <a:fillRect t="-7018" r="-4440" b="-32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178516" y="2477546"/>
                <a:ext cx="327503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/>
                  <a:t>B)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𝑁𝐻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 10 ta p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8516" y="2477546"/>
                <a:ext cx="3275030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5773" t="-14151" r="-558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8216735" y="3299617"/>
            <a:ext cx="3159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C) </a:t>
            </a:r>
            <a:r>
              <a:rPr lang="en-US" sz="3600" dirty="0" smtClean="0"/>
              <a:t>NO  15 ta p</a:t>
            </a:r>
            <a:endParaRPr lang="en-US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16735" y="4121688"/>
            <a:ext cx="32880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D) </a:t>
            </a:r>
            <a:r>
              <a:rPr lang="en-US" sz="3600" dirty="0" smtClean="0"/>
              <a:t>CO   14 ta p</a:t>
            </a:r>
            <a:endParaRPr lang="ru-RU" sz="3600" dirty="0"/>
          </a:p>
        </p:txBody>
      </p:sp>
      <p:sp>
        <p:nvSpPr>
          <p:cNvPr id="11" name="Заголовок 1"/>
          <p:cNvSpPr txBox="1">
            <a:spLocks noGrp="1"/>
          </p:cNvSpPr>
          <p:nvPr>
            <p:ph type="title"/>
          </p:nvPr>
        </p:nvSpPr>
        <p:spPr>
          <a:xfrm>
            <a:off x="0" y="-1"/>
            <a:ext cx="12192000" cy="1107151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                             </a:t>
            </a:r>
            <a:r>
              <a:rPr lang="en-US" sz="6000" b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39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4-</a:t>
            </a:r>
            <a:r>
              <a:rPr lang="en-US" sz="6000" b="1" dirty="0">
                <a:solidFill>
                  <a:schemeClr val="bg1"/>
                </a:solidFill>
              </a:rPr>
              <a:t>m</a:t>
            </a:r>
            <a:r>
              <a:rPr lang="en-US" sz="6000" b="1" dirty="0" smtClean="0">
                <a:solidFill>
                  <a:schemeClr val="bg1"/>
                </a:solidFill>
              </a:rPr>
              <a:t>asala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980761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</a:t>
                </a:r>
                <a:r>
                  <a:rPr lang="en-US" sz="3600" dirty="0" smtClean="0"/>
                  <a:t>0,4 </a:t>
                </a:r>
                <a:r>
                  <a:rPr lang="en-US" sz="3600" dirty="0" err="1" smtClean="0"/>
                  <a:t>mol</a:t>
                </a:r>
                <a:r>
                  <a:rPr lang="en-US" sz="3600" dirty="0" smtClean="0"/>
                  <a:t> Mg </a:t>
                </a:r>
                <a:r>
                  <a:rPr lang="en-US" sz="3600" dirty="0" err="1" smtClean="0"/>
                  <a:t>nitrat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kislota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bilan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ta’sirlashganda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 err="1" smtClean="0"/>
                  <a:t>hosil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bo‘ldi</a:t>
                </a:r>
                <a:r>
                  <a:rPr lang="en-US" sz="3600" dirty="0" smtClean="0"/>
                  <a:t>. </a:t>
                </a:r>
                <a:r>
                  <a:rPr lang="en-US" sz="3600" dirty="0" err="1" smtClean="0"/>
                  <a:t>Ushbu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jarayonda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sarflangan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nitrat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kislota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miqdorini</a:t>
                </a:r>
                <a:r>
                  <a:rPr lang="en-US" sz="3600" dirty="0" smtClean="0"/>
                  <a:t> toping.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A) 1,92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B) 0,96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C) 0,64</a:t>
                </a:r>
              </a:p>
              <a:p>
                <a:pPr marL="0" indent="0">
                  <a:buNone/>
                </a:pPr>
                <a:r>
                  <a:rPr lang="en-US" dirty="0" smtClean="0"/>
                  <a:t> D) 0,16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980761" cy="4351338"/>
              </a:xfrm>
              <a:blipFill rotWithShape="0">
                <a:blip r:embed="rId2"/>
                <a:stretch>
                  <a:fillRect l="-1665" t="-3361" r="-6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21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47867" y="1579965"/>
                <a:ext cx="10515600" cy="393373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5Mg   +  12HNO</a:t>
                </a:r>
                <a:r>
                  <a:rPr lang="en-US" sz="4000" baseline="-25000" dirty="0" smtClean="0"/>
                  <a:t>3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000" dirty="0"/>
                  <a:t> </a:t>
                </a:r>
                <a:r>
                  <a:rPr lang="en-US" sz="4000" dirty="0" smtClean="0"/>
                  <a:t>5Mg(NO</a:t>
                </a:r>
                <a:r>
                  <a:rPr lang="en-US" sz="4000" baseline="-25000" dirty="0" smtClean="0"/>
                  <a:t>3</a:t>
                </a:r>
                <a:r>
                  <a:rPr lang="en-US" sz="4000" dirty="0"/>
                  <a:t>) +N</a:t>
                </a:r>
                <a:r>
                  <a:rPr lang="en-US" sz="4000" baseline="-25000" dirty="0"/>
                  <a:t>2</a:t>
                </a:r>
                <a:r>
                  <a:rPr lang="en-US" sz="4000" dirty="0"/>
                  <a:t> +</a:t>
                </a:r>
                <a:r>
                  <a:rPr lang="en-US" sz="4000" dirty="0" smtClean="0"/>
                  <a:t>6H</a:t>
                </a:r>
                <a:r>
                  <a:rPr lang="en-US" sz="4000" baseline="-25000" dirty="0" smtClean="0"/>
                  <a:t>2</a:t>
                </a:r>
                <a:r>
                  <a:rPr lang="en-US" sz="4000" dirty="0" smtClean="0"/>
                  <a:t>O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5 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 ----- 12 </a:t>
                </a:r>
                <a:r>
                  <a:rPr lang="en-US" sz="4000" dirty="0" err="1" smtClean="0"/>
                  <a:t>mol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0,4 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------x   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   x</a:t>
                </a:r>
                <a:r>
                  <a:rPr lang="ru-RU" sz="4000" dirty="0" smtClean="0"/>
                  <a:t>  </a:t>
                </a:r>
                <a:r>
                  <a:rPr lang="en-US" sz="4000" dirty="0" smtClean="0"/>
                  <a:t>=                 =  </a:t>
                </a:r>
                <a:r>
                  <a:rPr lang="en-US" sz="4000" dirty="0" smtClean="0"/>
                  <a:t>0,96</a:t>
                </a:r>
                <a:r>
                  <a:rPr lang="ru-RU" sz="4000" dirty="0" smtClean="0"/>
                  <a:t>       </a:t>
                </a:r>
                <a:r>
                  <a:rPr lang="en-US" sz="4000" dirty="0" err="1" smtClean="0"/>
                  <a:t>Javob</a:t>
                </a:r>
                <a:r>
                  <a:rPr lang="en-US" sz="4000" dirty="0" smtClean="0"/>
                  <a:t>:  B</a:t>
                </a:r>
                <a:endParaRPr lang="ru-RU" sz="4000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7867" y="1579965"/>
                <a:ext cx="10515600" cy="3933731"/>
              </a:xfrm>
              <a:blipFill rotWithShape="0">
                <a:blip r:embed="rId2"/>
                <a:stretch>
                  <a:fillRect l="-696" b="-4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334" y="0"/>
            <a:ext cx="12172666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92384" y="4345016"/>
            <a:ext cx="21240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0,4 x 12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58" y="5124779"/>
            <a:ext cx="5629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5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6" name="Деление 5"/>
          <p:cNvSpPr/>
          <p:nvPr/>
        </p:nvSpPr>
        <p:spPr>
          <a:xfrm>
            <a:off x="2393310" y="5052902"/>
            <a:ext cx="2724600" cy="97836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34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Massa </a:t>
            </a:r>
            <a:r>
              <a:rPr lang="en-US" sz="6000" b="1" dirty="0" err="1">
                <a:solidFill>
                  <a:schemeClr val="bg1"/>
                </a:solidFill>
              </a:rPr>
              <a:t>va</a:t>
            </a:r>
            <a:r>
              <a:rPr lang="en-US" sz="6000" b="1" dirty="0">
                <a:solidFill>
                  <a:schemeClr val="bg1"/>
                </a:solidFill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</a:rPr>
              <a:t>miqdor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6940" y="1811977"/>
            <a:ext cx="98889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    </a:t>
            </a:r>
            <a:r>
              <a:rPr lang="en-US" sz="4000" dirty="0" err="1" smtClean="0"/>
              <a:t>Moddaning</a:t>
            </a:r>
            <a:r>
              <a:rPr lang="en-US" sz="4000" dirty="0" smtClean="0"/>
              <a:t>  </a:t>
            </a:r>
            <a:r>
              <a:rPr lang="en-US" sz="4000" dirty="0" err="1" smtClean="0"/>
              <a:t>massasi</a:t>
            </a:r>
            <a:r>
              <a:rPr lang="en-US" sz="4000" dirty="0" smtClean="0"/>
              <a:t>  </a:t>
            </a:r>
            <a:r>
              <a:rPr lang="en-US" sz="4000" dirty="0" err="1" smtClean="0"/>
              <a:t>va</a:t>
            </a:r>
            <a:r>
              <a:rPr lang="en-US" sz="4000" dirty="0" smtClean="0"/>
              <a:t>  </a:t>
            </a:r>
            <a:r>
              <a:rPr lang="en-US" sz="4000" dirty="0" err="1" smtClean="0"/>
              <a:t>miqdori</a:t>
            </a:r>
            <a:r>
              <a:rPr lang="en-US" sz="4000" dirty="0" smtClean="0"/>
              <a:t>  </a:t>
            </a:r>
            <a:r>
              <a:rPr lang="en-US" sz="4000" dirty="0" err="1" smtClean="0"/>
              <a:t>har</a:t>
            </a:r>
            <a:r>
              <a:rPr lang="en-US" sz="4000" dirty="0" smtClean="0"/>
              <a:t> </a:t>
            </a:r>
            <a:r>
              <a:rPr lang="en-US" sz="4000" dirty="0" err="1" smtClean="0"/>
              <a:t>xil</a:t>
            </a:r>
            <a:r>
              <a:rPr lang="en-US" sz="4000" dirty="0" smtClean="0"/>
              <a:t> </a:t>
            </a:r>
            <a:r>
              <a:rPr lang="en-US" sz="4000" dirty="0" err="1" smtClean="0"/>
              <a:t>tushunchalardir</a:t>
            </a:r>
            <a:r>
              <a:rPr lang="en-US" sz="4000" dirty="0" smtClean="0"/>
              <a:t>. Massa </a:t>
            </a:r>
            <a:r>
              <a:rPr lang="en-US" sz="4000" dirty="0" err="1" smtClean="0"/>
              <a:t>gramm</a:t>
            </a:r>
            <a:r>
              <a:rPr lang="en-US" sz="4000" dirty="0" smtClean="0"/>
              <a:t>   </a:t>
            </a:r>
            <a:r>
              <a:rPr lang="en-US" sz="4000" dirty="0" err="1" smtClean="0"/>
              <a:t>va</a:t>
            </a:r>
            <a:r>
              <a:rPr lang="en-US" sz="4000" dirty="0" smtClean="0"/>
              <a:t>  </a:t>
            </a:r>
            <a:r>
              <a:rPr lang="en-US" sz="4000" dirty="0" err="1" smtClean="0"/>
              <a:t>kilogrammlarda</a:t>
            </a:r>
            <a:r>
              <a:rPr lang="en-US" sz="4000" dirty="0" smtClean="0"/>
              <a:t> </a:t>
            </a:r>
            <a:r>
              <a:rPr lang="en-US" sz="4000" dirty="0" err="1" smtClean="0"/>
              <a:t>o‘lchanadi</a:t>
            </a:r>
            <a:r>
              <a:rPr lang="en-US" sz="4000" dirty="0" smtClean="0"/>
              <a:t>, </a:t>
            </a:r>
            <a:r>
              <a:rPr lang="en-US" sz="4000" dirty="0" err="1" smtClean="0"/>
              <a:t>modda</a:t>
            </a:r>
            <a:r>
              <a:rPr lang="en-US" sz="4000" dirty="0" smtClean="0"/>
              <a:t>  </a:t>
            </a:r>
            <a:r>
              <a:rPr lang="en-US" sz="4000" dirty="0" err="1" smtClean="0"/>
              <a:t>miqdori</a:t>
            </a:r>
            <a:r>
              <a:rPr lang="en-US" sz="4000" dirty="0" smtClean="0"/>
              <a:t>  </a:t>
            </a:r>
            <a:r>
              <a:rPr lang="en-US" sz="4000" dirty="0" err="1" smtClean="0"/>
              <a:t>esa</a:t>
            </a:r>
            <a:r>
              <a:rPr lang="en-US" sz="4000" dirty="0" smtClean="0"/>
              <a:t> </a:t>
            </a:r>
            <a:r>
              <a:rPr lang="en-US" sz="4000" dirty="0" err="1" smtClean="0"/>
              <a:t>mollarda</a:t>
            </a:r>
            <a:r>
              <a:rPr lang="en-US" sz="4000" dirty="0" smtClean="0"/>
              <a:t>  </a:t>
            </a:r>
            <a:r>
              <a:rPr lang="en-US" sz="4000" dirty="0" err="1" smtClean="0"/>
              <a:t>hisoblanadi</a:t>
            </a:r>
            <a:r>
              <a:rPr lang="en-US" sz="4000" dirty="0" smtClean="0"/>
              <a:t>.  </a:t>
            </a:r>
            <a:r>
              <a:rPr lang="en-US" sz="4000" dirty="0" err="1" smtClean="0"/>
              <a:t>Masalan</a:t>
            </a:r>
            <a:r>
              <a:rPr lang="en-US" sz="4000" dirty="0" smtClean="0"/>
              <a:t>,  </a:t>
            </a:r>
            <a:r>
              <a:rPr lang="en-US" sz="4000" dirty="0" err="1" smtClean="0"/>
              <a:t>suvning</a:t>
            </a:r>
            <a:r>
              <a:rPr lang="en-US" sz="4000" dirty="0" smtClean="0"/>
              <a:t> </a:t>
            </a:r>
            <a:r>
              <a:rPr lang="en-US" sz="4000" dirty="0" err="1" smtClean="0"/>
              <a:t>molekulyar</a:t>
            </a:r>
            <a:r>
              <a:rPr lang="en-US" sz="4000" dirty="0" smtClean="0"/>
              <a:t> </a:t>
            </a:r>
            <a:r>
              <a:rPr lang="en-US" sz="4000" dirty="0" err="1" smtClean="0"/>
              <a:t>massasi</a:t>
            </a:r>
            <a:r>
              <a:rPr lang="en-US" sz="4000" dirty="0" smtClean="0"/>
              <a:t> 18 </a:t>
            </a:r>
            <a:r>
              <a:rPr lang="en-US" sz="4000" dirty="0" err="1" smtClean="0"/>
              <a:t>u.b</a:t>
            </a:r>
            <a:r>
              <a:rPr lang="en-US" sz="4000" dirty="0" smtClean="0"/>
              <a:t>. </a:t>
            </a:r>
            <a:r>
              <a:rPr lang="en-US" sz="4000" dirty="0" err="1" smtClean="0"/>
              <a:t>ga</a:t>
            </a:r>
            <a:r>
              <a:rPr lang="en-US" sz="4000" dirty="0" smtClean="0"/>
              <a:t> </a:t>
            </a:r>
            <a:r>
              <a:rPr lang="en-US" sz="4000" dirty="0" err="1" smtClean="0"/>
              <a:t>teng</a:t>
            </a:r>
            <a:r>
              <a:rPr lang="en-US" sz="4000" dirty="0" smtClean="0"/>
              <a:t>.  </a:t>
            </a:r>
            <a:r>
              <a:rPr lang="en-US" sz="4000" dirty="0" err="1" smtClean="0"/>
              <a:t>Suvning</a:t>
            </a:r>
            <a:r>
              <a:rPr lang="en-US" sz="4000" dirty="0" smtClean="0"/>
              <a:t> </a:t>
            </a:r>
            <a:r>
              <a:rPr lang="en-US" sz="4000" dirty="0" err="1" smtClean="0"/>
              <a:t>bir</a:t>
            </a:r>
            <a:r>
              <a:rPr lang="en-US" sz="4000" dirty="0" smtClean="0"/>
              <a:t> </a:t>
            </a:r>
            <a:r>
              <a:rPr lang="en-US" sz="4000" dirty="0" err="1" smtClean="0"/>
              <a:t>moli</a:t>
            </a:r>
            <a:r>
              <a:rPr lang="en-US" sz="4000" dirty="0" smtClean="0"/>
              <a:t>  18 </a:t>
            </a:r>
            <a:r>
              <a:rPr lang="en-US" sz="4000" dirty="0" err="1" smtClean="0"/>
              <a:t>grammga</a:t>
            </a:r>
            <a:r>
              <a:rPr lang="en-US" sz="4000" dirty="0" smtClean="0"/>
              <a:t> </a:t>
            </a:r>
            <a:r>
              <a:rPr lang="en-US" sz="4000" dirty="0" err="1" smtClean="0"/>
              <a:t>teng</a:t>
            </a:r>
            <a:r>
              <a:rPr lang="en-US" sz="4000" dirty="0" smtClean="0"/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316443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485900" y="1689148"/>
                <a:ext cx="92202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   </a:t>
                </a:r>
                <a:r>
                  <a:rPr lang="en-US" sz="4000" dirty="0" smtClean="0"/>
                  <a:t>24,08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4000" dirty="0" smtClean="0"/>
                  <a:t> ta </a:t>
                </a:r>
                <a:r>
                  <a:rPr lang="en-US" sz="4000" dirty="0" err="1" smtClean="0"/>
                  <a:t>molekula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tutgan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propan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hajmini</a:t>
                </a:r>
                <a:r>
                  <a:rPr lang="en-US" sz="4000" dirty="0" smtClean="0"/>
                  <a:t>  (l n.sh)  </a:t>
                </a:r>
                <a:r>
                  <a:rPr lang="en-US" sz="4000" dirty="0" err="1" smtClean="0"/>
                  <a:t>aniqlang</a:t>
                </a:r>
                <a:r>
                  <a:rPr lang="en-US" sz="4000" dirty="0" smtClean="0"/>
                  <a:t>.</a:t>
                </a:r>
                <a:r>
                  <a:rPr lang="en-US" sz="4000" dirty="0"/>
                  <a:t> </a:t>
                </a:r>
                <a:r>
                  <a:rPr lang="en-US" sz="40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sSub>
                      <m:sSub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sub>
                    </m:sSub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000" b="1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4000" b="1" dirty="0"/>
                  <a:t> </a:t>
                </a:r>
                <a:r>
                  <a:rPr lang="en-US" sz="4000" b="1" dirty="0" smtClean="0"/>
                  <a:t> </a:t>
                </a:r>
                <a:r>
                  <a:rPr lang="en-US" sz="4000" dirty="0" smtClean="0"/>
                  <a:t>A)  22,4 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B)  11,2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C)  67,2</a:t>
                </a:r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dirty="0" smtClean="0"/>
                  <a:t> D)  89,6</a:t>
                </a:r>
              </a:p>
              <a:p>
                <a:pPr marL="0" indent="0">
                  <a:buNone/>
                </a:pP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5900" y="1689148"/>
                <a:ext cx="9220200" cy="4351338"/>
              </a:xfrm>
              <a:blipFill rotWithShape="0">
                <a:blip r:embed="rId2"/>
                <a:stretch>
                  <a:fillRect l="-2381" t="-3922" r="-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 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5-m</a:t>
            </a:r>
            <a:r>
              <a:rPr lang="en-US" sz="6000" b="1" dirty="0" smtClean="0">
                <a:solidFill>
                  <a:schemeClr val="bg1"/>
                </a:solidFill>
              </a:rPr>
              <a:t>asala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2573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0"/>
            <a:ext cx="12191998" cy="1091821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Yechish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" y="1228299"/>
                <a:ext cx="12156744" cy="547275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 </a:t>
                </a:r>
                <a:r>
                  <a:rPr lang="en-US" sz="3600" dirty="0" err="1" smtClean="0"/>
                  <a:t>Berilgan</a:t>
                </a:r>
                <a:r>
                  <a:rPr lang="en-US" sz="3600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N =  24,08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36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V = ?              6,02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3600" dirty="0" smtClean="0"/>
                  <a:t>-------------22,4litr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             24,08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3600" dirty="0" smtClean="0"/>
                  <a:t> -----------x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dirty="0" smtClean="0"/>
                  <a:t>                                                x = 89,6 </a:t>
                </a:r>
                <a:r>
                  <a:rPr lang="en-US" sz="3600" dirty="0" err="1" smtClean="0"/>
                  <a:t>litr</a:t>
                </a:r>
                <a:r>
                  <a:rPr lang="en-US" sz="3600" dirty="0" smtClean="0"/>
                  <a:t> </a:t>
                </a:r>
              </a:p>
              <a:p>
                <a:pPr marL="0" lvl="0" indent="0">
                  <a:buNone/>
                </a:pPr>
                <a:endParaRPr lang="en-US" sz="3600" dirty="0" smtClean="0">
                  <a:solidFill>
                    <a:schemeClr val="tx1"/>
                  </a:solidFill>
                </a:endParaRPr>
              </a:p>
              <a:p>
                <a:pPr marL="0" lvl="0" indent="0"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</a:rPr>
                  <a:t>n =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sSub>
                          <m:sSubPr>
                            <m:ctrlPr>
                              <a:rPr lang="en-US" sz="3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36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en-US" sz="36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sub>
                            </m:sSub>
                          </m:e>
                          <m:sub/>
                        </m:sSub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                    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=  4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mol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       </a:t>
                </a:r>
                <a:r>
                  <a:rPr lang="en-US" sz="3600" dirty="0" smtClean="0"/>
                  <a:t>V </a:t>
                </a:r>
                <a:r>
                  <a:rPr lang="en-US" sz="3600" dirty="0"/>
                  <a:t>=n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=4x22,4=89,6   </a:t>
                </a:r>
                <a:endParaRPr lang="ru-RU" sz="36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sz="3600" dirty="0" smtClean="0"/>
              </a:p>
              <a:p>
                <a:pPr marL="0" indent="0">
                  <a:buNone/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1228299"/>
                <a:ext cx="12156744" cy="5472751"/>
              </a:xfrm>
              <a:blipFill rotWithShape="0">
                <a:blip r:embed="rId2"/>
                <a:stretch>
                  <a:fillRect l="-1505" t="-2673" r="-15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77695" y="4612945"/>
                <a:ext cx="250414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24,08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695" y="4612945"/>
                <a:ext cx="2504147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7299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77695" y="5395754"/>
                <a:ext cx="224766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6,02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695" y="5395754"/>
                <a:ext cx="2247667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8130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Деление 5"/>
          <p:cNvSpPr/>
          <p:nvPr/>
        </p:nvSpPr>
        <p:spPr>
          <a:xfrm>
            <a:off x="1752507" y="5259277"/>
            <a:ext cx="3098042" cy="136477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08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9329382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3600" dirty="0" smtClean="0"/>
                  <a:t>    1</a:t>
                </a:r>
                <a:r>
                  <a:rPr lang="en-US" sz="3600" dirty="0" smtClean="0"/>
                  <a:t>3,44 </a:t>
                </a:r>
                <a:r>
                  <a:rPr lang="en-US" sz="3600" dirty="0" err="1"/>
                  <a:t>litr</a:t>
                </a:r>
                <a:r>
                  <a:rPr lang="en-US" sz="3600" dirty="0"/>
                  <a:t>  (n.sh)  </a:t>
                </a:r>
                <a:r>
                  <a:rPr lang="en-US" sz="3600" dirty="0" err="1"/>
                  <a:t>noma’lum</a:t>
                </a:r>
                <a:r>
                  <a:rPr lang="en-US" sz="3600" dirty="0"/>
                  <a:t> </a:t>
                </a:r>
                <a:r>
                  <a:rPr lang="en-US" sz="3600" dirty="0" err="1"/>
                  <a:t>gaz</a:t>
                </a:r>
                <a:r>
                  <a:rPr lang="en-US" sz="3600" dirty="0"/>
                  <a:t> </a:t>
                </a:r>
                <a:r>
                  <a:rPr lang="en-US" sz="3600" dirty="0" err="1"/>
                  <a:t>tarkibida</a:t>
                </a:r>
                <a:r>
                  <a:rPr lang="en-US" sz="3600" dirty="0"/>
                  <a:t> </a:t>
                </a:r>
                <a:r>
                  <a:rPr lang="en-US" sz="3600" dirty="0" smtClean="0"/>
                  <a:t>54,18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23  </m:t>
                        </m:r>
                      </m:sup>
                    </m:sSup>
                  </m:oMath>
                </a14:m>
                <a:r>
                  <a:rPr lang="en-US" sz="3600" dirty="0"/>
                  <a:t> ta proton </a:t>
                </a:r>
                <a:r>
                  <a:rPr lang="en-US" sz="3600" dirty="0" err="1"/>
                  <a:t>bo‘lsa</a:t>
                </a:r>
                <a:r>
                  <a:rPr lang="en-US" sz="3600" dirty="0"/>
                  <a:t>,  </a:t>
                </a:r>
                <a:r>
                  <a:rPr lang="en-US" sz="3600" dirty="0" err="1"/>
                  <a:t>uni</a:t>
                </a:r>
                <a:r>
                  <a:rPr lang="en-US" sz="3600" dirty="0"/>
                  <a:t> </a:t>
                </a:r>
                <a:r>
                  <a:rPr lang="en-US" sz="3600" dirty="0" err="1"/>
                  <a:t>aniqlang</a:t>
                </a:r>
                <a:r>
                  <a:rPr lang="en-US" sz="3600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sz="3600" dirty="0"/>
                  <a:t>A)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/>
                    </m:sSup>
                  </m:oMath>
                </a14:m>
                <a:r>
                  <a:rPr lang="en-US" sz="3600" dirty="0"/>
                  <a:t>  </a:t>
                </a:r>
              </a:p>
              <a:p>
                <a:pPr marL="0" indent="0">
                  <a:buNone/>
                </a:pPr>
                <a:r>
                  <a:rPr lang="en-US" sz="3600" dirty="0"/>
                  <a:t>B)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𝑁𝐻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C) NO</a:t>
                </a:r>
              </a:p>
              <a:p>
                <a:pPr marL="0" indent="0">
                  <a:buNone/>
                </a:pPr>
                <a:r>
                  <a:rPr lang="en-US" sz="3600" dirty="0"/>
                  <a:t>D) CO</a:t>
                </a:r>
                <a:endParaRPr lang="ru-RU" sz="3600" dirty="0"/>
              </a:p>
              <a:p>
                <a:pPr marL="0" indent="0">
                  <a:buNone/>
                </a:pPr>
                <a:endParaRPr lang="ru-RU" sz="36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9329382" cy="4351338"/>
              </a:xfrm>
              <a:blipFill rotWithShape="0">
                <a:blip r:embed="rId2"/>
                <a:stretch>
                  <a:fillRect l="-2026" t="-3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Mustaqil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bajarish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</a:rPr>
              <a:t>topshiriq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2" name="Умножение 1"/>
          <p:cNvSpPr/>
          <p:nvPr/>
        </p:nvSpPr>
        <p:spPr>
          <a:xfrm>
            <a:off x="2142699" y="2511189"/>
            <a:ext cx="191070" cy="191068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Modda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miqdori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287" y="1961387"/>
            <a:ext cx="11723426" cy="2291159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smtClean="0"/>
              <a:t>   </a:t>
            </a:r>
            <a:r>
              <a:rPr lang="en-US" sz="8400" dirty="0" err="1" smtClean="0"/>
              <a:t>Moddaning</a:t>
            </a:r>
            <a:r>
              <a:rPr lang="en-US" sz="8400" dirty="0" smtClean="0"/>
              <a:t> </a:t>
            </a:r>
            <a:r>
              <a:rPr lang="en-US" sz="8400" dirty="0" err="1" smtClean="0"/>
              <a:t>massasini</a:t>
            </a:r>
            <a:r>
              <a:rPr lang="en-US" sz="8400" dirty="0" smtClean="0"/>
              <a:t>  m   </a:t>
            </a:r>
            <a:r>
              <a:rPr lang="en-US" sz="8400" dirty="0" err="1" smtClean="0"/>
              <a:t>va</a:t>
            </a:r>
            <a:r>
              <a:rPr lang="en-US" sz="8400" dirty="0" smtClean="0"/>
              <a:t>  </a:t>
            </a:r>
            <a:r>
              <a:rPr lang="en-US" sz="8400" dirty="0" err="1" smtClean="0"/>
              <a:t>molyar</a:t>
            </a:r>
            <a:r>
              <a:rPr lang="en-US" sz="8400" dirty="0" smtClean="0"/>
              <a:t>  </a:t>
            </a:r>
            <a:r>
              <a:rPr lang="en-US" sz="8400" dirty="0" err="1" smtClean="0"/>
              <a:t>massasini</a:t>
            </a:r>
            <a:r>
              <a:rPr lang="en-US" sz="8400" dirty="0" smtClean="0"/>
              <a:t>  M  </a:t>
            </a:r>
            <a:r>
              <a:rPr lang="en-US" sz="8400" dirty="0" err="1" smtClean="0"/>
              <a:t>bilan</a:t>
            </a:r>
            <a:r>
              <a:rPr lang="en-US" sz="8400" dirty="0" smtClean="0"/>
              <a:t> </a:t>
            </a:r>
            <a:r>
              <a:rPr lang="en-US" sz="8400" dirty="0" err="1" smtClean="0"/>
              <a:t>belgilasak</a:t>
            </a:r>
            <a:r>
              <a:rPr lang="en-US" sz="8400" dirty="0" smtClean="0"/>
              <a:t>, </a:t>
            </a:r>
            <a:r>
              <a:rPr lang="en-US" sz="8400" dirty="0" err="1" smtClean="0"/>
              <a:t>bu</a:t>
            </a:r>
            <a:r>
              <a:rPr lang="en-US" sz="8400" dirty="0" smtClean="0"/>
              <a:t>  </a:t>
            </a:r>
            <a:r>
              <a:rPr lang="en-US" sz="8400" dirty="0" err="1" smtClean="0"/>
              <a:t>uchala</a:t>
            </a:r>
            <a:r>
              <a:rPr lang="en-US" sz="8400" dirty="0" smtClean="0"/>
              <a:t> </a:t>
            </a:r>
            <a:r>
              <a:rPr lang="en-US" sz="8400" dirty="0" err="1" smtClean="0"/>
              <a:t>kattalik</a:t>
            </a:r>
            <a:r>
              <a:rPr lang="en-US" sz="8400" dirty="0" smtClean="0"/>
              <a:t> </a:t>
            </a:r>
            <a:r>
              <a:rPr lang="en-US" sz="8400" dirty="0" err="1" smtClean="0"/>
              <a:t>orasida</a:t>
            </a:r>
            <a:r>
              <a:rPr lang="en-US" sz="8400" dirty="0" smtClean="0"/>
              <a:t>  </a:t>
            </a:r>
            <a:r>
              <a:rPr lang="en-US" sz="8400" dirty="0" err="1" smtClean="0"/>
              <a:t>quyidagi</a:t>
            </a:r>
            <a:r>
              <a:rPr lang="en-US" sz="8400" dirty="0" smtClean="0"/>
              <a:t>  </a:t>
            </a:r>
            <a:r>
              <a:rPr lang="en-US" sz="8400" dirty="0" err="1" smtClean="0"/>
              <a:t>bog‘liqlik</a:t>
            </a:r>
            <a:r>
              <a:rPr lang="en-US" sz="8400" dirty="0" smtClean="0"/>
              <a:t> bor.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400" dirty="0"/>
              <a:t> </a:t>
            </a:r>
            <a:r>
              <a:rPr lang="en-US" sz="8400" dirty="0" smtClean="0"/>
              <a:t>          </a:t>
            </a:r>
            <a:endParaRPr lang="ru-RU" sz="8400" dirty="0"/>
          </a:p>
        </p:txBody>
      </p:sp>
      <p:sp>
        <p:nvSpPr>
          <p:cNvPr id="4" name="Деление 3"/>
          <p:cNvSpPr/>
          <p:nvPr/>
        </p:nvSpPr>
        <p:spPr>
          <a:xfrm>
            <a:off x="5283837" y="4888058"/>
            <a:ext cx="2620370" cy="113223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465284" y="4584019"/>
                <a:ext cx="1991827" cy="8345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4400" dirty="0" smtClean="0"/>
                  <a:t>=</a:t>
                </a:r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284" y="4584019"/>
                <a:ext cx="1991827" cy="834524"/>
              </a:xfrm>
              <a:prstGeom prst="rect">
                <a:avLst/>
              </a:prstGeom>
              <a:blipFill rotWithShape="0">
                <a:blip r:embed="rId2"/>
                <a:stretch>
                  <a:fillRect t="-16788" r="-11621" b="-24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283837" y="3981848"/>
                <a:ext cx="2474203" cy="7670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𝑔𝑟𝑎𝑚𝑚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837" y="3981848"/>
                <a:ext cx="2474203" cy="76706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264169" y="5140422"/>
                <a:ext cx="3349828" cy="7670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𝑔𝑟𝑎𝑚𝑚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𝑚𝑜𝑙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169" y="5140422"/>
                <a:ext cx="3349828" cy="76706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9429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4369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Masalan</a:t>
            </a:r>
            <a:r>
              <a:rPr lang="en-US" sz="6000" b="1" dirty="0">
                <a:solidFill>
                  <a:schemeClr val="bg1"/>
                </a:solidFill>
              </a:rPr>
              <a:t>,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445" y="1557957"/>
            <a:ext cx="10770358" cy="27054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/>
              <a:t>       28 </a:t>
            </a:r>
            <a:r>
              <a:rPr lang="en-US" sz="4000" dirty="0" err="1" smtClean="0"/>
              <a:t>gramm</a:t>
            </a:r>
            <a:r>
              <a:rPr lang="en-US" sz="4000" dirty="0" smtClean="0"/>
              <a:t> KOH da </a:t>
            </a:r>
            <a:r>
              <a:rPr lang="en-US" sz="4000" dirty="0" err="1" smtClean="0"/>
              <a:t>necha</a:t>
            </a:r>
            <a:r>
              <a:rPr lang="en-US" sz="4000" dirty="0" smtClean="0"/>
              <a:t> </a:t>
            </a:r>
            <a:r>
              <a:rPr lang="en-US" sz="4000" dirty="0" err="1" smtClean="0"/>
              <a:t>mol</a:t>
            </a:r>
            <a:r>
              <a:rPr lang="en-US" sz="4000" dirty="0" smtClean="0"/>
              <a:t> </a:t>
            </a:r>
            <a:r>
              <a:rPr lang="en-US" sz="4000" dirty="0" err="1" smtClean="0"/>
              <a:t>modda</a:t>
            </a:r>
            <a:r>
              <a:rPr lang="en-US" sz="4000" dirty="0" smtClean="0"/>
              <a:t> </a:t>
            </a:r>
            <a:r>
              <a:rPr lang="en-US" sz="4000" dirty="0" err="1" smtClean="0"/>
              <a:t>borligini</a:t>
            </a:r>
            <a:r>
              <a:rPr lang="en-US" sz="4000" dirty="0" smtClean="0"/>
              <a:t> </a:t>
            </a:r>
            <a:r>
              <a:rPr lang="en-US" sz="4000" dirty="0" err="1" smtClean="0"/>
              <a:t>hisoblaylik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r>
              <a:rPr lang="en-US" sz="4000" dirty="0" smtClean="0"/>
              <a:t>m (KOH)= 28 g</a:t>
            </a:r>
          </a:p>
          <a:p>
            <a:pPr marL="0" indent="0">
              <a:buNone/>
            </a:pPr>
            <a:r>
              <a:rPr lang="en-US" sz="4000" dirty="0" smtClean="0"/>
              <a:t>M(KOH)=  56 g/</a:t>
            </a:r>
            <a:r>
              <a:rPr lang="en-US" sz="4000" dirty="0" err="1" smtClean="0"/>
              <a:t>mol</a:t>
            </a:r>
            <a:r>
              <a:rPr lang="en-US" sz="4000" dirty="0"/>
              <a:t> </a:t>
            </a:r>
            <a:r>
              <a:rPr lang="en-US" sz="4000" dirty="0" smtClean="0"/>
              <a:t>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311642" y="5018854"/>
                <a:ext cx="2001051" cy="767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4000" dirty="0" smtClean="0"/>
                  <a:t>=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642" y="5018854"/>
                <a:ext cx="2001051" cy="767069"/>
              </a:xfrm>
              <a:prstGeom prst="rect">
                <a:avLst/>
              </a:prstGeom>
              <a:blipFill rotWithShape="0">
                <a:blip r:embed="rId2"/>
                <a:stretch>
                  <a:fillRect t="-15079" r="-1220" b="-246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еление 4"/>
          <p:cNvSpPr/>
          <p:nvPr/>
        </p:nvSpPr>
        <p:spPr>
          <a:xfrm>
            <a:off x="3903259" y="5351893"/>
            <a:ext cx="2374711" cy="45719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312693" y="4510153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28 g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24816" y="5431980"/>
            <a:ext cx="2153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56 g/</a:t>
            </a:r>
            <a:r>
              <a:rPr lang="en-US" sz="4000" dirty="0" err="1"/>
              <a:t>mol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126" y="4997950"/>
            <a:ext cx="23102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= 0,5 </a:t>
            </a:r>
            <a:r>
              <a:rPr lang="en-US" sz="4000" dirty="0" err="1"/>
              <a:t>mol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5075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Molyar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massa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346" y="1825625"/>
                <a:ext cx="11731388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   </a:t>
                </a:r>
                <a:r>
                  <a:rPr lang="en-US" sz="4000" dirty="0" err="1" smtClean="0"/>
                  <a:t>Moddaning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molyar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massasi</a:t>
                </a:r>
                <a:r>
                  <a:rPr lang="en-US" sz="4000" dirty="0" smtClean="0"/>
                  <a:t> - </a:t>
                </a:r>
                <a:r>
                  <a:rPr lang="en-US" sz="4000" dirty="0" err="1" smtClean="0"/>
                  <a:t>uning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bir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molining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massasidir</a:t>
                </a:r>
                <a:r>
                  <a:rPr lang="en-US" sz="4000" dirty="0" smtClean="0"/>
                  <a:t>. U ham </a:t>
                </a:r>
                <a:r>
                  <a:rPr lang="en-US" sz="4000" dirty="0" err="1" smtClean="0"/>
                  <a:t>bo‘lsa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modda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tarkibidagi</a:t>
                </a:r>
                <a:r>
                  <a:rPr lang="en-US" sz="4000" dirty="0" smtClean="0"/>
                  <a:t>  6,02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en-US" sz="4000" dirty="0" smtClean="0"/>
                  <a:t> ta </a:t>
                </a:r>
                <a:r>
                  <a:rPr lang="en-US" sz="4000" dirty="0" err="1" smtClean="0"/>
                  <a:t>zarrachalarning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massasiga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teng</a:t>
                </a:r>
                <a:r>
                  <a:rPr lang="en-US" sz="4000" dirty="0" smtClean="0"/>
                  <a:t>. </a:t>
                </a:r>
                <a:r>
                  <a:rPr lang="en-US" sz="4000" dirty="0" err="1" smtClean="0"/>
                  <a:t>Masalan</a:t>
                </a:r>
                <a:r>
                  <a:rPr lang="en-US" sz="4000" dirty="0" smtClean="0"/>
                  <a:t>,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M(Fe)= 56 g/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;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 M(S)= 32 g/</a:t>
                </a:r>
                <a:r>
                  <a:rPr lang="en-US" sz="4000" dirty="0" err="1" smtClean="0"/>
                  <a:t>mol</a:t>
                </a:r>
                <a:r>
                  <a:rPr lang="en-US" sz="4000" dirty="0" smtClean="0"/>
                  <a:t>;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M(</a:t>
                </a:r>
                <a:r>
                  <a:rPr lang="en-US" sz="4000" dirty="0" err="1" smtClean="0"/>
                  <a:t>NaOH</a:t>
                </a:r>
                <a:r>
                  <a:rPr lang="en-US" sz="4000" dirty="0" smtClean="0"/>
                  <a:t>)= 40 g/</a:t>
                </a:r>
                <a:r>
                  <a:rPr lang="en-US" sz="4000" dirty="0" err="1" smtClean="0"/>
                  <a:t>mol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346" y="1825625"/>
                <a:ext cx="11731388" cy="4351338"/>
              </a:xfrm>
              <a:blipFill rotWithShape="0">
                <a:blip r:embed="rId2"/>
                <a:stretch>
                  <a:fillRect l="-1818" t="-3922" b="-5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897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46" y="0"/>
            <a:ext cx="12173054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Modda</a:t>
            </a:r>
            <a:r>
              <a:rPr lang="en-US" sz="6000" b="1" dirty="0" smtClean="0">
                <a:solidFill>
                  <a:schemeClr val="bg1"/>
                </a:solidFill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</a:rPr>
              <a:t>miqdori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820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err="1" smtClean="0"/>
              <a:t>Gaz</a:t>
            </a:r>
            <a:r>
              <a:rPr lang="en-US" sz="4000" dirty="0" smtClean="0"/>
              <a:t> </a:t>
            </a:r>
            <a:r>
              <a:rPr lang="en-US" sz="4000" dirty="0" err="1" smtClean="0"/>
              <a:t>hajmining</a:t>
            </a:r>
            <a:r>
              <a:rPr lang="en-US" sz="4000" dirty="0"/>
              <a:t> </a:t>
            </a:r>
            <a:r>
              <a:rPr lang="en-US" sz="4000" dirty="0" smtClean="0"/>
              <a:t> </a:t>
            </a:r>
            <a:r>
              <a:rPr lang="en-US" sz="4000" dirty="0" err="1" smtClean="0"/>
              <a:t>uning</a:t>
            </a:r>
            <a:r>
              <a:rPr lang="en-US" sz="4000" dirty="0" smtClean="0"/>
              <a:t> </a:t>
            </a:r>
            <a:r>
              <a:rPr lang="en-US" sz="4000" dirty="0" err="1" smtClean="0"/>
              <a:t>molyar</a:t>
            </a:r>
            <a:r>
              <a:rPr lang="en-US" sz="4000" dirty="0" smtClean="0"/>
              <a:t> </a:t>
            </a:r>
            <a:r>
              <a:rPr lang="en-US" sz="4000" dirty="0" err="1" smtClean="0"/>
              <a:t>hajmiga</a:t>
            </a:r>
            <a:r>
              <a:rPr lang="en-US" sz="4000" dirty="0" smtClean="0"/>
              <a:t> </a:t>
            </a:r>
            <a:r>
              <a:rPr lang="en-US" sz="4000" dirty="0" err="1" smtClean="0"/>
              <a:t>nisbati</a:t>
            </a:r>
            <a:r>
              <a:rPr lang="en-US" sz="4000" dirty="0" smtClean="0"/>
              <a:t> ham </a:t>
            </a:r>
            <a:r>
              <a:rPr lang="en-US" sz="4000" dirty="0" err="1" smtClean="0"/>
              <a:t>modda</a:t>
            </a:r>
            <a:r>
              <a:rPr lang="en-US" sz="4000" dirty="0" smtClean="0"/>
              <a:t>  </a:t>
            </a:r>
            <a:r>
              <a:rPr lang="en-US" sz="4000" dirty="0" err="1" smtClean="0"/>
              <a:t>miqdoriga</a:t>
            </a:r>
            <a:r>
              <a:rPr lang="en-US" sz="4000" dirty="0" smtClean="0"/>
              <a:t> </a:t>
            </a:r>
            <a:r>
              <a:rPr lang="en-US" sz="4000" dirty="0" err="1" smtClean="0"/>
              <a:t>teng</a:t>
            </a:r>
            <a:r>
              <a:rPr lang="en-US" sz="4000" dirty="0" smtClean="0"/>
              <a:t> </a:t>
            </a:r>
            <a:r>
              <a:rPr lang="en-US" sz="4000" dirty="0" err="1" smtClean="0"/>
              <a:t>bo‘ladi</a:t>
            </a:r>
            <a:r>
              <a:rPr lang="en-US" sz="4000" dirty="0" smtClean="0"/>
              <a:t>.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85068" y="4298517"/>
                <a:ext cx="2401107" cy="1003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5400" dirty="0" smtClean="0"/>
                  <a:t>=</a:t>
                </a:r>
                <a:endParaRPr lang="ru-RU" sz="5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068" y="4298517"/>
                <a:ext cx="2401107" cy="1003288"/>
              </a:xfrm>
              <a:prstGeom prst="rect">
                <a:avLst/>
              </a:prstGeom>
              <a:blipFill rotWithShape="0">
                <a:blip r:embed="rId2"/>
                <a:stretch>
                  <a:fillRect t="-17576" r="-12437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186175" y="3586577"/>
                <a:ext cx="2029017" cy="1003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𝑙𝑖𝑡𝑟</m:t>
                          </m:r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6175" y="3586577"/>
                <a:ext cx="2029017" cy="100328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127896" y="4875429"/>
                <a:ext cx="3035703" cy="1003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5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𝑚𝑜𝑙𝑦𝑎𝑟</m:t>
                          </m:r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</m:oMath>
                  </m:oMathPara>
                </a14:m>
                <a:endParaRPr lang="ru-RU" sz="5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7896" y="4875429"/>
                <a:ext cx="3035703" cy="100328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еление 6"/>
          <p:cNvSpPr/>
          <p:nvPr/>
        </p:nvSpPr>
        <p:spPr>
          <a:xfrm>
            <a:off x="3942545" y="4754442"/>
            <a:ext cx="2483892" cy="45719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521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/>
          <a:lstStyle/>
          <a:p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779" y="1422927"/>
            <a:ext cx="10140287" cy="18456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/>
              <a:t>    </a:t>
            </a:r>
            <a:r>
              <a:rPr lang="en-US" sz="4000" dirty="0" err="1" smtClean="0"/>
              <a:t>Molekula</a:t>
            </a:r>
            <a:r>
              <a:rPr lang="en-US" sz="4000" dirty="0" smtClean="0"/>
              <a:t>, atom </a:t>
            </a:r>
            <a:r>
              <a:rPr lang="en-US" sz="4000" dirty="0" err="1" smtClean="0"/>
              <a:t>yoki</a:t>
            </a:r>
            <a:r>
              <a:rPr lang="en-US" sz="4000" dirty="0" smtClean="0"/>
              <a:t> </a:t>
            </a:r>
            <a:r>
              <a:rPr lang="en-US" sz="4000" dirty="0" err="1" smtClean="0"/>
              <a:t>iondagi</a:t>
            </a:r>
            <a:r>
              <a:rPr lang="en-US" sz="4000" dirty="0" smtClean="0"/>
              <a:t> </a:t>
            </a:r>
            <a:r>
              <a:rPr lang="en-US" sz="4000" dirty="0" err="1" smtClean="0"/>
              <a:t>zarrachalar</a:t>
            </a:r>
            <a:r>
              <a:rPr lang="en-US" sz="4000" dirty="0" smtClean="0"/>
              <a:t> </a:t>
            </a:r>
            <a:r>
              <a:rPr lang="en-US" sz="4000" dirty="0" err="1" smtClean="0"/>
              <a:t>sonining</a:t>
            </a:r>
            <a:r>
              <a:rPr lang="en-US" sz="4000" dirty="0" smtClean="0"/>
              <a:t>  Avogadro </a:t>
            </a:r>
            <a:r>
              <a:rPr lang="en-US" sz="4000" dirty="0" err="1" smtClean="0"/>
              <a:t>soniga</a:t>
            </a:r>
            <a:r>
              <a:rPr lang="en-US" sz="4000" dirty="0" smtClean="0"/>
              <a:t> </a:t>
            </a:r>
            <a:r>
              <a:rPr lang="en-US" sz="4000" dirty="0" err="1" smtClean="0"/>
              <a:t>nisbati</a:t>
            </a:r>
            <a:r>
              <a:rPr lang="en-US" sz="4000" dirty="0" smtClean="0"/>
              <a:t> </a:t>
            </a:r>
            <a:r>
              <a:rPr lang="en-US" sz="4000" dirty="0" err="1" smtClean="0"/>
              <a:t>orqali</a:t>
            </a:r>
            <a:r>
              <a:rPr lang="en-US" sz="4000" dirty="0" smtClean="0"/>
              <a:t> ham </a:t>
            </a:r>
            <a:r>
              <a:rPr lang="en-US" sz="4000" dirty="0" err="1" smtClean="0"/>
              <a:t>modda</a:t>
            </a:r>
            <a:r>
              <a:rPr lang="en-US" sz="4000" dirty="0" smtClean="0"/>
              <a:t> </a:t>
            </a:r>
            <a:r>
              <a:rPr lang="en-US" sz="4000" dirty="0" err="1" smtClean="0"/>
              <a:t>miqdorini</a:t>
            </a:r>
            <a:r>
              <a:rPr lang="en-US" sz="4000" dirty="0" smtClean="0"/>
              <a:t> </a:t>
            </a:r>
            <a:r>
              <a:rPr lang="en-US" sz="4000" dirty="0" err="1" smtClean="0"/>
              <a:t>topish</a:t>
            </a:r>
            <a:r>
              <a:rPr lang="en-US" sz="4000" dirty="0" smtClean="0"/>
              <a:t> </a:t>
            </a:r>
            <a:r>
              <a:rPr lang="en-US" sz="4000" dirty="0" err="1" smtClean="0"/>
              <a:t>mumkin</a:t>
            </a:r>
            <a:r>
              <a:rPr lang="en-US" sz="4000" dirty="0" smtClean="0"/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39147" y="3933967"/>
                <a:ext cx="2401107" cy="1003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5400" dirty="0"/>
                  <a:t>=</a:t>
                </a:r>
                <a:endParaRPr lang="ru-RU" sz="5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9147" y="3933967"/>
                <a:ext cx="2401107" cy="1003288"/>
              </a:xfrm>
              <a:prstGeom prst="rect">
                <a:avLst/>
              </a:prstGeom>
              <a:blipFill rotWithShape="0">
                <a:blip r:embed="rId2"/>
                <a:stretch>
                  <a:fillRect t="-17576" r="-12690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еление 4"/>
          <p:cNvSpPr/>
          <p:nvPr/>
        </p:nvSpPr>
        <p:spPr>
          <a:xfrm>
            <a:off x="3370997" y="4351796"/>
            <a:ext cx="3016155" cy="83815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328899" y="3348508"/>
            <a:ext cx="68480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/>
              <a:t>N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933438" y="4515569"/>
                <a:ext cx="1775807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5400" dirty="0" smtClean="0"/>
                  <a:t>xS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438" y="4515569"/>
                <a:ext cx="1775807" cy="923330"/>
              </a:xfrm>
              <a:prstGeom prst="rect">
                <a:avLst/>
              </a:prstGeom>
              <a:blipFill rotWithShape="0">
                <a:blip r:embed="rId3"/>
                <a:stretch>
                  <a:fillRect t="-18543" r="-16781" b="-39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0" y="-39979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                 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Modda</a:t>
            </a:r>
            <a:r>
              <a:rPr lang="en-US" sz="6000" b="1" dirty="0" smtClean="0">
                <a:solidFill>
                  <a:schemeClr val="bg1"/>
                </a:solidFill>
              </a:rPr>
              <a:t>  </a:t>
            </a:r>
            <a:r>
              <a:rPr lang="en-US" sz="6000" b="1" dirty="0" err="1">
                <a:solidFill>
                  <a:schemeClr val="bg1"/>
                </a:solidFill>
              </a:rPr>
              <a:t>miqdori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06930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6" y="0"/>
            <a:ext cx="12184564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   </a:t>
            </a:r>
            <a:r>
              <a:rPr lang="en-US" sz="6000" b="1" dirty="0" smtClean="0">
                <a:solidFill>
                  <a:schemeClr val="bg1"/>
                </a:solidFill>
              </a:rPr>
              <a:t>Mendeleyev-</a:t>
            </a:r>
            <a:r>
              <a:rPr lang="en-US" sz="6000" b="1" dirty="0" err="1" smtClean="0">
                <a:solidFill>
                  <a:schemeClr val="bg1"/>
                </a:solidFill>
              </a:rPr>
              <a:t>Klapeyron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tenglamasi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263" y="1880216"/>
            <a:ext cx="10316570" cy="11768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/>
              <a:t>   </a:t>
            </a:r>
            <a:r>
              <a:rPr lang="en-US" sz="4000" dirty="0" err="1" smtClean="0"/>
              <a:t>Modda</a:t>
            </a:r>
            <a:r>
              <a:rPr lang="en-US" sz="4000" dirty="0" smtClean="0"/>
              <a:t>  </a:t>
            </a:r>
            <a:r>
              <a:rPr lang="en-US" sz="4000" dirty="0" err="1" smtClean="0"/>
              <a:t>miqdorini</a:t>
            </a:r>
            <a:r>
              <a:rPr lang="en-US" sz="4000" dirty="0" smtClean="0"/>
              <a:t>  Mendeleyev-</a:t>
            </a:r>
            <a:r>
              <a:rPr lang="en-US" sz="4000" dirty="0" err="1" smtClean="0"/>
              <a:t>Klapeyron</a:t>
            </a:r>
            <a:r>
              <a:rPr lang="en-US" sz="4000" dirty="0" smtClean="0"/>
              <a:t> </a:t>
            </a:r>
            <a:r>
              <a:rPr lang="en-US" sz="4000" dirty="0" err="1" smtClean="0"/>
              <a:t>tenglamasi</a:t>
            </a:r>
            <a:r>
              <a:rPr lang="en-US" sz="4000" dirty="0" smtClean="0"/>
              <a:t>  </a:t>
            </a:r>
            <a:r>
              <a:rPr lang="en-US" sz="4000" dirty="0" err="1" smtClean="0"/>
              <a:t>orqali</a:t>
            </a:r>
            <a:r>
              <a:rPr lang="en-US" sz="4000" dirty="0" smtClean="0"/>
              <a:t> ham </a:t>
            </a:r>
            <a:r>
              <a:rPr lang="en-US" sz="4000" dirty="0" err="1" smtClean="0"/>
              <a:t>topish</a:t>
            </a:r>
            <a:r>
              <a:rPr lang="en-US" sz="4000" dirty="0" smtClean="0"/>
              <a:t> </a:t>
            </a:r>
            <a:r>
              <a:rPr lang="en-US" sz="4000" dirty="0" err="1" smtClean="0"/>
              <a:t>mumkin</a:t>
            </a:r>
            <a:r>
              <a:rPr lang="en-US" sz="4000" dirty="0" smtClean="0"/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8173" y="3507475"/>
            <a:ext cx="3521121" cy="12965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5400" dirty="0" smtClean="0"/>
              <a:t> PV=n </a:t>
            </a:r>
            <a:r>
              <a:rPr lang="en-US" sz="5400" dirty="0"/>
              <a:t>RT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65236" y="3654100"/>
                <a:ext cx="2401107" cy="1003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𝑚𝑜𝑙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5400" dirty="0"/>
                  <a:t>=</a:t>
                </a:r>
                <a:endParaRPr lang="ru-RU" sz="5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236" y="3654100"/>
                <a:ext cx="2401107" cy="1003288"/>
              </a:xfrm>
              <a:prstGeom prst="rect">
                <a:avLst/>
              </a:prstGeom>
              <a:blipFill rotWithShape="0">
                <a:blip r:embed="rId2"/>
                <a:stretch>
                  <a:fillRect t="-17576" r="-12437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Деление 5"/>
          <p:cNvSpPr/>
          <p:nvPr/>
        </p:nvSpPr>
        <p:spPr>
          <a:xfrm flipV="1">
            <a:off x="7506268" y="4086543"/>
            <a:ext cx="2265529" cy="55674"/>
          </a:xfrm>
          <a:prstGeom prst="mathDivid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63795" y="3171000"/>
            <a:ext cx="11079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/>
              <a:t>PV</a:t>
            </a:r>
            <a:endParaRPr lang="ru-RU" sz="5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76298" y="4195723"/>
            <a:ext cx="10954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/>
              <a:t>RT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37365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Объект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92137383"/>
                  </p:ext>
                </p:extLst>
              </p:nvPr>
            </p:nvGraphicFramePr>
            <p:xfrm>
              <a:off x="838200" y="0"/>
              <a:ext cx="10489442" cy="666010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6" name="Объект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92137383"/>
                  </p:ext>
                </p:extLst>
              </p:nvPr>
            </p:nvGraphicFramePr>
            <p:xfrm>
              <a:off x="838200" y="0"/>
              <a:ext cx="10489442" cy="666010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7150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396</Words>
  <Application>Microsoft Office PowerPoint</Application>
  <PresentationFormat>Широкоэкранный</PresentationFormat>
  <Paragraphs>151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 Math</vt:lpstr>
      <vt:lpstr>Тема Office</vt:lpstr>
      <vt:lpstr>                          Kimyo           </vt:lpstr>
      <vt:lpstr>                 Massa va  miqdor</vt:lpstr>
      <vt:lpstr>               Modda miqdori</vt:lpstr>
      <vt:lpstr>                               Masalan,</vt:lpstr>
      <vt:lpstr>                      Molyar massa</vt:lpstr>
      <vt:lpstr>                  Modda  miqdori</vt:lpstr>
      <vt:lpstr>  </vt:lpstr>
      <vt:lpstr>    Mendeleyev-Klapeyron tenglamasi</vt:lpstr>
      <vt:lpstr>Презентация PowerPoint</vt:lpstr>
      <vt:lpstr>Презентация PowerPoint</vt:lpstr>
      <vt:lpstr>                          1-Masala</vt:lpstr>
      <vt:lpstr>                             Yechish</vt:lpstr>
      <vt:lpstr>                          2-Masala</vt:lpstr>
      <vt:lpstr>                     Yechish</vt:lpstr>
      <vt:lpstr>                          3-masala</vt:lpstr>
      <vt:lpstr>                             Yechish</vt:lpstr>
      <vt:lpstr>                             Yechish</vt:lpstr>
      <vt:lpstr>                          4-masala</vt:lpstr>
      <vt:lpstr>                             Yechish</vt:lpstr>
      <vt:lpstr>                          5-masala</vt:lpstr>
      <vt:lpstr>                                Yechish</vt:lpstr>
      <vt:lpstr> Mustaqil bajarish uchun  topshiriq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55</cp:revision>
  <dcterms:created xsi:type="dcterms:W3CDTF">2020-09-07T09:45:58Z</dcterms:created>
  <dcterms:modified xsi:type="dcterms:W3CDTF">2020-09-11T06:45:02Z</dcterms:modified>
</cp:coreProperties>
</file>