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76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36040" y="1275528"/>
            <a:ext cx="2344002" cy="109517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20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1991-2017-yillarda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ransiya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102100" y="222930"/>
            <a:ext cx="1139949" cy="57282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78300" y="249024"/>
            <a:ext cx="1127583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17" y="1058567"/>
            <a:ext cx="2787692" cy="218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900" y="61952"/>
            <a:ext cx="2971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XXI </a:t>
            </a:r>
            <a:r>
              <a:rPr lang="en-US" dirty="0" err="1"/>
              <a:t>asrda</a:t>
            </a:r>
            <a:r>
              <a:rPr lang="en-US" dirty="0"/>
              <a:t> </a:t>
            </a:r>
            <a:r>
              <a:rPr lang="en-US" dirty="0" err="1"/>
              <a:t>Fransiya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892300" y="631825"/>
            <a:ext cx="3657600" cy="23622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2012-yilgi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FSP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Fransua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Olland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Yevroittifoqdagi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2012-yili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boylar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860425"/>
            <a:ext cx="1541037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7500" y="145400"/>
            <a:ext cx="295810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2400" dirty="0"/>
              <a:t>XXI </a:t>
            </a:r>
            <a:r>
              <a:rPr lang="en-US" sz="2400" dirty="0" err="1"/>
              <a:t>asrda</a:t>
            </a:r>
            <a:r>
              <a:rPr lang="en-US" sz="2400" dirty="0"/>
              <a:t> </a:t>
            </a:r>
            <a:r>
              <a:rPr lang="en-US" sz="2400" dirty="0" err="1"/>
              <a:t>Fransiya</a:t>
            </a:r>
            <a:endParaRPr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864" y="631824"/>
            <a:ext cx="5639849" cy="9906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tashabbus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nikohni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yoqlab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qonunlashtirdi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katolik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cherkovining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noroziligiga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575" y="1698623"/>
            <a:ext cx="5657138" cy="15462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mamlakatlaridan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muhojirlar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keskinlashtirdi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2015-yil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Parijda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ISHID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0" y="109204"/>
            <a:ext cx="25146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XXI </a:t>
            </a:r>
            <a:r>
              <a:rPr lang="en-US" sz="2000" dirty="0" err="1"/>
              <a:t>asrda</a:t>
            </a:r>
            <a:r>
              <a:rPr lang="en-US" sz="2000" dirty="0"/>
              <a:t> </a:t>
            </a:r>
            <a:r>
              <a:rPr lang="en-US" sz="2000" dirty="0" err="1"/>
              <a:t>Fransiya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80160" y="1012825"/>
            <a:ext cx="5635460" cy="148812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choralari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ko‘rilishiga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Olland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nufuzsiz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U 2017-yili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nomzodini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69332"/>
          </a:xfrm>
        </p:spPr>
        <p:txBody>
          <a:bodyPr/>
          <a:lstStyle/>
          <a:p>
            <a:pPr algn="ctr"/>
            <a:r>
              <a:rPr lang="en-US" sz="2400" dirty="0"/>
              <a:t>XXI </a:t>
            </a:r>
            <a:r>
              <a:rPr lang="en-US" sz="2400" dirty="0" err="1"/>
              <a:t>asrda</a:t>
            </a:r>
            <a:r>
              <a:rPr lang="en-US" sz="2400" dirty="0"/>
              <a:t> </a:t>
            </a:r>
            <a:r>
              <a:rPr lang="en-US" sz="2400" dirty="0" err="1"/>
              <a:t>Fransiya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816100" y="708025"/>
            <a:ext cx="3667922" cy="22860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2017-yil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Emmanyuel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Makron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Germaniyadagi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multikulturalizm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barbod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2" y="936625"/>
            <a:ext cx="12223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7386" y="114205"/>
            <a:ext cx="32004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XXI </a:t>
            </a:r>
            <a:r>
              <a:rPr lang="en-US" sz="2000" dirty="0" err="1"/>
              <a:t>asrda</a:t>
            </a:r>
            <a:r>
              <a:rPr lang="en-US" sz="2000" dirty="0"/>
              <a:t> </a:t>
            </a:r>
            <a:r>
              <a:rPr lang="en-US" sz="2000" dirty="0" err="1"/>
              <a:t>Fransiya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708026"/>
            <a:ext cx="5477028" cy="9906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Muhojirlar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xavfining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front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front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Marin Le Pen ilk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34%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1870484"/>
            <a:ext cx="5477028" cy="1141809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boshlariga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7274" y="104390"/>
            <a:ext cx="32766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Mavzudagi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so’zlar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29958" y="841819"/>
            <a:ext cx="5324628" cy="203791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Multikulturalizm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mamlakatda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dunyoda</a:t>
            </a:r>
            <a:r>
              <a:rPr lang="en-US" dirty="0"/>
              <a:t> </a:t>
            </a:r>
            <a:r>
              <a:rPr lang="en-US" dirty="0" err="1"/>
              <a:t>madaniyatlar</a:t>
            </a:r>
            <a:r>
              <a:rPr lang="en-US" dirty="0"/>
              <a:t> </a:t>
            </a:r>
            <a:r>
              <a:rPr lang="en-US" dirty="0" err="1"/>
              <a:t>xilma-xilligini</a:t>
            </a:r>
            <a:r>
              <a:rPr lang="en-US" dirty="0"/>
              <a:t> </a:t>
            </a:r>
            <a:r>
              <a:rPr lang="en-US" dirty="0" err="1"/>
              <a:t>saqlab</a:t>
            </a:r>
            <a:r>
              <a:rPr lang="en-US" dirty="0"/>
              <a:t> </a:t>
            </a:r>
            <a:r>
              <a:rPr lang="en-US" dirty="0" err="1"/>
              <a:t>qolishga</a:t>
            </a:r>
            <a:r>
              <a:rPr lang="en-US" dirty="0"/>
              <a:t> </a:t>
            </a:r>
            <a:r>
              <a:rPr lang="en-US" dirty="0" err="1" smtClean="0"/>
              <a:t>yo‘naltirilgan</a:t>
            </a:r>
            <a:r>
              <a:rPr lang="en-US" dirty="0" smtClean="0"/>
              <a:t> </a:t>
            </a:r>
            <a:r>
              <a:rPr lang="en-US" dirty="0" err="1"/>
              <a:t>siyosat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siyosatni</a:t>
            </a:r>
            <a:r>
              <a:rPr lang="en-US" dirty="0"/>
              <a:t> </a:t>
            </a:r>
            <a:r>
              <a:rPr lang="en-US" dirty="0" err="1"/>
              <a:t>asoslovchi</a:t>
            </a:r>
            <a:r>
              <a:rPr lang="en-US" dirty="0"/>
              <a:t> </a:t>
            </a:r>
            <a:r>
              <a:rPr lang="en-US" dirty="0" err="1"/>
              <a:t>nazariya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mafkura</a:t>
            </a:r>
            <a:r>
              <a:rPr lang="en-US" dirty="0"/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952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mag‘lubiyatiga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postindustrial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dirty="0"/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2010-yillar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keskinlashtirdi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31825"/>
            <a:ext cx="54864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1980-yillar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banklar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sug‘urta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kompaniyalarini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xususiylashtirish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Xususiylashtirish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korxonaning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ishchilari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nafargacha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korxonalarning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1989-1992-yillarga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barqarorligini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atsiyaning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pasayishini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raqobatbardoshligini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tutardi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9827" y="98425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Fransiya</a:t>
            </a:r>
            <a:r>
              <a:rPr lang="en-US" dirty="0" smtClean="0"/>
              <a:t> XX </a:t>
            </a:r>
            <a:r>
              <a:rPr lang="en-US" dirty="0" err="1" smtClean="0"/>
              <a:t>asrning</a:t>
            </a:r>
            <a:r>
              <a:rPr lang="en-US" dirty="0" smtClean="0"/>
              <a:t> 80-90-yillarida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108443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Fransiya</a:t>
            </a:r>
            <a:r>
              <a:rPr lang="en-US" dirty="0"/>
              <a:t> XX </a:t>
            </a:r>
            <a:r>
              <a:rPr lang="en-US" dirty="0" err="1"/>
              <a:t>asrning</a:t>
            </a:r>
            <a:r>
              <a:rPr lang="en-US" dirty="0"/>
              <a:t> 80-90-yillarida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4700" y="555625"/>
            <a:ext cx="3505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723900" algn="just">
              <a:tabLst>
                <a:tab pos="108204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sotsialistlar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723900" algn="just">
              <a:tabLst>
                <a:tab pos="108204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1980-1990-yillar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yakunlandi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Yugoslaviya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Fransua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Mitteran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yaqinlashish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img2.goodfon.ru/original/7600x5066/a/89/paris-sunset-beautiful-fran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-24666575"/>
            <a:ext cx="432056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getsready.com/wp-content/uploads/2016/10/best-scenery-at-par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133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5293" y="112112"/>
            <a:ext cx="44953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Fransiya</a:t>
            </a:r>
            <a:r>
              <a:rPr lang="en-US" dirty="0"/>
              <a:t> XX </a:t>
            </a:r>
            <a:r>
              <a:rPr lang="en-US" dirty="0" err="1"/>
              <a:t>asrning</a:t>
            </a:r>
            <a:r>
              <a:rPr lang="en-US" dirty="0"/>
              <a:t> 80-90-yillarida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20" y="615504"/>
            <a:ext cx="5480473" cy="12355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birlashtirishning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ishtirokchisi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1990-yil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Lyuksemburgning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Shengen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Shengen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kelishuvini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(YIH)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fuqarolari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vizasiz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bojxona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nazoratisiz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5152" y="2032647"/>
            <a:ext cx="5480473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so‘llar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tarafdorlari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1993-yili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qisqardi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mislsiz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Fransiya</a:t>
            </a:r>
            <a:endParaRPr lang="en-US" sz="20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631826"/>
            <a:ext cx="5412740" cy="12832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sotsialistlarning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kommunistik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rejimlarning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SSSR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Yugoslaviyaning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rasman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kommunizmning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qoralanishi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kommunistlarni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g‘oyalar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qadriyatlar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obro‘sizlantirdi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3360" y="2068423"/>
            <a:ext cx="5412740" cy="10842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1992-yili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majlisga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qaqshatqich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mag‘lubiyatdan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inqirozdan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41713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1995-yilgi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Shirak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boylar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qashshoqlarga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mayog‘i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qaytarishga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2155825"/>
            <a:ext cx="5486400" cy="94073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byudjeti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kamomadini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bandlikni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1996-yildan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YIMning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Fransiya</a:t>
            </a:r>
            <a:endParaRPr lang="en-US" sz="20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115626"/>
            <a:ext cx="35433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Postindustrial </a:t>
            </a:r>
            <a:r>
              <a:rPr lang="en-US" dirty="0" err="1"/>
              <a:t>jamiyat</a:t>
            </a:r>
            <a:endParaRPr spc="15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636167"/>
            <a:ext cx="5486400" cy="83385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1990-yillarda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postindustrial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Ilmiy-texnik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inqilobning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shiddat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7706" y="1546225"/>
            <a:ext cx="5508394" cy="1600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osmono‘par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Bu­tun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yuradigan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trassalari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La-Mansh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bo‘g‘ozi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tonneli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Yevrotonnel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— XX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muhandislik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yutuqlaridan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1993-yil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tantanali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dirty="0"/>
              <a:t>Postindustrial </a:t>
            </a:r>
            <a:r>
              <a:rPr lang="en-US" dirty="0" err="1"/>
              <a:t>jamiyat</a:t>
            </a:r>
            <a:endParaRPr spc="15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6411" y="860425"/>
            <a:ext cx="5251721" cy="1828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mamlakatlardagi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sohalar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tushkunlikka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tutdi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3400" y="74130"/>
            <a:ext cx="25146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XXI </a:t>
            </a:r>
            <a:r>
              <a:rPr lang="en-US" dirty="0" err="1"/>
              <a:t>asrda</a:t>
            </a:r>
            <a:r>
              <a:rPr lang="en-US" dirty="0"/>
              <a:t> </a:t>
            </a:r>
            <a:r>
              <a:rPr lang="en-US" dirty="0" err="1"/>
              <a:t>Fransiya</a:t>
            </a:r>
            <a:endParaRPr spc="-10" dirty="0"/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2003425"/>
            <a:ext cx="5419534" cy="10244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2007-yilda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Nikolya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Sarkozi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konservativ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15900" y="648542"/>
            <a:ext cx="5419534" cy="120248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XX-XXI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chegarasida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2008-2009-yillardagi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1292</TotalTime>
  <Words>875</Words>
  <Application>Microsoft Office PowerPoint</Application>
  <PresentationFormat>Произвольный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JAHON TARIXI</vt:lpstr>
      <vt:lpstr>Fransiya XX asrning 80-90-yillarida</vt:lpstr>
      <vt:lpstr>Fransiya XX asrning 80-90-yillarida</vt:lpstr>
      <vt:lpstr>Fransiya XX asrning 80-90-yillarida</vt:lpstr>
      <vt:lpstr>Fransiya</vt:lpstr>
      <vt:lpstr>Fransiya</vt:lpstr>
      <vt:lpstr>Postindustrial jamiyat</vt:lpstr>
      <vt:lpstr>Postindustrial jamiyat</vt:lpstr>
      <vt:lpstr>XXI asrda Fransiya</vt:lpstr>
      <vt:lpstr>XXI asrda Fransiya</vt:lpstr>
      <vt:lpstr>XXI asrda Fransiya</vt:lpstr>
      <vt:lpstr>XXI asrda Fransiya</vt:lpstr>
      <vt:lpstr>XXI asrda Fransiya</vt:lpstr>
      <vt:lpstr>XXI asrda Fransiya</vt:lpstr>
      <vt:lpstr>Mavzudagi yangi so’zlar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58</cp:revision>
  <dcterms:created xsi:type="dcterms:W3CDTF">2020-04-13T08:05:16Z</dcterms:created>
  <dcterms:modified xsi:type="dcterms:W3CDTF">2020-11-06T19:15:17Z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