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1" r:id="rId16"/>
    <p:sldId id="276" r:id="rId17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840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3400" spc="-5" dirty="0" smtClean="0"/>
              <a:t>JAHON TARIXI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536040" y="1275528"/>
            <a:ext cx="2344002" cy="1095172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lang="en-US" sz="2000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2000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600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z-Cyrl-UZ" sz="1600" dirty="0" smtClean="0">
              <a:solidFill>
                <a:srgbClr val="2365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endParaRPr lang="en-US" sz="1600" dirty="0" smtClean="0">
              <a:solidFill>
                <a:srgbClr val="2365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 algn="ctr">
              <a:lnSpc>
                <a:spcPts val="1952"/>
              </a:lnSpc>
              <a:spcBef>
                <a:spcPts val="110"/>
              </a:spcBef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1991-2017-yillarda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ransiya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6724" y="1191043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7795" y="2103745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102100" y="222930"/>
            <a:ext cx="1139949" cy="57282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178300" y="249024"/>
            <a:ext cx="1127583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-sinf</a:t>
            </a:r>
            <a:endParaRPr sz="2250" dirty="0">
              <a:latin typeface="Arial"/>
              <a:cs typeface="Arial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117" y="1058567"/>
            <a:ext cx="2787692" cy="2186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9900" y="61952"/>
            <a:ext cx="2971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/>
              <a:t>XXI </a:t>
            </a:r>
            <a:r>
              <a:rPr lang="en-US" dirty="0" err="1"/>
              <a:t>asrda</a:t>
            </a:r>
            <a:r>
              <a:rPr lang="en-US" dirty="0"/>
              <a:t> </a:t>
            </a:r>
            <a:r>
              <a:rPr lang="en-US" dirty="0" err="1"/>
              <a:t>Fransiya</a:t>
            </a:r>
            <a:endParaRPr sz="28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1892300" y="631825"/>
            <a:ext cx="3657600" cy="23622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2012-yilgi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lavozimiga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saylangan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FSP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sotsialistik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yetakchisi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Fransua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Olland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Yevroittifoqdagi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rolini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yanada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oshirish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Yevropa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siyosatida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yetakchi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davlatlardan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sifatidagi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saqlab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qolish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U 2012-yili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boylar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soliq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o‘rnatish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tashabbusi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99" y="860425"/>
            <a:ext cx="1541037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64" y="71164"/>
            <a:ext cx="5650865" cy="484462"/>
          </a:xfrm>
          <a:custGeom>
            <a:avLst/>
            <a:gdLst/>
            <a:ahLst/>
            <a:cxnLst/>
            <a:rect l="l" t="t" r="r" b="b"/>
            <a:pathLst>
              <a:path w="5650865" h="748665">
                <a:moveTo>
                  <a:pt x="5650710" y="0"/>
                </a:moveTo>
                <a:lnTo>
                  <a:pt x="0" y="0"/>
                </a:lnTo>
                <a:lnTo>
                  <a:pt x="0" y="748562"/>
                </a:lnTo>
                <a:lnTo>
                  <a:pt x="5650710" y="748562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87500" y="145400"/>
            <a:ext cx="2958101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320"/>
              </a:spcBef>
            </a:pPr>
            <a:r>
              <a:rPr lang="en-US" sz="2400" dirty="0"/>
              <a:t>XXI </a:t>
            </a:r>
            <a:r>
              <a:rPr lang="en-US" sz="2400" dirty="0" err="1"/>
              <a:t>asrda</a:t>
            </a:r>
            <a:r>
              <a:rPr lang="en-US" sz="2400" dirty="0"/>
              <a:t> </a:t>
            </a:r>
            <a:r>
              <a:rPr lang="en-US" sz="2400" dirty="0" err="1"/>
              <a:t>Fransiya</a:t>
            </a:r>
            <a:endParaRPr spc="15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864" y="631824"/>
            <a:ext cx="5639849" cy="9906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tashabbus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konstitutsion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bekor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jinsli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shaxslar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nikohni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yoqlab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qonunlashtirdi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katolik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cherkovining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noroziligiga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575" y="1698623"/>
            <a:ext cx="5657138" cy="154622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Suriya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harakatlari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bo‘layotgan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mamlakatlaridan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kelayotgan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muhojirlar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oqimi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ijtimoiy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holatni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keskinlashtirdi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2015-yil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noyabr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oyida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Parijda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terroristik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oqibatida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yuzdan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halok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yuzdan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oshiq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yaralandi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terrorchilik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aktlarini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ISHID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terrorchi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guruhi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zimmasiga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6100" y="109204"/>
            <a:ext cx="25146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000" dirty="0"/>
              <a:t>XXI </a:t>
            </a:r>
            <a:r>
              <a:rPr lang="en-US" sz="2000" dirty="0" err="1"/>
              <a:t>asrda</a:t>
            </a:r>
            <a:r>
              <a:rPr lang="en-US" sz="2000" dirty="0"/>
              <a:t> </a:t>
            </a:r>
            <a:r>
              <a:rPr lang="en-US" sz="2000" dirty="0" err="1"/>
              <a:t>Fransiya</a:t>
            </a:r>
            <a:endParaRPr spc="10" dirty="0"/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80160" y="1012825"/>
            <a:ext cx="5635460" cy="148812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180975" algn="just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Hukumat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ehtiyot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choralari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ko‘rilishiga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qaramasdan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terroristik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aktlar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takrorlandi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F.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Olland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Fransiya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tarixidagi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nufuzsiz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prezident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tarixga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kirdi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U 2017-yili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prezidentlik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saylovlariga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nomzodini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qo‘ymadi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702" y="116093"/>
            <a:ext cx="5164320" cy="369332"/>
          </a:xfrm>
        </p:spPr>
        <p:txBody>
          <a:bodyPr/>
          <a:lstStyle/>
          <a:p>
            <a:pPr algn="ctr"/>
            <a:r>
              <a:rPr lang="en-US" sz="2400" dirty="0"/>
              <a:t>XXI </a:t>
            </a:r>
            <a:r>
              <a:rPr lang="en-US" sz="2400" dirty="0" err="1"/>
              <a:t>asrda</a:t>
            </a:r>
            <a:r>
              <a:rPr lang="en-US" sz="2400" dirty="0"/>
              <a:t> </a:t>
            </a:r>
            <a:r>
              <a:rPr lang="en-US" sz="2400" dirty="0" err="1"/>
              <a:t>Fransiya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1816100" y="708025"/>
            <a:ext cx="3667922" cy="228600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2017-yil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aprel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oyida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saylovlarning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turida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Olg‘a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!”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harakatining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vakili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Emmanyuel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Makron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g‘alaba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qozondi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Ayni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paytda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saylovlar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Fransiyada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Germaniyadagi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singari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multikulturalizm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siyosatining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barbod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bo‘lganligini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ko‘rsatdi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02" y="936625"/>
            <a:ext cx="1222375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934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7386" y="114205"/>
            <a:ext cx="32004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000" dirty="0"/>
              <a:t>XXI </a:t>
            </a:r>
            <a:r>
              <a:rPr lang="en-US" sz="2000" dirty="0" err="1"/>
              <a:t>asrda</a:t>
            </a:r>
            <a:r>
              <a:rPr lang="en-US" sz="2000" dirty="0"/>
              <a:t> </a:t>
            </a:r>
            <a:r>
              <a:rPr lang="en-US" sz="2000" dirty="0" err="1"/>
              <a:t>Fransiya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49072" y="708026"/>
            <a:ext cx="5477028" cy="99060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Muhojirlar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sonining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oshishi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terrorizm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xavfining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kuchayishi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sharoitida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front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partiyasining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obro‘yi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oshib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front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vakili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Marin Le Pen ilk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saylovlarida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turga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qariyb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34%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ovoz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усеченными противолежащими углами 10"/>
          <p:cNvSpPr/>
          <p:nvPr/>
        </p:nvSpPr>
        <p:spPr>
          <a:xfrm>
            <a:off x="149072" y="1870484"/>
            <a:ext cx="5477028" cy="1141809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ko‘plab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muammolarga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qaramasdan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XXI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boshlariga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jihatdan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dunyoning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yetakchi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davlatlaridan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qolmoqda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https://dfwatch.net/wp-content/uploads/2013/10/ivanishvilii-margvelashvili_PK__12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-6651625"/>
            <a:ext cx="2520000" cy="211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7274" y="104390"/>
            <a:ext cx="32766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 smtClean="0"/>
              <a:t>Mavzudagi</a:t>
            </a:r>
            <a:r>
              <a:rPr lang="en-US" dirty="0" smtClean="0"/>
              <a:t> </a:t>
            </a:r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so’zlar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229958" y="841819"/>
            <a:ext cx="5324628" cy="203791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Multikulturalizm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/>
              <a:t>—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mamlakatda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butun</a:t>
            </a:r>
            <a:r>
              <a:rPr lang="en-US" dirty="0"/>
              <a:t> </a:t>
            </a:r>
            <a:r>
              <a:rPr lang="en-US" dirty="0" err="1"/>
              <a:t>dunyoda</a:t>
            </a:r>
            <a:r>
              <a:rPr lang="en-US" dirty="0"/>
              <a:t> </a:t>
            </a:r>
            <a:r>
              <a:rPr lang="en-US" dirty="0" err="1"/>
              <a:t>madaniyatlar</a:t>
            </a:r>
            <a:r>
              <a:rPr lang="en-US" dirty="0"/>
              <a:t> </a:t>
            </a:r>
            <a:r>
              <a:rPr lang="en-US" dirty="0" err="1"/>
              <a:t>xilma-xilligini</a:t>
            </a:r>
            <a:r>
              <a:rPr lang="en-US" dirty="0"/>
              <a:t> </a:t>
            </a:r>
            <a:r>
              <a:rPr lang="en-US" dirty="0" err="1"/>
              <a:t>saqlab</a:t>
            </a:r>
            <a:r>
              <a:rPr lang="en-US" dirty="0"/>
              <a:t> </a:t>
            </a:r>
            <a:r>
              <a:rPr lang="en-US" dirty="0" err="1"/>
              <a:t>qolishga</a:t>
            </a:r>
            <a:r>
              <a:rPr lang="en-US" dirty="0"/>
              <a:t> </a:t>
            </a:r>
            <a:r>
              <a:rPr lang="en-US" dirty="0" err="1" smtClean="0"/>
              <a:t>yo‘naltirilgan</a:t>
            </a:r>
            <a:r>
              <a:rPr lang="en-US" dirty="0" smtClean="0"/>
              <a:t> </a:t>
            </a:r>
            <a:r>
              <a:rPr lang="en-US" dirty="0" err="1"/>
              <a:t>siyosat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siyosatni</a:t>
            </a:r>
            <a:r>
              <a:rPr lang="en-US" dirty="0"/>
              <a:t> </a:t>
            </a:r>
            <a:r>
              <a:rPr lang="en-US" dirty="0" err="1"/>
              <a:t>asoslovchi</a:t>
            </a:r>
            <a:r>
              <a:rPr lang="en-US" dirty="0"/>
              <a:t> </a:t>
            </a:r>
            <a:r>
              <a:rPr lang="en-US" dirty="0" err="1"/>
              <a:t>nazariya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mafkura</a:t>
            </a:r>
            <a:r>
              <a:rPr lang="en-US" dirty="0"/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https://dfwatch.net/wp-content/uploads/2013/10/ivanishvilii-margvelashvili_PK__12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-6651625"/>
            <a:ext cx="2520000" cy="211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952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320" y="89581"/>
            <a:ext cx="5029200" cy="315471"/>
          </a:xfrm>
        </p:spPr>
        <p:txBody>
          <a:bodyPr/>
          <a:lstStyle/>
          <a:p>
            <a:r>
              <a:rPr lang="en-US" b="0" dirty="0" err="1"/>
              <a:t>Mustahkamlash</a:t>
            </a:r>
            <a:r>
              <a:rPr lang="en-US" b="0" dirty="0"/>
              <a:t> </a:t>
            </a:r>
            <a:r>
              <a:rPr lang="en-US" b="0" dirty="0" err="1"/>
              <a:t>uchun</a:t>
            </a:r>
            <a:r>
              <a:rPr lang="en-US" b="0" dirty="0"/>
              <a:t> </a:t>
            </a:r>
            <a:r>
              <a:rPr lang="en-US" b="0" dirty="0" err="1"/>
              <a:t>savol</a:t>
            </a:r>
            <a:r>
              <a:rPr lang="en-US" b="0" dirty="0"/>
              <a:t> </a:t>
            </a:r>
            <a:r>
              <a:rPr lang="en-US" b="0" dirty="0" err="1"/>
              <a:t>va</a:t>
            </a:r>
            <a:r>
              <a:rPr lang="en-US" b="0" dirty="0"/>
              <a:t> </a:t>
            </a:r>
            <a:r>
              <a:rPr lang="en-US" b="0" dirty="0" err="1"/>
              <a:t>topshiriqlar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5876" y="659552"/>
            <a:ext cx="4910221" cy="66157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1990-yillar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sabablar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kuchlarning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mag‘lubiyatiga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5876" y="1459354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/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Fransiyada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postindustrial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jamiyatning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shakllanishi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nimalarda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namoyon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5876" y="2054786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dirty="0"/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2010-yillar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boshlarida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sabablar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ijtimoiy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holatni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keskinlashtirdi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6544" y="2650218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XXI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muammolar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2720" y="761737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72720" y="1459354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172720" y="2054786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172720" y="2628324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1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631825"/>
            <a:ext cx="5486400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 algn="just">
              <a:spcAft>
                <a:spcPts val="600"/>
              </a:spcAft>
            </a:pPr>
            <a:r>
              <a:rPr lang="uz-Cyrl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1980-yillar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oxirida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Fransiya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hukumati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korxonalar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banklar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sug‘urta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kompaniyalarini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ommaviy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xususiylashtirish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siyosatini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Xususiylashtirish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yo‘llaridan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korxonaning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ishchilari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sotib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olinishi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Ishchilar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500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nafargacha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korxonalarning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chorak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sotib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olindi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taraqqiyotning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1989-1992-yillarga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mo‘ljallangan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rejasi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pul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aylanishi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barqarorligini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ta’minlashni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infl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atsiyaning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pasayishini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iqtisodning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raqobatbardoshligini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qo‘llab-quvvatlashni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ko‘zda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tutardi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29827" y="98425"/>
            <a:ext cx="4876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 err="1" smtClean="0"/>
              <a:t>Fransiya</a:t>
            </a:r>
            <a:r>
              <a:rPr lang="en-US" dirty="0" smtClean="0"/>
              <a:t> XX </a:t>
            </a:r>
            <a:r>
              <a:rPr lang="en-US" dirty="0" err="1" smtClean="0"/>
              <a:t>asrning</a:t>
            </a:r>
            <a:r>
              <a:rPr lang="en-US" dirty="0" smtClean="0"/>
              <a:t> 80-90-yillarida</a:t>
            </a:r>
            <a:endParaRPr lang="en-US" sz="2000"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700" y="108443"/>
            <a:ext cx="472034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Fransiya</a:t>
            </a:r>
            <a:r>
              <a:rPr lang="en-US" dirty="0"/>
              <a:t> XX </a:t>
            </a:r>
            <a:r>
              <a:rPr lang="en-US" dirty="0" err="1"/>
              <a:t>asrning</a:t>
            </a:r>
            <a:r>
              <a:rPr lang="en-US" dirty="0"/>
              <a:t> 80-90-yillarida</a:t>
            </a:r>
            <a:endParaRPr spc="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4700" y="555625"/>
            <a:ext cx="3505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723900" algn="just">
              <a:tabLst>
                <a:tab pos="1082040" algn="l"/>
              </a:tabLst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Fransiyani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sotsialistlar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boshqargan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723900" algn="just">
              <a:tabLst>
                <a:tab pos="108204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1980-1990-yillar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xalqaro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hayotda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voqealar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Sovuq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yakunlandi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Germaniya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birlashdi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Sovet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Ittifoqi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Yugoslaviya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tarqalib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G‘arbiy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Yevropa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birlashdi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Fransua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Mitteran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hukumati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Germaniya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yaqinlashish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G‘arbiy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Yevropa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mamlakatlarining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birlashishini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vazifasi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https://img2.goodfon.ru/original/7600x5066/a/89/paris-sunset-beautiful-fran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-24666575"/>
            <a:ext cx="4320568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getsready.com/wp-content/uploads/2016/10/best-scenery-at-par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31825"/>
            <a:ext cx="2133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5293" y="112112"/>
            <a:ext cx="449532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Fransiya</a:t>
            </a:r>
            <a:r>
              <a:rPr lang="en-US" dirty="0"/>
              <a:t> XX </a:t>
            </a:r>
            <a:r>
              <a:rPr lang="en-US" dirty="0" err="1"/>
              <a:t>asrning</a:t>
            </a:r>
            <a:r>
              <a:rPr lang="en-US" dirty="0"/>
              <a:t> 80-90-yillarida</a:t>
            </a:r>
            <a:endParaRPr spc="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2720" y="615504"/>
            <a:ext cx="5480473" cy="12355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Germaniya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G‘arbiy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Yevropani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birlashtirishning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faol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ishtirokchisi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1990-yil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yanvarda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Lyuksemburgning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Shengen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hukumati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Shengen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kelishuvini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imzoladi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binoan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Yevropa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Hamkorligi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(YIH)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fuqarolari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vizasiz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bojxona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nazoratisiz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bir-biriga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bemalol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5152" y="2032647"/>
            <a:ext cx="5480473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Fransiyada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so‘llar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hokimiyatda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yillarda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tarafdorlari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kutgan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natijalarga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erishilmadi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sur’atlari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past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1993-yili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qisqardi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Ishsizlik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mislsiz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darajaga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" y="109488"/>
            <a:ext cx="5117466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000" dirty="0" err="1" smtClean="0"/>
              <a:t>Fransiya</a:t>
            </a:r>
            <a:endParaRPr lang="en-US" sz="2000" spc="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3360" y="631826"/>
            <a:ext cx="5412740" cy="12832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Shu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davrda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sotsialistlarning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obro‘yi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tushib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Sharqiy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Yevropada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kommunistik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rejimlarning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qulashi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SSSR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Yugoslaviyaning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tarqalib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ketishi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hukumati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rasman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kommunizmning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qoralanishi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nafaqat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kommunistlarni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sotsialistik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g‘oyalar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qadriyatlar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tizimini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obro‘sizlantirdi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3360" y="2068423"/>
            <a:ext cx="5412740" cy="10842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1992-yili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majlisga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kuchlar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parlamentda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mutlaq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o‘ringa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urushdan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tarixida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kuchlar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qaqshatqich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mag‘lubiyatga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uchradi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kuchlar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mag‘lubiyatdan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inqirozdan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849964" y="2449871"/>
            <a:ext cx="102552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1400" spc="30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б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альная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9700" y="629893"/>
            <a:ext cx="5486400" cy="141713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1995-yilgi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Shirak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g‘olib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ishsizlikka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kurashni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jamiyatning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boylar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qashshoqlarga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bo‘linishini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bartaraf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qilishni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vazifa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siyosatda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faoliyati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Yevropa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Ittifoqining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yetakchisi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mayog‘i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rolini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qaytarishga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qaratildi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39700" y="2155825"/>
            <a:ext cx="5486400" cy="94073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hukumat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byudjeti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kamomadini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kamaytirish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bandlikni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ta’minlash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rejasini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1996-yildan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YIMning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sur’atlari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kapital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shaxsiy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iste’mol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oshdi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213360" y="109488"/>
            <a:ext cx="5117466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000" dirty="0" err="1" smtClean="0"/>
              <a:t>Fransiya</a:t>
            </a:r>
            <a:endParaRPr lang="en-US" sz="2000" spc="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6500" y="115626"/>
            <a:ext cx="3543301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/>
              <a:t>Postindustrial </a:t>
            </a:r>
            <a:r>
              <a:rPr lang="en-US" dirty="0" err="1"/>
              <a:t>jamiyat</a:t>
            </a:r>
            <a:endParaRPr spc="15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00" y="636167"/>
            <a:ext cx="5486400" cy="833858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1990-yillarda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postindustrial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jamiyatning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shakllanish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jarayoni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Ilmiy-texnik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inqilobning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shiddat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rivojlanishi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qiyofasini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o‘zgartirdi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7706" y="1546225"/>
            <a:ext cx="5508394" cy="1600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Parij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yirik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shaharlarda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osmono‘par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binolar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Bu­tun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avtomobil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yo‘llari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soatiga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300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yuradigan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temiryo‘l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trassalari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qamrab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Angliya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hamkorlikda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qurilgan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La-Mansh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bo‘g‘ozi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ostidan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temiryo‘l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tonneli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Yevrotonnel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— XX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asrning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muhandislik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yutuqlaridan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1993-yil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oyida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tantanali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ochildi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840" y="71163"/>
            <a:ext cx="5650873" cy="3114225"/>
            <a:chOff x="66840" y="71163"/>
            <a:chExt cx="5650873" cy="3114225"/>
          </a:xfrm>
        </p:grpSpPr>
        <p:sp>
          <p:nvSpPr>
            <p:cNvPr id="3" name="object 3"/>
            <p:cNvSpPr/>
            <p:nvPr/>
          </p:nvSpPr>
          <p:spPr>
            <a:xfrm>
              <a:off x="66840" y="500300"/>
              <a:ext cx="5650865" cy="2685088"/>
            </a:xfrm>
            <a:custGeom>
              <a:avLst/>
              <a:gdLst/>
              <a:ahLst/>
              <a:cxnLst/>
              <a:rect l="l" t="t" r="r" b="b"/>
              <a:pathLst>
                <a:path w="5650865" h="2366010">
                  <a:moveTo>
                    <a:pt x="5650712" y="24168"/>
                  </a:moveTo>
                  <a:lnTo>
                    <a:pt x="5626328" y="24168"/>
                  </a:lnTo>
                  <a:lnTo>
                    <a:pt x="5626328" y="2341765"/>
                  </a:lnTo>
                  <a:lnTo>
                    <a:pt x="5650712" y="2341765"/>
                  </a:lnTo>
                  <a:lnTo>
                    <a:pt x="5650712" y="24168"/>
                  </a:lnTo>
                  <a:close/>
                </a:path>
                <a:path w="5650865" h="2366010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341880"/>
                  </a:lnTo>
                  <a:lnTo>
                    <a:pt x="0" y="2366010"/>
                  </a:lnTo>
                  <a:lnTo>
                    <a:pt x="5650712" y="2366010"/>
                  </a:lnTo>
                  <a:lnTo>
                    <a:pt x="5650712" y="2341880"/>
                  </a:lnTo>
                  <a:lnTo>
                    <a:pt x="24384" y="2341880"/>
                  </a:lnTo>
                  <a:lnTo>
                    <a:pt x="24384" y="24130"/>
                  </a:lnTo>
                  <a:lnTo>
                    <a:pt x="5650712" y="24130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3"/>
              <a:ext cx="5650865" cy="414930"/>
            </a:xfrm>
            <a:custGeom>
              <a:avLst/>
              <a:gdLst/>
              <a:ahLst/>
              <a:cxnLst/>
              <a:rect l="l" t="t" r="r" b="b"/>
              <a:pathLst>
                <a:path w="5650865" h="721360">
                  <a:moveTo>
                    <a:pt x="5650710" y="0"/>
                  </a:moveTo>
                  <a:lnTo>
                    <a:pt x="0" y="0"/>
                  </a:lnTo>
                  <a:lnTo>
                    <a:pt x="0" y="721321"/>
                  </a:lnTo>
                  <a:lnTo>
                    <a:pt x="5650710" y="721321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2021" y="108945"/>
            <a:ext cx="5164320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algn="ctr">
              <a:lnSpc>
                <a:spcPts val="2330"/>
              </a:lnSpc>
              <a:spcBef>
                <a:spcPts val="320"/>
              </a:spcBef>
            </a:pPr>
            <a:r>
              <a:rPr lang="en-US" dirty="0"/>
              <a:t>Postindustrial </a:t>
            </a:r>
            <a:r>
              <a:rPr lang="en-US" dirty="0" err="1"/>
              <a:t>jamiyat</a:t>
            </a:r>
            <a:endParaRPr spc="15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66411" y="860425"/>
            <a:ext cx="5251721" cy="1828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rivojlangan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mamlakatlardagi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singari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Fransiyada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elektronika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informatika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sanoat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sohalari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jadal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rivojlandi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Industrial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jamiyatning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ramzi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sanoat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sohalari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metallurgiya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ko‘mir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qazib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sohalar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asta-sekin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tushkunlikka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tutdi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400" y="74130"/>
            <a:ext cx="25146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/>
              <a:t>XXI </a:t>
            </a:r>
            <a:r>
              <a:rPr lang="en-US" dirty="0" err="1"/>
              <a:t>asrda</a:t>
            </a:r>
            <a:r>
              <a:rPr lang="en-US" dirty="0"/>
              <a:t> </a:t>
            </a:r>
            <a:r>
              <a:rPr lang="en-US" dirty="0" err="1"/>
              <a:t>Fransiya</a:t>
            </a:r>
            <a:endParaRPr spc="-10" dirty="0"/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215900" y="2003425"/>
            <a:ext cx="5419534" cy="1024483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2007-yilda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saylangan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Nikolya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Sarkozi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konservativ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harakati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ittifoq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partiyasining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yetakchisi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215900" y="648542"/>
            <a:ext cx="5419534" cy="1202484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XX-XXI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asrlar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chegarasida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ko‘rsatkichlar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dunyoning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rivojlangan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davlatlari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qatoriga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Ammo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2008-2009-yillardagi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jahon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moliyaviy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inqirozi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salbiy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ko‘rsatdi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</TotalTime>
  <Words>875</Words>
  <Application>Microsoft Office PowerPoint</Application>
  <PresentationFormat>Произвольный</PresentationFormat>
  <Paragraphs>51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JAHON TARIXI</vt:lpstr>
      <vt:lpstr>Fransiya XX asrning 80-90-yillarida</vt:lpstr>
      <vt:lpstr>Fransiya XX asrning 80-90-yillarida</vt:lpstr>
      <vt:lpstr>Fransiya XX asrning 80-90-yillarida</vt:lpstr>
      <vt:lpstr>Fransiya</vt:lpstr>
      <vt:lpstr>Fransiya</vt:lpstr>
      <vt:lpstr>Postindustrial jamiyat</vt:lpstr>
      <vt:lpstr>Postindustrial jamiyat</vt:lpstr>
      <vt:lpstr>XXI asrda Fransiya</vt:lpstr>
      <vt:lpstr>XXI asrda Fransiya</vt:lpstr>
      <vt:lpstr>XXI asrda Fransiya</vt:lpstr>
      <vt:lpstr>XXI asrda Fransiya</vt:lpstr>
      <vt:lpstr>XXI asrda Fransiya</vt:lpstr>
      <vt:lpstr>XXI asrda Fransiya</vt:lpstr>
      <vt:lpstr>Mavzudagi yangi so’zlar</vt:lpstr>
      <vt:lpstr>Mustahkamlash uchun savol va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JAHON TARIXI</dc:title>
  <cp:lastModifiedBy>Пользователь</cp:lastModifiedBy>
  <cp:revision>58</cp:revision>
  <dcterms:created xsi:type="dcterms:W3CDTF">2020-04-13T08:05:16Z</dcterms:created>
  <dcterms:modified xsi:type="dcterms:W3CDTF">2020-11-06T19:15:17Z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