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352" y="-2328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62369" y="1317625"/>
            <a:ext cx="2167060" cy="146706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 algn="ctr">
              <a:spcBef>
                <a:spcPts val="110"/>
              </a:spcBef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1991-2017-yillarda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taliya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4"/>
            <a:ext cx="344170" cy="8348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023357" y="263121"/>
            <a:ext cx="1224286" cy="466351"/>
            <a:chOff x="4170495" y="228108"/>
            <a:chExt cx="1224286" cy="466351"/>
          </a:xfrm>
        </p:grpSpPr>
        <p:sp>
          <p:nvSpPr>
            <p:cNvPr id="9" name="object 9"/>
            <p:cNvSpPr/>
            <p:nvPr/>
          </p:nvSpPr>
          <p:spPr>
            <a:xfrm>
              <a:off x="4175581" y="228108"/>
              <a:ext cx="1219200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0495" y="228108"/>
              <a:ext cx="1224286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02101" y="249024"/>
            <a:ext cx="106679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 descr="https://cdn.britannica.com/63/1763-050-F47C4E4F/unification-Italy-dates-annexation-Sardinia-Piedmont-Kingdom-of-1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429" y="1019675"/>
            <a:ext cx="3020304" cy="222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900" y="61952"/>
            <a:ext cx="28956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Italiya</a:t>
            </a:r>
            <a:r>
              <a:rPr lang="en-US" dirty="0"/>
              <a:t> XXI </a:t>
            </a:r>
            <a:r>
              <a:rPr lang="en-US" dirty="0" err="1" smtClean="0"/>
              <a:t>asrda</a:t>
            </a:r>
            <a:r>
              <a:rPr lang="en-US" dirty="0" smtClean="0"/>
              <a:t> 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631825"/>
            <a:ext cx="533400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industrial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taraqqiyotida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sezilarli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Inflyatsiya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pasaydi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borilmoqda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219726" y="1903856"/>
            <a:ext cx="5293994" cy="1096885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aqat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1998-yili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biznes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qarashli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firmalar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8500" y="145400"/>
            <a:ext cx="246287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2400" dirty="0" err="1"/>
              <a:t>Italiya</a:t>
            </a:r>
            <a:r>
              <a:rPr lang="en-US" sz="2400" dirty="0"/>
              <a:t> XXI </a:t>
            </a:r>
            <a:r>
              <a:rPr lang="en-US" sz="2400" dirty="0" err="1"/>
              <a:t>asrda</a:t>
            </a:r>
            <a:r>
              <a:rPr lang="en-US" sz="2400" dirty="0"/>
              <a:t> </a:t>
            </a:r>
            <a:endParaRPr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864" y="631824"/>
            <a:ext cx="5639849" cy="13716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beqarorligi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2008-2009-yillardagi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YIM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YIMga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130%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58" y="2092555"/>
            <a:ext cx="5688391" cy="11522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Matteo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Rensi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soliqlarni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pasaytirish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italyanlarning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daromadini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2015-yildan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2016-yil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Paolo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Jentiloni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ettirmoqda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4700" y="109205"/>
            <a:ext cx="23622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Italiya</a:t>
            </a:r>
            <a:r>
              <a:rPr lang="en-US" sz="2000" dirty="0"/>
              <a:t> XXI </a:t>
            </a:r>
            <a:r>
              <a:rPr lang="en-US" sz="2000" dirty="0" err="1"/>
              <a:t>asrda</a:t>
            </a:r>
            <a:r>
              <a:rPr lang="en-US" sz="2000" dirty="0"/>
              <a:t> 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9700" y="668797"/>
            <a:ext cx="5334000" cy="2383962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yetak­chi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qoloqlikni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raqobatbardoshligini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intilmoqda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noan’anaviy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— bank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industriyasini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qaratilmoqda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91966"/>
            <a:ext cx="34290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Mavzudagi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so‘zlar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908" y="635495"/>
            <a:ext cx="5344987" cy="2129929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mandatlar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partiyalar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ovozlar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Neofashizm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1920-1940-yillardagi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fashistik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g‘oyaviy-siyosiy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davomchisi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radikal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1980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1990-yillarda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jamiyatida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/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kampaniyasi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natijalarga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yutuqlarga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0" y="115294"/>
            <a:ext cx="1643380" cy="315471"/>
          </a:xfrm>
        </p:spPr>
        <p:txBody>
          <a:bodyPr/>
          <a:lstStyle/>
          <a:p>
            <a:r>
              <a:rPr lang="en-US" b="0" dirty="0" err="1"/>
              <a:t>Mustaqil</a:t>
            </a:r>
            <a:r>
              <a:rPr lang="en-US" b="0" dirty="0"/>
              <a:t> </a:t>
            </a:r>
            <a:r>
              <a:rPr lang="en-US" b="0" dirty="0" err="1"/>
              <a:t>ish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761737"/>
            <a:ext cx="4909863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916554"/>
            <a:ext cx="4909553" cy="10774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kampaniyasini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“Biz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korrupsiyaga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qarshimiz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loyihasini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to‘garak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863922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2226689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69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63700" y="555625"/>
            <a:ext cx="396240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postindustrial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80-yillarida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miqyosda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chiqarishining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bazasi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robotlardan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safida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strukturasida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9008" y="111992"/>
            <a:ext cx="545709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1990-yillarda </a:t>
            </a:r>
            <a:r>
              <a:rPr lang="en-US" dirty="0" err="1"/>
              <a:t>Italiya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avatars.mds.yandex.net/get-zen_doc/3990034/pub_5f581747904e9d1d7be9cc57_5f581863653f433539dae3f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08" y="562982"/>
            <a:ext cx="141849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get.wallhere.com/photo/landscape-sea-city-Italy-bay-reflection-coast-cliff-Manarola-Cinque-Terre-Terrain-ocean-2468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09" y="1901030"/>
            <a:ext cx="1418492" cy="125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/>
              <a:t>1990-yillarda </a:t>
            </a:r>
            <a:r>
              <a:rPr lang="en-US" dirty="0" err="1"/>
              <a:t>Italiya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882" y="555625"/>
            <a:ext cx="53299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Siyosiy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hayotda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beqarorlik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hukumatning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tez-tez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almashishi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Italiyaning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an’anasiga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Italiyada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institutlarining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chuqur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inqirozi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shuningdek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mafiya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tizimlarining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faoliyati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organlarida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misli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ko‘rilmagan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korrupsiya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mexanizmining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avatars.mds.yandex.net/get-zen_doc/1540250/pub_5d73def90ce57b00afde3590_5d73e2eca660d700b3b3d33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08" y="1940620"/>
            <a:ext cx="4428892" cy="112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0300" y="116531"/>
            <a:ext cx="3272543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1990-yillarda </a:t>
            </a:r>
            <a:r>
              <a:rPr lang="en-US" sz="2000" dirty="0" err="1"/>
              <a:t>Italiya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20" y="615504"/>
            <a:ext cx="5480473" cy="16927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1980-1990-yillar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1991-yilda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kommunistik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bazasida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Liberal-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Kom­munistik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uyg‘onish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1992-yil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kampaniyasi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rahbariyatida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korrupsiya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2720" y="2460624"/>
            <a:ext cx="5480473" cy="58459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o‘tkazilardi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1993-yilgi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/>
              <a:t>1990-yillarda </a:t>
            </a:r>
            <a:r>
              <a:rPr lang="en-US" sz="1800" dirty="0" err="1"/>
              <a:t>Italiya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631826"/>
            <a:ext cx="5346196" cy="1219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Italiyada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janjallar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avj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tadbirkorlar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Xristian-demokratlar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(XDP)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(ISP)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deputatlar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senatorlar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tergovga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tortildi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F.Kossiga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Jami 20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tergov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ro‘yxatiga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360" y="1927224"/>
            <a:ext cx="53461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1992-yil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fevraldan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poraxo‘rlikda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ayblanib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mingga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yaqin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jumladan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sobiq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vazirlar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deputatlari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vazirlar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qamoqqa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Hokimiyatning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rahbariyati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mafiya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aloqani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tashlagan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jamiyatni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hayratga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07128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1990-yillarda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to‘lqinida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partiyaviy-siyosiy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1992-yilgi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partiya­lar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XDP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ISPning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nufuzi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pasayganligini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1993-yilda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XDP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bazasida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1803186"/>
            <a:ext cx="5486400" cy="12933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ISP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tar­qalib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1994-yil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qulaganligini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tanilmagan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!”, 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alyans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neofashistlar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natsionalistlar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birlashmasi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/>
              <a:t>1990-yillarda </a:t>
            </a:r>
            <a:r>
              <a:rPr lang="en-US" sz="1800" dirty="0" err="1"/>
              <a:t>Italiya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5100" y="104282"/>
            <a:ext cx="38013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1990-yillarda </a:t>
            </a:r>
            <a:r>
              <a:rPr lang="en-US" sz="2400" dirty="0" err="1"/>
              <a:t>Italiya</a:t>
            </a:r>
            <a:endParaRPr spc="15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636166"/>
            <a:ext cx="3733800" cy="243405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ligasi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Mil­liy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alyans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koalitsiyasi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S.Berluskoni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shakllantirdi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1994-yil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Korrupsiyaga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S.Berluskonining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buzganlikda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ayblandi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Italiyaning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partiyasizlardan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773988"/>
            <a:ext cx="1755775" cy="215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/>
              <a:t>1990-yillarda </a:t>
            </a:r>
            <a:r>
              <a:rPr lang="en-US" sz="2000" dirty="0" err="1"/>
              <a:t>Italiya</a:t>
            </a:r>
            <a:endParaRPr spc="15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5232" y="694191"/>
            <a:ext cx="5454079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1996-yildan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markazchilar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kelishmovchiliklar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mafiya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boshliqlarining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qamalishi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5232" y="2031081"/>
            <a:ext cx="5454078" cy="10391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Romano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Prodi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kelishmovchilik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ustunlikni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yo‘qotib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1998-yil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Massimo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D’Alema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M.D’Alema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paytgacha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ishsizlikni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qisqartirishni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1300" y="93422"/>
            <a:ext cx="30480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1990-yillarda </a:t>
            </a:r>
            <a:r>
              <a:rPr lang="en-US" sz="2400" dirty="0" err="1"/>
              <a:t>Italiya</a:t>
            </a:r>
            <a:endParaRPr spc="-10" dirty="0"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15900" y="860425"/>
            <a:ext cx="5343334" cy="1583483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2000-yil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operatsiyasi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katolik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cherkovi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o‘nglarni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M.D’Alema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911</Words>
  <Application>Microsoft Office PowerPoint</Application>
  <PresentationFormat>Произвольный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JAHON TARIXI</vt:lpstr>
      <vt:lpstr>1990-yillarda Italiya</vt:lpstr>
      <vt:lpstr>1990-yillarda Italiya</vt:lpstr>
      <vt:lpstr>1990-yillarda Italiya</vt:lpstr>
      <vt:lpstr>1990-yillarda Italiya</vt:lpstr>
      <vt:lpstr>1990-yillarda Italiya</vt:lpstr>
      <vt:lpstr>1990-yillarda Italiya</vt:lpstr>
      <vt:lpstr>1990-yillarda Italiya</vt:lpstr>
      <vt:lpstr>1990-yillarda Italiya</vt:lpstr>
      <vt:lpstr>Italiya XXI asrda </vt:lpstr>
      <vt:lpstr>Italiya XXI asrda </vt:lpstr>
      <vt:lpstr>Italiya XXI asrda </vt:lpstr>
      <vt:lpstr>Mavzudagi yangi so‘zlar</vt:lpstr>
      <vt:lpstr>Mustahkamlash uchun savol va topshiriqlar</vt:lpstr>
      <vt:lpstr>Mustaqil 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56</cp:revision>
  <dcterms:created xsi:type="dcterms:W3CDTF">2020-04-13T08:05:16Z</dcterms:created>
  <dcterms:modified xsi:type="dcterms:W3CDTF">2020-11-06T07:39:09Z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