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9" r:id="rId3"/>
    <p:sldId id="280" r:id="rId4"/>
    <p:sldId id="257" r:id="rId5"/>
    <p:sldId id="258" r:id="rId6"/>
    <p:sldId id="259" r:id="rId7"/>
    <p:sldId id="260" r:id="rId8"/>
    <p:sldId id="261" r:id="rId9"/>
    <p:sldId id="277" r:id="rId10"/>
    <p:sldId id="262" r:id="rId11"/>
    <p:sldId id="263" r:id="rId12"/>
    <p:sldId id="264" r:id="rId13"/>
    <p:sldId id="265" r:id="rId14"/>
    <p:sldId id="281" r:id="rId15"/>
    <p:sldId id="266" r:id="rId16"/>
    <p:sldId id="276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84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8304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36040" y="1299678"/>
            <a:ext cx="1736189" cy="160813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4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2017-YILLARDA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uz-Cyrl-UZ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FEDERATIV RESPUBLIKASI</a:t>
            </a:r>
            <a:endParaRPr lang="en-US" sz="14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6724" y="1191043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795" y="210374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74660" y="112980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33668" y="12822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76638" y="442176"/>
            <a:ext cx="50019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www.nissa-tour.ru/img/germany/germany_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229" y="858792"/>
            <a:ext cx="3486785" cy="233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7073" y="92729"/>
            <a:ext cx="38013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Germaniya</a:t>
            </a:r>
            <a:r>
              <a:rPr lang="en-US" sz="2400" dirty="0"/>
              <a:t> XXI </a:t>
            </a:r>
            <a:r>
              <a:rPr lang="en-US" sz="2400" dirty="0" err="1"/>
              <a:t>asrda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6</a:t>
            </a:r>
            <a:endParaRPr sz="1450">
              <a:latin typeface="Arial"/>
              <a:cs typeface="Arial"/>
            </a:endParaRPr>
          </a:p>
        </p:txBody>
      </p:sp>
      <p:sp>
        <p:nvSpPr>
          <p:cNvPr id="7" name="Прямоугольник с одним вырезанным углом 6"/>
          <p:cNvSpPr/>
          <p:nvPr/>
        </p:nvSpPr>
        <p:spPr>
          <a:xfrm>
            <a:off x="139700" y="631825"/>
            <a:ext cx="5486400" cy="914596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A.Merkel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byurokratiyaga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tadqiqotlarni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budjet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sohalaridagi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sog‘liqni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bo’yica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o’z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139700" y="1623118"/>
            <a:ext cx="5486400" cy="1468724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</a:t>
            </a:r>
            <a:r>
              <a:rPr lang="uz-Cyrl-UZ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2009-yillardagi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inqiroz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2014-yilga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Germaniyaning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inqirozdan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ko‘rsatkichlarga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2015-yili </a:t>
            </a:r>
            <a:r>
              <a:rPr lang="uz-Cyrl-UZ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Merkel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kelganligining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yilligi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«Merkel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A. Merkel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nufuzli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siyosatchilaridan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12679" y="76107"/>
            <a:ext cx="271087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algn="ctr">
              <a:lnSpc>
                <a:spcPts val="2330"/>
              </a:lnSpc>
              <a:spcBef>
                <a:spcPts val="320"/>
              </a:spcBef>
            </a:pPr>
            <a:r>
              <a:rPr lang="en-US" sz="2000" dirty="0" err="1"/>
              <a:t>Germaniya</a:t>
            </a:r>
            <a:r>
              <a:rPr lang="en-US" sz="2000" dirty="0"/>
              <a:t> XXI </a:t>
            </a:r>
            <a:r>
              <a:rPr lang="en-US" sz="2000" dirty="0" err="1"/>
              <a:t>asrda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185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7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215900" y="574297"/>
            <a:ext cx="5410200" cy="819528"/>
          </a:xfrm>
          <a:prstGeom prst="snip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2014-yil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Ukrainada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Qrimni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pozitsiyani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sanksiyalar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215900" y="1620222"/>
            <a:ext cx="5410200" cy="1450003"/>
          </a:xfrm>
          <a:prstGeom prst="snip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A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Merkelning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rahbarlari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murakkabligicha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Cyrl-UZ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2015-yil may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fashizmdan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qilganlarni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xotirlash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 Merkel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Moskvaga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2015-yil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obro‘yi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Suriyadan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qochoqlar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500" y="79954"/>
            <a:ext cx="38862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Germaniya</a:t>
            </a:r>
            <a:r>
              <a:rPr lang="en-US" sz="2400" dirty="0"/>
              <a:t> XXI </a:t>
            </a:r>
            <a:r>
              <a:rPr lang="en-US" sz="2400" dirty="0" err="1"/>
              <a:t>asrda</a:t>
            </a:r>
            <a:endParaRPr spc="-1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8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215900" y="2232025"/>
            <a:ext cx="5419534" cy="795883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A. Merkel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obro‘yining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pasayishiga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GFR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15900" y="648542"/>
            <a:ext cx="5419534" cy="1354883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Qochoqlarning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jamiyatiga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ko‘nikish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kechmoqda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psixologik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inqirozga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aylanyapti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2016-yilda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eronlik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yoshli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Ali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Sonboli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Myunxen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shahridagi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«Men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nemisman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!»,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qichqiriqlar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odamlarga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qarata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otdi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yaralandi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A.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Sonboli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otib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o‘ldirdi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61952"/>
            <a:ext cx="46482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Germaniya</a:t>
            </a:r>
            <a:r>
              <a:rPr lang="en-US" sz="2800" dirty="0"/>
              <a:t> XXI </a:t>
            </a:r>
            <a:r>
              <a:rPr lang="en-US" sz="2800" dirty="0" err="1"/>
              <a:t>asrda</a:t>
            </a:r>
            <a:endParaRPr sz="280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9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215900" y="631825"/>
            <a:ext cx="5334000" cy="1164556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2017-yil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sentabrda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Merkel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boshchiligidagi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koalitsiya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33%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shakllantirish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koalitsiya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muzokaralar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noyabr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natijasiz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yakunlandi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219726" y="1903856"/>
            <a:ext cx="5293994" cy="1166369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Germaniyaning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muvaffaqiyatlari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turmushning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XXI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da’vatlariga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sifatini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98425"/>
            <a:ext cx="3115561" cy="307777"/>
          </a:xfrm>
        </p:spPr>
        <p:txBody>
          <a:bodyPr/>
          <a:lstStyle/>
          <a:p>
            <a:r>
              <a:rPr lang="en-US" sz="2000" dirty="0" err="1"/>
              <a:t>Germaniya</a:t>
            </a:r>
            <a:r>
              <a:rPr lang="en-US" sz="2000" dirty="0"/>
              <a:t> XXI </a:t>
            </a:r>
            <a:r>
              <a:rPr lang="en-US" sz="2000" dirty="0" err="1"/>
              <a:t>asrda</a:t>
            </a:r>
            <a:endParaRPr lang="ru-RU" sz="2000" dirty="0"/>
          </a:p>
        </p:txBody>
      </p:sp>
      <p:pic>
        <p:nvPicPr>
          <p:cNvPr id="9218" name="Picture 2" descr="https://nuz.uz/uploads/posts/2020-06/1591356993_47167167_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33" y="555624"/>
            <a:ext cx="2015067" cy="155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одним вырезанным углом 3"/>
          <p:cNvSpPr/>
          <p:nvPr/>
        </p:nvSpPr>
        <p:spPr>
          <a:xfrm>
            <a:off x="2197100" y="555624"/>
            <a:ext cx="3505200" cy="2590801"/>
          </a:xfrm>
          <a:prstGeom prst="snip1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uz-Cyrl-U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munosabatlarida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sanʼat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fan,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taʼlimi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OAV,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sogʻliqni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sohalarida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yo’lga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qo’yilgan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hamkorlikning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rivojiga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“Konrad Adenauer”, “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Friedrikh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Ebert”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jamgʻarmalari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Gyote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institut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oʻquv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yurtlari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universitetlari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rektorlari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konferensiyasi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„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Doyche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Velle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telekompaniyasi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Germaniya-Oʻzbekiston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doʻstlik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jamiyati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„EPOG“ Berlin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birlashmalari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qoʻshmoqdalar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349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864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3737" y="134283"/>
            <a:ext cx="1967501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spc="15" dirty="0" err="1" smtClean="0"/>
              <a:t>Yodda</a:t>
            </a:r>
            <a:r>
              <a:rPr lang="en-US" spc="15" dirty="0" smtClean="0"/>
              <a:t> </a:t>
            </a:r>
            <a:r>
              <a:rPr lang="en-US" spc="15" dirty="0" err="1" smtClean="0"/>
              <a:t>tuting</a:t>
            </a:r>
            <a:r>
              <a:rPr lang="uz-Cyrl-UZ" spc="15" dirty="0" smtClean="0"/>
              <a:t>!!!</a:t>
            </a:r>
            <a:endParaRPr spc="15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10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06500" y="654231"/>
            <a:ext cx="4440870" cy="54647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A. Merkel GFR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federal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kansler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6500" y="1317625"/>
            <a:ext cx="4440869" cy="30480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1998-yilgi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GSDP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uz-Cyrl-UZ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30300" y="1927225"/>
            <a:ext cx="3792296" cy="381000"/>
          </a:xfrm>
          <a:prstGeom prst="ellipse">
            <a:avLst/>
          </a:prstGeom>
          <a:solidFill>
            <a:srgbClr val="00B0F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endParaRPr lang="ru-RU" dirty="0"/>
          </a:p>
        </p:txBody>
      </p:sp>
      <p:sp>
        <p:nvSpPr>
          <p:cNvPr id="7" name="Параллелограмм 6"/>
          <p:cNvSpPr/>
          <p:nvPr/>
        </p:nvSpPr>
        <p:spPr>
          <a:xfrm>
            <a:off x="77865" y="2429143"/>
            <a:ext cx="5569504" cy="672564"/>
          </a:xfrm>
          <a:prstGeom prst="parallelogram">
            <a:avLst/>
          </a:prstGeom>
          <a:solidFill>
            <a:srgbClr val="00B0F0"/>
          </a:solidFill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Xaritadan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Germaniyadagi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ma’muriy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birliklarni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toping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https://im0-tub-ru.yandex.net/i?id=e57d6acc915b58d80ab6922b55275b64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2" y="645467"/>
            <a:ext cx="1147198" cy="112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320" y="89581"/>
            <a:ext cx="5029200" cy="315471"/>
          </a:xfrm>
        </p:spPr>
        <p:txBody>
          <a:bodyPr/>
          <a:lstStyle/>
          <a:p>
            <a:r>
              <a:rPr lang="en-US" b="0" dirty="0" err="1"/>
              <a:t>Mustahkamlash</a:t>
            </a:r>
            <a:r>
              <a:rPr lang="en-US" b="0" dirty="0"/>
              <a:t> </a:t>
            </a:r>
            <a:r>
              <a:rPr lang="en-US" b="0" dirty="0" err="1"/>
              <a:t>uchun</a:t>
            </a:r>
            <a:r>
              <a:rPr lang="en-US" b="0" dirty="0"/>
              <a:t> </a:t>
            </a:r>
            <a:r>
              <a:rPr lang="en-US" b="0" dirty="0" err="1"/>
              <a:t>savol</a:t>
            </a:r>
            <a:r>
              <a:rPr lang="en-US" b="0" dirty="0"/>
              <a:t> </a:t>
            </a:r>
            <a:r>
              <a:rPr lang="en-US" b="0" dirty="0" err="1"/>
              <a:t>va</a:t>
            </a:r>
            <a:r>
              <a:rPr lang="en-US" b="0" dirty="0"/>
              <a:t> </a:t>
            </a:r>
            <a:r>
              <a:rPr lang="en-US" b="0" dirty="0" err="1"/>
              <a:t>topshiriqlar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876" y="659552"/>
            <a:ext cx="4910221" cy="6615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Gerxard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Shryoder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iqtisodda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sohada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o‘tkazdi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876" y="1459354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“Merkel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tarixida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5876" y="2054786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Germaniyada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A. Merkel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davrining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6544" y="2650218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Germaniyada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" y="761737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72720" y="145935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72720" y="2054786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72720" y="262832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1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98212" y="98425"/>
            <a:ext cx="5604087" cy="381000"/>
          </a:xfrm>
          <a:prstGeom prst="snip2Diag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Germaniya</a:t>
            </a:r>
            <a:r>
              <a:rPr lang="en-US" dirty="0" smtClean="0"/>
              <a:t> </a:t>
            </a:r>
            <a:r>
              <a:rPr lang="en-US" dirty="0" err="1" smtClean="0"/>
              <a:t>Yevropa</a:t>
            </a:r>
            <a:r>
              <a:rPr lang="en-US" dirty="0" smtClean="0"/>
              <a:t> </a:t>
            </a:r>
            <a:r>
              <a:rPr lang="en-US" dirty="0" err="1" smtClean="0"/>
              <a:t>markazida</a:t>
            </a:r>
            <a:r>
              <a:rPr lang="en-US" dirty="0" smtClean="0"/>
              <a:t> </a:t>
            </a:r>
            <a:r>
              <a:rPr lang="en-US" dirty="0" err="1" smtClean="0"/>
              <a:t>joylashgan</a:t>
            </a:r>
            <a:r>
              <a:rPr lang="en-US" dirty="0" smtClean="0"/>
              <a:t> </a:t>
            </a:r>
            <a:r>
              <a:rPr lang="en-US" dirty="0" err="1" smtClean="0"/>
              <a:t>davlat</a:t>
            </a:r>
            <a:endParaRPr lang="ru-RU" dirty="0"/>
          </a:p>
        </p:txBody>
      </p:sp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139700" y="631825"/>
            <a:ext cx="3233420" cy="990600"/>
          </a:xfrm>
          <a:prstGeom prst="snip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iderlandiya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Lyuksemburg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Chexiya,Polsha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https://i.artfile.ru/1920x1200_508698_%5bwww.ArtFile.ru%5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.artfile.ru/1920x1200_508698_%5bwww.ArtFile.ru%5d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i.artfile.ru/1920x1200_508698_%5bwww.ArtFile.ru%5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98625"/>
            <a:ext cx="1660525" cy="139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mg3.goodfon.ru/original/2048x1344/9/8e/berlin-berlin-german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120" y="1698625"/>
            <a:ext cx="1524000" cy="139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wallpaper-mania.com/wp-content/uploads/2018/09/High_resolution_wallpaper_background_ID_777013807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31826"/>
            <a:ext cx="22098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3416300" y="2114433"/>
            <a:ext cx="2209800" cy="976630"/>
          </a:xfrm>
          <a:prstGeom prst="snip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ilg’or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mamlakatlaridan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41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tdata.ru/u22/photo5E5C/20540167985-0/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1" y="558230"/>
            <a:ext cx="3604260" cy="25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одним вырезанным углом 1"/>
          <p:cNvSpPr/>
          <p:nvPr/>
        </p:nvSpPr>
        <p:spPr>
          <a:xfrm>
            <a:off x="3721101" y="558230"/>
            <a:ext cx="1981199" cy="2588195"/>
          </a:xfrm>
          <a:prstGeom prst="snip1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Germaniyaning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siyosiy-geografik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holatining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o’ziga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04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39900" y="79954"/>
            <a:ext cx="32004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/>
              <a:t>GFR 1990-yillarda</a:t>
            </a:r>
            <a:endParaRPr lang="en-US" sz="2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139700" y="631825"/>
            <a:ext cx="5486400" cy="1219200"/>
          </a:xfrm>
          <a:prstGeom prst="snip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1980-yillar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Germaniyaning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muzokaralar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muvaffaqiyatli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yakunlandi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1990-yil 3-oktabr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topganligi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GFRda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1990-yil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navbatdan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saylovlari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одним вырезанным углом 6"/>
          <p:cNvSpPr/>
          <p:nvPr/>
        </p:nvSpPr>
        <p:spPr>
          <a:xfrm>
            <a:off x="273892" y="2070754"/>
            <a:ext cx="5352208" cy="999471"/>
          </a:xfrm>
          <a:prstGeom prst="snip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1990-yil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Germaniya­ning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birlashishi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GDRdagi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qoloqlikni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GDRda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mexanizmlarini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GFR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moliyalashtirildi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72034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/>
              <a:t>GFR 1990-yillarda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215900" y="708025"/>
            <a:ext cx="5410200" cy="990600"/>
          </a:xfrm>
          <a:prstGeom prst="snip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1994-yili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xristian-demokratlar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liberallar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koalitsiyasining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pozitsiyasi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mustahkamlandi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sotsial-demokratik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(GSDP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Cyrl-UZ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muxolifatchi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qolaverdi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«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Yashillar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uz-Cyrl-UZ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одним вырезанным углом 6"/>
          <p:cNvSpPr/>
          <p:nvPr/>
        </p:nvSpPr>
        <p:spPr>
          <a:xfrm>
            <a:off x="215900" y="1851026"/>
            <a:ext cx="5410200" cy="1219200"/>
          </a:xfrm>
          <a:prstGeom prst="snip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1990-yillarning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ilgarigidek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GFR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qolaverdi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Fuqarolar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himoyalangan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his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ishsizlik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0300" y="116531"/>
            <a:ext cx="3272543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GFR 1990-yillarda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3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1816100" y="555625"/>
            <a:ext cx="3886200" cy="25908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1998-yilgi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GSDP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Gerxard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Shryoder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sohada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islohotlarni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biznesni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qo‘llab-quvvatlash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ishsizlikni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islohotlarning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moliya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pensiya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sug‘urta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049" y="2841625"/>
            <a:ext cx="1618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Gerxard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Shryoder</a:t>
            </a:r>
            <a:endParaRPr lang="ru-RU" sz="1400" dirty="0"/>
          </a:p>
        </p:txBody>
      </p:sp>
      <p:pic>
        <p:nvPicPr>
          <p:cNvPr id="2052" name="Picture 4" descr="https://avatars.mds.yandex.net/get-zen_doc/1657335/pub_5d04e310b50b640d9c69da56_5d05434f80030d0d86acc1fa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49" y="555625"/>
            <a:ext cx="1618851" cy="235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0300" y="71016"/>
            <a:ext cx="3215943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Germaniya</a:t>
            </a:r>
            <a:r>
              <a:rPr lang="en-US" dirty="0"/>
              <a:t> XXI </a:t>
            </a:r>
            <a:r>
              <a:rPr lang="en-US" dirty="0" err="1" smtClean="0"/>
              <a:t>asrda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64165" y="1529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4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148116" y="631825"/>
            <a:ext cx="5486400" cy="12192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boshlariga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ilmiy-texnik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taraqqiyotda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sezilarli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natijalarga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YIM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Yaponiyadan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148116" y="1927225"/>
            <a:ext cx="5486400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2005-yil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sentabrda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birorta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ustunlikka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Noyabrda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bundestag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yig‘ilishida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A.Merkel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GFR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kansleri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ayol-kansler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GFR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federal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kansler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5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708025"/>
            <a:ext cx="4130900" cy="24384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1990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Merkel GDR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Ministrlar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kengashi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raisining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matbuot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kotibiga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o’rinbosar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bo’ladi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Germaniyaning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birlashish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Merkel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sekin-asta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siyosat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tanila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Merkelning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tavsiyasiga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ko’ra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1990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yilgi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muvaffaqiyatsizlikka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yangilanish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o’sha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hukmron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XDK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Xristian-demokratlar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kengashi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birlashdi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oktabr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yangilanish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XDK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qo’shilishiga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bag’ishlangan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tadbirda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A.Merkel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so’zlaydi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3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oktabr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birlashadi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A.Merkel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hukumatda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maslahatchi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749300" y="109488"/>
            <a:ext cx="359092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/>
              <a:t>Germaniya</a:t>
            </a:r>
            <a:r>
              <a:rPr lang="en-US" sz="1800" dirty="0"/>
              <a:t> </a:t>
            </a:r>
            <a:r>
              <a:rPr lang="en-US" sz="1800" dirty="0" err="1" smtClean="0"/>
              <a:t>siyosiy</a:t>
            </a:r>
            <a:r>
              <a:rPr lang="en-US" sz="1800" dirty="0" smtClean="0"/>
              <a:t> </a:t>
            </a:r>
            <a:r>
              <a:rPr lang="en-US" sz="1800" dirty="0" err="1" smtClean="0"/>
              <a:t>jarayoni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cbsmedia.ru/wp-content/uploads/2019/11/merke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226" y="555625"/>
            <a:ext cx="1355500" cy="143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https://arxiv.uz/data/documents/3a91fcde-57f8-42db-bb29-a4c7d185031a/page-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63501" y="98425"/>
            <a:ext cx="5654674" cy="3810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Germahiyaning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birlashishi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с одним вырезанным углом 2"/>
          <p:cNvSpPr/>
          <p:nvPr/>
        </p:nvSpPr>
        <p:spPr>
          <a:xfrm>
            <a:off x="155576" y="617538"/>
            <a:ext cx="2895600" cy="914400"/>
          </a:xfrm>
          <a:prstGeom prst="snip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1980-yillarning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Germaniyaning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birlashtirish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bo’yicha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muzokaralar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muvaffaqiyatli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yakunlandi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avatars.mds.yandex.net/get-zen_doc/1535103/pub_5cd1b5d397f9d100b34f1d66_5cd1b6d7f9616800b423bb39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21829"/>
            <a:ext cx="2895600" cy="151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98801" y="1639172"/>
            <a:ext cx="2571114" cy="747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1990-yil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dekabrda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navbatdan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o’tdi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8802" y="2460625"/>
            <a:ext cx="2583814" cy="662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1990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3-oktabrda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topganligi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http://3.bp.blogspot.com/-fjgnqmpnsKU/UxoDEVqHYfI/AAAAAAAADQ0/ZKc5_7dCe2Q/s1600/svege0655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1" y="617538"/>
            <a:ext cx="2571114" cy="93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11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1003</Words>
  <Application>Microsoft Office PowerPoint</Application>
  <PresentationFormat>Произвольный</PresentationFormat>
  <Paragraphs>69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JAHON TARIXI</vt:lpstr>
      <vt:lpstr>Презентация PowerPoint</vt:lpstr>
      <vt:lpstr>Презентация PowerPoint</vt:lpstr>
      <vt:lpstr>GFR 1990-yillarda</vt:lpstr>
      <vt:lpstr>GFR 1990-yillarda</vt:lpstr>
      <vt:lpstr>GFR 1990-yillarda</vt:lpstr>
      <vt:lpstr>Germaniya XXI asrda</vt:lpstr>
      <vt:lpstr>Germaniya siyosiy jarayoni</vt:lpstr>
      <vt:lpstr>Презентация PowerPoint</vt:lpstr>
      <vt:lpstr>Germaniya XXI asrda</vt:lpstr>
      <vt:lpstr>Germaniya XXI asrda</vt:lpstr>
      <vt:lpstr>Germaniya XXI asrda</vt:lpstr>
      <vt:lpstr>Germaniya XXI asrda</vt:lpstr>
      <vt:lpstr>Germaniya XXI asrda</vt:lpstr>
      <vt:lpstr>Yodda tuting!!!</vt:lpstr>
      <vt:lpstr>Mustahkamlash uchun 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Пользователь</cp:lastModifiedBy>
  <cp:revision>75</cp:revision>
  <dcterms:created xsi:type="dcterms:W3CDTF">2020-04-13T08:05:16Z</dcterms:created>
  <dcterms:modified xsi:type="dcterms:W3CDTF">2020-10-29T08:34:44Z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