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65" r:id="rId14"/>
    <p:sldId id="281" r:id="rId15"/>
    <p:sldId id="266" r:id="rId16"/>
    <p:sldId id="276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84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8304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-5" dirty="0" smtClean="0"/>
              <a:t>JAHON TARIXI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36040" y="1299678"/>
            <a:ext cx="1736189" cy="160813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2017-YILLARDA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uz-Cyrl-UZ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 RESPUBLIKASI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24" y="1191043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795" y="210374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74660" y="112980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33668" y="128221"/>
            <a:ext cx="38613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6638" y="442176"/>
            <a:ext cx="5001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nissa-tour.ru/img/germany/germany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29" y="858792"/>
            <a:ext cx="3486785" cy="23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073" y="92729"/>
            <a:ext cx="38013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Germaniya</a:t>
            </a:r>
            <a:r>
              <a:rPr lang="en-US" sz="2400" dirty="0"/>
              <a:t> XXI </a:t>
            </a:r>
            <a:r>
              <a:rPr lang="en-US" sz="2400" dirty="0" err="1"/>
              <a:t>asrda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6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39700" y="631825"/>
            <a:ext cx="5486400" cy="914596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A.Merkel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byurokratiyaga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budjet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sohalaridagi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sog‘liqni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bo’yica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o’z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dasturini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39700" y="1623118"/>
            <a:ext cx="5486400" cy="1468724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2009-yillardagi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2014-yilga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sur’atlari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ko‘rsatkichlarga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2015-yili </a:t>
            </a:r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Merkel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kelganligining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nishonlandi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«Merkel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A. Merkel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nufuzli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siyosatchilaridan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00300"/>
              <a:ext cx="5650865" cy="2685088"/>
            </a:xfrm>
            <a:custGeom>
              <a:avLst/>
              <a:gdLst/>
              <a:ahLst/>
              <a:cxnLst/>
              <a:rect l="l" t="t" r="r" b="b"/>
              <a:pathLst>
                <a:path w="5650865" h="2366010">
                  <a:moveTo>
                    <a:pt x="5650712" y="24168"/>
                  </a:moveTo>
                  <a:lnTo>
                    <a:pt x="5626328" y="24168"/>
                  </a:lnTo>
                  <a:lnTo>
                    <a:pt x="5626328" y="2341765"/>
                  </a:lnTo>
                  <a:lnTo>
                    <a:pt x="5650712" y="2341765"/>
                  </a:lnTo>
                  <a:lnTo>
                    <a:pt x="5650712" y="24168"/>
                  </a:lnTo>
                  <a:close/>
                </a:path>
                <a:path w="5650865" h="236601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341880"/>
                  </a:lnTo>
                  <a:lnTo>
                    <a:pt x="0" y="2366010"/>
                  </a:lnTo>
                  <a:lnTo>
                    <a:pt x="5650712" y="2366010"/>
                  </a:lnTo>
                  <a:lnTo>
                    <a:pt x="5650712" y="2341880"/>
                  </a:lnTo>
                  <a:lnTo>
                    <a:pt x="24384" y="234188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14930"/>
            </a:xfrm>
            <a:custGeom>
              <a:avLst/>
              <a:gdLst/>
              <a:ahLst/>
              <a:cxnLst/>
              <a:rect l="l" t="t" r="r" b="b"/>
              <a:pathLst>
                <a:path w="5650865" h="721360">
                  <a:moveTo>
                    <a:pt x="5650710" y="0"/>
                  </a:moveTo>
                  <a:lnTo>
                    <a:pt x="0" y="0"/>
                  </a:lnTo>
                  <a:lnTo>
                    <a:pt x="0" y="721321"/>
                  </a:lnTo>
                  <a:lnTo>
                    <a:pt x="5650710" y="72132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2679" y="76107"/>
            <a:ext cx="271087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330"/>
              </a:lnSpc>
              <a:spcBef>
                <a:spcPts val="320"/>
              </a:spcBef>
            </a:pPr>
            <a:r>
              <a:rPr lang="en-US" sz="2000" dirty="0" err="1"/>
              <a:t>Germaniya</a:t>
            </a:r>
            <a:r>
              <a:rPr lang="en-US" sz="2000" dirty="0"/>
              <a:t> XXI </a:t>
            </a:r>
            <a:r>
              <a:rPr lang="en-US" sz="2000" dirty="0" err="1"/>
              <a:t>asrda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85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15900" y="574297"/>
            <a:ext cx="5410200" cy="81952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2014-yil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Qrimni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5900" y="1620222"/>
            <a:ext cx="5410200" cy="1450003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Merkelning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rahbarlari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murakkabligicha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2015-yil may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fashizmdan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qilganlarni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xotirlash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Merkel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2015-yil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obro‘yi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Suriyadan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qochoqlar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79954"/>
            <a:ext cx="3886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Germaniya</a:t>
            </a:r>
            <a:r>
              <a:rPr lang="en-US" sz="2400" dirty="0"/>
              <a:t> XXI </a:t>
            </a:r>
            <a:r>
              <a:rPr lang="en-US" sz="2400" dirty="0" err="1"/>
              <a:t>asrda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8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15900" y="2232025"/>
            <a:ext cx="5419534" cy="79588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A. Merkel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obro‘yining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pasayishiga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GFR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15900" y="648542"/>
            <a:ext cx="5419534" cy="135488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Qochoqlarning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jamiyatiga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ko‘nikish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kechmoqda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psixologik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inqirozga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aylanyapti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2016-yilda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eronlik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Ali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Sonboli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Myunxen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markazida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«Men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nemisman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!»,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qichqiriqlar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odamlarga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qarata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otdi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yaralandi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A.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Sonboli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otib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o‘ldirdi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1952"/>
            <a:ext cx="46482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Germaniya</a:t>
            </a:r>
            <a:r>
              <a:rPr lang="en-US" sz="2800" dirty="0"/>
              <a:t> XXI </a:t>
            </a:r>
            <a:r>
              <a:rPr lang="en-US" sz="2800" dirty="0" err="1"/>
              <a:t>asrda</a:t>
            </a:r>
            <a:endParaRPr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15900" y="631825"/>
            <a:ext cx="5334000" cy="116455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2017-yil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Merkel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boshchiligidagi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koalitsiya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33%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hukumatni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bo‘lmadi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koalitsiya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muzokaralar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noyabr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natijasiz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yakunlandi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19726" y="1903856"/>
            <a:ext cx="5293994" cy="116636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muvaffaqiyatlari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turmushning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XXI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da’vatlariga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98425"/>
            <a:ext cx="3115561" cy="307777"/>
          </a:xfrm>
        </p:spPr>
        <p:txBody>
          <a:bodyPr/>
          <a:lstStyle/>
          <a:p>
            <a:r>
              <a:rPr lang="en-US" sz="2000" dirty="0" err="1"/>
              <a:t>Germaniya</a:t>
            </a:r>
            <a:r>
              <a:rPr lang="en-US" sz="2000" dirty="0"/>
              <a:t> XXI </a:t>
            </a:r>
            <a:r>
              <a:rPr lang="en-US" sz="2000" dirty="0" err="1"/>
              <a:t>asrda</a:t>
            </a:r>
            <a:endParaRPr lang="ru-RU" sz="2000" dirty="0"/>
          </a:p>
        </p:txBody>
      </p:sp>
      <p:pic>
        <p:nvPicPr>
          <p:cNvPr id="9218" name="Picture 2" descr="https://nuz.uz/uploads/posts/2020-06/1591356993_47167167_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555624"/>
            <a:ext cx="2015067" cy="15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2197100" y="555624"/>
            <a:ext cx="3505200" cy="2590801"/>
          </a:xfrm>
          <a:prstGeom prst="snip1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uz-Cyrl-U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munosabatlarida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sanʼat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fan,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taʼlimi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OAV,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sogʻliqni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hamkorlik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yo’lga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qo’yilgan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hamkorlikning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rivojiga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“Konrad Adenauer”, 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Friedrikh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Ebert”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jamgʻarmalari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oʻquv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yurtlari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universitetlari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rektorlari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konferensiyasi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Doyche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Velle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telekompaniyasi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Germaniya-Oʻzbekiston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doʻstlik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„EPOG“ Berlin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birlashmalari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qoʻshmoqdalar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4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4" y="71164"/>
            <a:ext cx="5650865" cy="484462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3737" y="134283"/>
            <a:ext cx="1967501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lang="en-US" spc="15" dirty="0" err="1" smtClean="0"/>
              <a:t>Yodda</a:t>
            </a:r>
            <a:r>
              <a:rPr lang="en-US" spc="15" dirty="0" smtClean="0"/>
              <a:t> </a:t>
            </a:r>
            <a:r>
              <a:rPr lang="en-US" spc="15" dirty="0" err="1" smtClean="0"/>
              <a:t>tuting</a:t>
            </a:r>
            <a:r>
              <a:rPr lang="uz-Cyrl-UZ" spc="15" dirty="0" smtClean="0"/>
              <a:t>!!!</a:t>
            </a:r>
            <a:endParaRPr spc="15"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5691" y="151845"/>
            <a:ext cx="23367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6500" y="654231"/>
            <a:ext cx="4440870" cy="5464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Merkel GFR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federal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kansler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6500" y="1317625"/>
            <a:ext cx="4440869" cy="304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1998-yilgi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GSDP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0300" y="1927225"/>
            <a:ext cx="3792296" cy="381000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7865" y="2429143"/>
            <a:ext cx="5569504" cy="672564"/>
          </a:xfrm>
          <a:prstGeom prst="parallelogram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Xaritadan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Germaniyadagi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ma’muriy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birliklarni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im0-tub-ru.yandex.net/i?id=e57d6acc915b58d80ab6922b55275b6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" y="645467"/>
            <a:ext cx="1147198" cy="11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" y="89581"/>
            <a:ext cx="5029200" cy="315471"/>
          </a:xfrm>
        </p:spPr>
        <p:txBody>
          <a:bodyPr/>
          <a:lstStyle/>
          <a:p>
            <a:r>
              <a:rPr lang="en-US" b="0" dirty="0" err="1"/>
              <a:t>Mustahkamlash</a:t>
            </a:r>
            <a:r>
              <a:rPr lang="en-US" b="0" dirty="0"/>
              <a:t> </a:t>
            </a:r>
            <a:r>
              <a:rPr lang="en-US" b="0" dirty="0" err="1"/>
              <a:t>uchun</a:t>
            </a:r>
            <a:r>
              <a:rPr lang="en-US" b="0" dirty="0"/>
              <a:t> </a:t>
            </a:r>
            <a:r>
              <a:rPr lang="en-US" b="0" dirty="0" err="1"/>
              <a:t>savol</a:t>
            </a:r>
            <a:r>
              <a:rPr lang="en-US" b="0" dirty="0"/>
              <a:t> </a:t>
            </a:r>
            <a:r>
              <a:rPr lang="en-US" b="0" dirty="0" err="1"/>
              <a:t>va</a:t>
            </a:r>
            <a:r>
              <a:rPr lang="en-US" b="0" dirty="0"/>
              <a:t> </a:t>
            </a:r>
            <a:r>
              <a:rPr lang="en-US" b="0" dirty="0" err="1"/>
              <a:t>topshiriqlar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876" y="659552"/>
            <a:ext cx="4910221" cy="66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Gerxard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Shryoder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iqtisodda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o‘tkazdi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876" y="1459354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“Merkel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876" y="2054786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Germaniyada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A. Merkel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davrining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544" y="2650218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Germaniyada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" y="761737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2720" y="145935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2720" y="2054786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72720" y="262832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98212" y="98425"/>
            <a:ext cx="5604087" cy="38100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Germaniya</a:t>
            </a:r>
            <a:r>
              <a:rPr lang="en-US" dirty="0" smtClean="0"/>
              <a:t> </a:t>
            </a:r>
            <a:r>
              <a:rPr lang="en-US" dirty="0" err="1" smtClean="0"/>
              <a:t>Yevropa</a:t>
            </a:r>
            <a:r>
              <a:rPr lang="en-US" dirty="0" smtClean="0"/>
              <a:t> </a:t>
            </a:r>
            <a:r>
              <a:rPr lang="en-US" dirty="0" err="1" smtClean="0"/>
              <a:t>markazida</a:t>
            </a:r>
            <a:r>
              <a:rPr lang="en-US" dirty="0" smtClean="0"/>
              <a:t> </a:t>
            </a:r>
            <a:r>
              <a:rPr lang="en-US" dirty="0" err="1" smtClean="0"/>
              <a:t>joylashgan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endParaRPr lang="ru-RU" dirty="0"/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139700" y="631825"/>
            <a:ext cx="3233420" cy="9906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iderlandiya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Lyuksemburg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Chexiya,Polsha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i.artfile.ru/1920x1200_508698_%5bwww.ArtFile.ru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.artfile.ru/1920x1200_508698_%5bwww.ArtFile.ru%5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.artfile.ru/1920x1200_508698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98625"/>
            <a:ext cx="1660525" cy="13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3.goodfon.ru/original/2048x1344/9/8e/berlin-berlin-germ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20" y="1698625"/>
            <a:ext cx="1524000" cy="13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allpaper-mania.com/wp-content/uploads/2018/09/High_resolution_wallpaper_background_ID_77701380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6"/>
            <a:ext cx="2209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416300" y="2114433"/>
            <a:ext cx="2209800" cy="97663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ilg’or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mamlakatlaridan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tdata.ru/u22/photo5E5C/2054016798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" y="558230"/>
            <a:ext cx="3604260" cy="25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3721101" y="558230"/>
            <a:ext cx="1981199" cy="2588195"/>
          </a:xfrm>
          <a:prstGeom prst="snip1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siyosiy-geografik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o’ziga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9900" y="79954"/>
            <a:ext cx="32004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/>
              <a:t>GFR 1990-yillarda</a:t>
            </a:r>
            <a:endParaRPr lang="en-US" sz="2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39700" y="631825"/>
            <a:ext cx="5486400" cy="12192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1980-yillar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muzokaralar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yakunlandi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1990-yil 3-oktabr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topganligi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GFRda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1990-yil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73892" y="2070754"/>
            <a:ext cx="5352208" cy="999471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Germaniya­ning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birlashishi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GDRdagi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qoloqlikni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bartaraf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mexanizmlarini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GFR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moliyalashtirildi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7203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/>
              <a:t>GFR 1990-yillarda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15900" y="708025"/>
            <a:ext cx="5410200" cy="990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1994-yili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xristian-demokratlar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koalitsiyasining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pozitsiyasi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mustahkamlandi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sotsial-demokratik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(GSDP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muxolifatchi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uz-Cyrl-UZ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15900" y="1851026"/>
            <a:ext cx="5410200" cy="12192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1990-yillarning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sur’atlari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ilgarigidek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GFR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Fuqarolar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himoyalangan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ishsizlik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116531"/>
            <a:ext cx="3272543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/>
              <a:t>GFR 1990-yillarda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816100" y="555625"/>
            <a:ext cx="3886200" cy="25908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1998-yilgi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GSDP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Gerxard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Shryoder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qo‘llab-quvvatlash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ishsizlikni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sug‘urta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049" y="2841625"/>
            <a:ext cx="161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Gerxard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Shryoder</a:t>
            </a:r>
            <a:endParaRPr lang="ru-RU" sz="1400" dirty="0"/>
          </a:p>
        </p:txBody>
      </p:sp>
      <p:pic>
        <p:nvPicPr>
          <p:cNvPr id="2052" name="Picture 4" descr="https://avatars.mds.yandex.net/get-zen_doc/1657335/pub_5d04e310b50b640d9c69da56_5d05434f80030d0d86acc1f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" y="555625"/>
            <a:ext cx="1618851" cy="23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71016"/>
            <a:ext cx="3215943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Germaniya</a:t>
            </a:r>
            <a:r>
              <a:rPr lang="en-US" dirty="0"/>
              <a:t> XXI </a:t>
            </a:r>
            <a:r>
              <a:rPr lang="en-US" dirty="0" err="1" smtClean="0"/>
              <a:t>asrda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4165" y="1529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48116" y="631825"/>
            <a:ext cx="5486400" cy="12192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boshlariga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ilmiy-texnik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taraqqiyotda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sezilarli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natijalarga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YIM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AQSH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Yaponiyadan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48116" y="1927225"/>
            <a:ext cx="5486400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2005-yil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mutlaq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ustunlikka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Noyabrda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bundestag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yig‘ilishida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A.Merkel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GFR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kansleri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ayol-kansler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GFR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federal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kansler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700" y="708025"/>
            <a:ext cx="4130900" cy="2438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Merkel GDR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Ministrlar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kengashi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raisining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matbuot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kotibiga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o’rinbosar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Merkel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sekin-asta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tanila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Merkelning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tavsiyasiga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ko’ra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yilgi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muvaffaqiyatsizlikka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Demokratik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yangilanish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o’sha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hukmron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XDK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Xristian-demokratlar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kengashi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Demokratik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yangilanish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XDK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qo’shilishiga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bag’ishlangan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tadbirda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A.Merkel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so’zlaydi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birlashadi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A.Merkel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hukumatda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maslahatchi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749300" y="109488"/>
            <a:ext cx="359092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Germaniya</a:t>
            </a:r>
            <a:r>
              <a:rPr lang="en-US" sz="1800" dirty="0"/>
              <a:t> </a:t>
            </a:r>
            <a:r>
              <a:rPr lang="en-US" sz="1800" dirty="0" err="1" smtClean="0"/>
              <a:t>siyosiy</a:t>
            </a:r>
            <a:r>
              <a:rPr lang="en-US" sz="1800" dirty="0" smtClean="0"/>
              <a:t> </a:t>
            </a:r>
            <a:r>
              <a:rPr lang="en-US" sz="1800" dirty="0" err="1" smtClean="0"/>
              <a:t>jarayoni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bsmedia.ru/wp-content/uploads/2019/11/mer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6" y="555625"/>
            <a:ext cx="1355500" cy="14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rxiv.uz/data/documents/3a91fcde-57f8-42db-bb29-a4c7d185031a/page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63501" y="98425"/>
            <a:ext cx="5654674" cy="381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Germahiyaning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55576" y="617538"/>
            <a:ext cx="2895600" cy="9144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1980-yillarning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birlashtirish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muzokaralar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yakunlandi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get-zen_doc/1535103/pub_5cd1b5d397f9d100b34f1d66_5cd1b6d7f9616800b423bb3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1829"/>
            <a:ext cx="2895600" cy="15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8801" y="1639172"/>
            <a:ext cx="2571114" cy="747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1990-yil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dekabrda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navbatdan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saylovlari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o’tdi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8802" y="2460625"/>
            <a:ext cx="2583814" cy="662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3-oktabrda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topganligi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3.bp.blogspot.com/-fjgnqmpnsKU/UxoDEVqHYfI/AAAAAAAADQ0/ZKc5_7dCe2Q/s1600/svege065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617538"/>
            <a:ext cx="2571114" cy="9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1003</Words>
  <Application>Microsoft Office PowerPoint</Application>
  <PresentationFormat>Произвольный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JAHON TARIXI</vt:lpstr>
      <vt:lpstr>Презентация PowerPoint</vt:lpstr>
      <vt:lpstr>Презентация PowerPoint</vt:lpstr>
      <vt:lpstr>GFR 1990-yillarda</vt:lpstr>
      <vt:lpstr>GFR 1990-yillarda</vt:lpstr>
      <vt:lpstr>GFR 1990-yillarda</vt:lpstr>
      <vt:lpstr>Germaniya XXI asrda</vt:lpstr>
      <vt:lpstr>Germaniya siyosiy jarayoni</vt:lpstr>
      <vt:lpstr>Презентация PowerPoint</vt:lpstr>
      <vt:lpstr>Germaniya XXI asrda</vt:lpstr>
      <vt:lpstr>Germaniya XXI asrda</vt:lpstr>
      <vt:lpstr>Germaniya XXI asrda</vt:lpstr>
      <vt:lpstr>Germaniya XXI asrda</vt:lpstr>
      <vt:lpstr>Germaniya XXI asrda</vt:lpstr>
      <vt:lpstr>Yodda tuting!!!</vt:lpstr>
      <vt:lpstr>Mustahkamlash uchun 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JAHON TARIXI</dc:title>
  <cp:lastModifiedBy>Пользователь</cp:lastModifiedBy>
  <cp:revision>75</cp:revision>
  <dcterms:created xsi:type="dcterms:W3CDTF">2020-04-13T08:05:16Z</dcterms:created>
  <dcterms:modified xsi:type="dcterms:W3CDTF">2020-10-29T08:34:44Z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