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69" r:id="rId17"/>
    <p:sldId id="272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84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96900" y="1412728"/>
            <a:ext cx="2722724" cy="135165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Cyrl-UZ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uz-Cyrl-UZ" sz="1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 </a:t>
            </a:r>
            <a:r>
              <a:rPr lang="en-U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- 2017-YILLARDA BOLTIQBO‘YI</a:t>
            </a:r>
            <a:br>
              <a:rPr lang="en-U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endParaRPr lang="en-US" sz="1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3619" y="1244010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4095" y="2154716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301" y="1058566"/>
            <a:ext cx="3105784" cy="2186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61952"/>
            <a:ext cx="5202571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Litvaning</a:t>
            </a:r>
            <a:r>
              <a:rPr lang="en-US" sz="2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2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43595" y="152201"/>
            <a:ext cx="362600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10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9700" y="609810"/>
            <a:ext cx="5486400" cy="63161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Litvaning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Estoniyaga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xilligi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90%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yaqinini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litvaliklar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00" y="1371739"/>
            <a:ext cx="5486400" cy="83058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yashovchi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millatidan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qat’i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fuqaroligi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2008-yildan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ijtimoiy-iqtisodiy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kechirdi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9700" y="2308225"/>
            <a:ext cx="54864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2010-yilda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20%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yaqinlashdi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Odamlarning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ko‘chib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oqibatida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o‘smayapti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kamaymoqda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litvaliklar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ko‘chib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0900" y="108945"/>
            <a:ext cx="1286761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dirty="0" err="1" smtClean="0"/>
              <a:t>Estoniya</a:t>
            </a:r>
            <a:r>
              <a:rPr lang="en-US" dirty="0" smtClean="0"/>
              <a:t> </a:t>
            </a:r>
            <a:endParaRPr spc="15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646001"/>
            <a:ext cx="2072813" cy="2119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billionnews.ru/uploads/posts/2019-06/1560967240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1" y="646000"/>
            <a:ext cx="3428999" cy="25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644900" y="2855800"/>
            <a:ext cx="2072812" cy="304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Kersti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Kalyulayd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900" y="79954"/>
            <a:ext cx="11430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endParaRPr spc="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49212" y="151844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50082" y="860425"/>
            <a:ext cx="5515128" cy="106680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Estoniyada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fronti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1988-yili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qurishni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qo‘llab-quvvatlashini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respublikaning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SSSR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tarkibidan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qo‘ymadi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34708" y="2072381"/>
            <a:ext cx="5515128" cy="99784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-da, 1988-yil 16-noyabrda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Soveti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Es­toniya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SSRning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suvereniteti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deklaratsiya”ni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300" y="103882"/>
            <a:ext cx="3172798" cy="287131"/>
          </a:xfrm>
        </p:spPr>
        <p:txBody>
          <a:bodyPr/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6601" y="610200"/>
            <a:ext cx="5509499" cy="8598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shimoliysi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industrlashtirildi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malakali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ishchilarning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jalb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qilinishi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demografik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o‘zgartirdi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633" y="1546225"/>
            <a:ext cx="5509499" cy="83820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ulushi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qisqarib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ruslar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ruslarning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fuqarolik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olishlariga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to‘siq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qat’iy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qonunlar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7270" y="2460626"/>
            <a:ext cx="5520862" cy="5964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ruslar­ning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Estoniyani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millatlararo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munosabatlarni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murakkablashtirdi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 txBox="1"/>
          <p:nvPr/>
        </p:nvSpPr>
        <p:spPr>
          <a:xfrm>
            <a:off x="5273431" y="151845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9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r>
              <a:rPr lang="en-US" sz="1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638114"/>
            <a:ext cx="5486400" cy="90811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Estoniyada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davlatlarida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davridan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yodgorliklarni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qilishi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chekkasiga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ko‘chirishi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Rossiyaning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noroziligiga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munosabatlarida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chiqarmoqda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58444" y="1680358"/>
            <a:ext cx="5477028" cy="551667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2011-yili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rusiyzabon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vakillari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eston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politsiyasi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to’qnashuv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ru-RU" sz="140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yaralandi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2366158"/>
            <a:ext cx="5477028" cy="78548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Qiyinchiliklarga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qaramasdan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Yevroittifoqqa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integratsiyalashuv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yo‘lidan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hududiga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628" y="110869"/>
            <a:ext cx="287591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Boltiqbo’yi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49072" y="638114"/>
            <a:ext cx="5486400" cy="113671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Ukrainadagi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tajovuzkor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xavotirga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NATO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NATO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2016-2017-yillari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NATOning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qo‘shinlari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joylashtirildi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1908958"/>
            <a:ext cx="5477028" cy="124268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Belarus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“G‘arb-2017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nomli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mashqlaridan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yerdagi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siyosatidan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xavotir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g‘ayrirus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tashviqoti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kuchayib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navbatida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noroziligiga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bo‘lmoqda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7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4868148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15" dirty="0" err="1" smtClean="0"/>
              <a:t>Yangi</a:t>
            </a:r>
            <a:r>
              <a:rPr lang="en-US" spc="15" dirty="0" smtClean="0"/>
              <a:t> </a:t>
            </a:r>
            <a:r>
              <a:rPr lang="en-US" spc="15" dirty="0" err="1" smtClean="0"/>
              <a:t>so’zlar</a:t>
            </a:r>
            <a:endParaRPr spc="20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2091" y="151845"/>
            <a:ext cx="23367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C0000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6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330" y="558733"/>
            <a:ext cx="2568570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algn="ctr">
              <a:lnSpc>
                <a:spcPts val="1980"/>
              </a:lnSpc>
              <a:spcBef>
                <a:spcPts val="235"/>
              </a:spcBef>
            </a:pPr>
            <a:r>
              <a:rPr lang="en-US" b="1" dirty="0" err="1">
                <a:solidFill>
                  <a:schemeClr val="tx2"/>
                </a:solidFill>
              </a:rPr>
              <a:t>Demografiya</a:t>
            </a:r>
            <a:endParaRPr sz="17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6840" y="536168"/>
            <a:ext cx="5650865" cy="2649220"/>
            <a:chOff x="66840" y="536168"/>
            <a:chExt cx="5650865" cy="2649220"/>
          </a:xfrm>
        </p:grpSpPr>
        <p:sp>
          <p:nvSpPr>
            <p:cNvPr id="8" name="object 8"/>
            <p:cNvSpPr/>
            <p:nvPr/>
          </p:nvSpPr>
          <p:spPr>
            <a:xfrm>
              <a:off x="66840" y="536168"/>
              <a:ext cx="5650865" cy="2649220"/>
            </a:xfrm>
            <a:custGeom>
              <a:avLst/>
              <a:gdLst/>
              <a:ahLst/>
              <a:cxnLst/>
              <a:rect l="l" t="t" r="r" b="b"/>
              <a:pathLst>
                <a:path w="5650865" h="2649220">
                  <a:moveTo>
                    <a:pt x="5650712" y="24434"/>
                  </a:moveTo>
                  <a:lnTo>
                    <a:pt x="5626328" y="24434"/>
                  </a:lnTo>
                  <a:lnTo>
                    <a:pt x="5626328" y="2624975"/>
                  </a:lnTo>
                  <a:lnTo>
                    <a:pt x="5650712" y="2624975"/>
                  </a:lnTo>
                  <a:lnTo>
                    <a:pt x="5650712" y="24434"/>
                  </a:lnTo>
                  <a:close/>
                </a:path>
                <a:path w="5650865" h="264922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625090"/>
                  </a:lnTo>
                  <a:lnTo>
                    <a:pt x="0" y="2649220"/>
                  </a:lnTo>
                  <a:lnTo>
                    <a:pt x="5650712" y="2649220"/>
                  </a:lnTo>
                  <a:lnTo>
                    <a:pt x="5650712" y="2625090"/>
                  </a:lnTo>
                  <a:lnTo>
                    <a:pt x="24384" y="262509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5922" y="935559"/>
              <a:ext cx="3119123" cy="2249829"/>
            </a:xfrm>
            <a:custGeom>
              <a:avLst/>
              <a:gdLst/>
              <a:ahLst/>
              <a:cxnLst/>
              <a:rect l="l" t="t" r="r" b="b"/>
              <a:pathLst>
                <a:path w="5103495" h="1651635">
                  <a:moveTo>
                    <a:pt x="5103219" y="0"/>
                  </a:moveTo>
                  <a:lnTo>
                    <a:pt x="0" y="0"/>
                  </a:lnTo>
                  <a:lnTo>
                    <a:pt x="0" y="1651266"/>
                  </a:lnTo>
                  <a:lnTo>
                    <a:pt x="5103219" y="1651266"/>
                  </a:lnTo>
                  <a:lnTo>
                    <a:pt x="5103219" y="0"/>
                  </a:lnTo>
                  <a:close/>
                </a:path>
              </a:pathLst>
            </a:custGeom>
            <a:solidFill>
              <a:srgbClr val="F5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25922" y="935559"/>
            <a:ext cx="2663657" cy="19518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8890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ko‘payish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qonuniyatlari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fan.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jihatidan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joylashishi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kabilarni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o‘rganadi-gan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99293" y="935559"/>
            <a:ext cx="2169739" cy="19518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Tovarlar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yuklar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kabilarni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hududdan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hududga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yetkazib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tizimini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 txBox="1"/>
          <p:nvPr/>
        </p:nvSpPr>
        <p:spPr>
          <a:xfrm>
            <a:off x="3644900" y="558733"/>
            <a:ext cx="1081234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980"/>
              </a:lnSpc>
              <a:spcBef>
                <a:spcPts val="235"/>
              </a:spcBef>
            </a:pPr>
            <a:r>
              <a:rPr lang="en-US" b="1" dirty="0" err="1">
                <a:solidFill>
                  <a:schemeClr val="tx2"/>
                </a:solidFill>
              </a:rPr>
              <a:t>Logistika</a:t>
            </a:r>
            <a:endParaRPr sz="17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89844"/>
          </a:xfrm>
        </p:spPr>
        <p:txBody>
          <a:bodyPr/>
          <a:lstStyle/>
          <a:p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savollar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756486"/>
            <a:ext cx="4910221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munosabatlarda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yo‘ldan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6544" y="1321122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muammolarga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6545" y="1916554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Litva Respublikasi qanday jihatlari bilan Latviya va Estoniyadan farq qiladi?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6546" y="2536825"/>
            <a:ext cx="4909553" cy="457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munosabatlarda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muammolar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2720" y="756486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72720" y="1321122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172720" y="1916554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2720" y="2536825"/>
            <a:ext cx="4572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4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9700" y="631825"/>
            <a:ext cx="5562600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 algn="just">
              <a:spcAft>
                <a:spcPts val="600"/>
              </a:spcAft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respublikalariga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Estoniya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uz-Cyrl-U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qilingandan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Boltiqbo‘yi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respublikalari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bozor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o‘zlarining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davlatlari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mustahkamlashga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ham 2004-yilda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NATOga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Yevropa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Ittifoqiga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a’zo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uz-Cyrl-U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Mustaqillikning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obro‘li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tashkilotlarga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a’zo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davlatlar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shiddat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yo‘liga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Boltiq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yo‘lbarslari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2008</a:t>
            </a:r>
            <a:r>
              <a:rPr lang="uz-Cyrl-UZ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2009-yillar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inqirozigacha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2100" y="119660"/>
            <a:ext cx="47244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b="0" dirty="0" err="1" smtClean="0"/>
              <a:t>Boltiqbo‘yi</a:t>
            </a:r>
            <a:r>
              <a:rPr lang="uz-Cyrl-UZ" b="0" dirty="0" smtClean="0"/>
              <a:t>   </a:t>
            </a:r>
            <a:r>
              <a:rPr lang="en-US" b="0" dirty="0" err="1" smtClean="0"/>
              <a:t>davlatlari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96100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Latviya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49700" y="788906"/>
            <a:ext cx="0" cy="2129155"/>
          </a:xfrm>
          <a:custGeom>
            <a:avLst/>
            <a:gdLst/>
            <a:ahLst/>
            <a:cxnLst/>
            <a:rect l="l" t="t" r="r" b="b"/>
            <a:pathLst>
              <a:path h="2129155">
                <a:moveTo>
                  <a:pt x="0" y="0"/>
                </a:moveTo>
                <a:lnTo>
                  <a:pt x="0" y="2129094"/>
                </a:lnTo>
              </a:path>
            </a:pathLst>
          </a:custGeom>
          <a:ln w="71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AutoShape 2" descr="http://multtyavka.ru/wp-content/uploads/2018/11/%D0%9B%D0%B0%D1%82%D0%B2%D0%B8%D1%8F-%D0%BA%D0%B0%D1%80%D1%82%D0%B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http://multtyavka.ru/wp-content/uploads/2018/11/%D0%9B%D0%B0%D1%82%D0%B2%D0%B8%D1%8F-%D0%BA%D0%B0%D1%80%D1%82%D0%B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631824"/>
            <a:ext cx="3746711" cy="251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https://i-invdn-com.akamaized.net/trkd-images/LYNXNPEF4S0VN-ORUTP_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62" y="601615"/>
            <a:ext cx="1650026" cy="2087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964362" y="2765424"/>
            <a:ext cx="1662726" cy="38100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Egils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Levits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buyon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700" y="54284"/>
            <a:ext cx="136754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endParaRPr sz="2800"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4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0535" y="704300"/>
            <a:ext cx="4724400" cy="702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1988-yili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fronti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1990-yil 4-mayda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39700" y="1698625"/>
            <a:ext cx="5480473" cy="1295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elektrotexnika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buyumlarini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VEF,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mikroavtobuslar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RAF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zavodlarini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yopdi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tajribali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ishchi-mutaxassislarning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qisqarishiga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ishsizlar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3732" y="85061"/>
            <a:ext cx="167894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endParaRPr lang="en-US" sz="24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64165" y="1529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5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8680" y="631825"/>
            <a:ext cx="5417419" cy="381000"/>
          </a:xfrm>
          <a:prstGeom prst="rect">
            <a:avLst/>
          </a:prstGeom>
          <a:ln w="28575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mahsulotlarini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zavodi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679" y="1113480"/>
            <a:ext cx="5417419" cy="585145"/>
          </a:xfrm>
          <a:prstGeom prst="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kelgan </a:t>
            </a:r>
            <a:r>
              <a:rPr lang="uz-Cyrl-UZ" sz="1400" dirty="0">
                <a:latin typeface="Arial" panose="020B0604020202020204" pitchFamily="34" charset="0"/>
                <a:cs typeface="Arial" panose="020B0604020202020204" pitchFamily="34" charset="0"/>
              </a:rPr>
              <a:t>yangi siyosiy kuchlar bank sektori va logistikani rivojlantirishga qaror 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8679" y="1766140"/>
            <a:ext cx="5417419" cy="585146"/>
          </a:xfrm>
          <a:prstGeom prst="round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investitsiyalari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8679" y="2418801"/>
            <a:ext cx="5417419" cy="727624"/>
          </a:xfrm>
          <a:prstGeom prst="roundRect">
            <a:avLst/>
          </a:prstGeo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2008-yilgi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inqiroz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investitsiyalariga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beqarorligini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yetkazdi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700" y="113963"/>
            <a:ext cx="2519647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 smtClean="0"/>
              <a:t>Iqtisodiy</a:t>
            </a:r>
            <a:r>
              <a:rPr lang="en-US" spc="25" dirty="0" smtClean="0"/>
              <a:t> </a:t>
            </a:r>
            <a:r>
              <a:rPr lang="en-US" spc="25" dirty="0" err="1" smtClean="0"/>
              <a:t>jarayonlar</a:t>
            </a:r>
            <a:endParaRPr spc="2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6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3"/>
            <a:ext cx="5486400" cy="6115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2008 </a:t>
            </a:r>
            <a:r>
              <a:rPr lang="en-US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uz-Cyrl-U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uz-Cyrl-UZ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Latviyada iqtisodiy rivojlanish ko‘rsatkichlari tushib ketdi.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1334428"/>
            <a:ext cx="5486400" cy="518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2010-yilga </a:t>
            </a:r>
            <a:r>
              <a:rPr lang="uz-Cyrl-UZ" sz="1400" dirty="0">
                <a:latin typeface="Arial" panose="020B0604020202020204" pitchFamily="34" charset="0"/>
                <a:cs typeface="Arial" panose="020B0604020202020204" pitchFamily="34" charset="0"/>
              </a:rPr>
              <a:t>kelib mamlakat yalpi milliy mahsuloti hajmi 1990-yilgi ko‘rsatkichga ham </a:t>
            </a:r>
            <a:r>
              <a:rPr lang="uz-Cyrl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yetmadi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00" y="1992671"/>
            <a:ext cx="5486400" cy="9251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Ishsizlikning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G‘arb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davlatlariga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bo‘lmoqda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SSSR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tarqalgandan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400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6100" y="79954"/>
            <a:ext cx="218440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Siyosiy</a:t>
            </a:r>
            <a:r>
              <a:rPr lang="en-US" dirty="0" smtClean="0"/>
              <a:t> </a:t>
            </a:r>
            <a:r>
              <a:rPr lang="en-US" dirty="0" err="1" smtClean="0"/>
              <a:t>vaziyat</a:t>
            </a:r>
            <a:endParaRPr spc="15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spc="10" dirty="0" smtClean="0">
                <a:solidFill>
                  <a:srgbClr val="C00000"/>
                </a:solidFill>
                <a:latin typeface="Arial"/>
                <a:cs typeface="Arial"/>
              </a:rPr>
              <a:t>7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139700" y="708025"/>
            <a:ext cx="5486399" cy="23622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muammolardan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muammodir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sovetlar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ko‘chib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rusiyzabon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aholiga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avlodlariga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fuqaroligi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berilmadi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Rusiyzabon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Latviya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aholisining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30%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Latviyada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latish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millatiga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fuqarolar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munosabat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tarangligicha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qolmoqda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00" y="30780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dirty="0" err="1" smtClean="0"/>
              <a:t>Litva</a:t>
            </a:r>
            <a:endParaRPr spc="1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8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4194" y="2703028"/>
            <a:ext cx="1717039" cy="38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Gitanas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Nauseda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https://myemigraciya.ru/wp-content/uploads/2016/12/1004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https://myemigraciya.ru/wp-content/uploads/2016/12/10042.jpg"/>
          <p:cNvSpPr>
            <a:spLocks noChangeAspect="1" noChangeArrowheads="1"/>
          </p:cNvSpPr>
          <p:nvPr/>
        </p:nvSpPr>
        <p:spPr bwMode="auto">
          <a:xfrm>
            <a:off x="63500" y="523099"/>
            <a:ext cx="3845568" cy="254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0" name="Picture 8" descr="https://myemigraciya.ru/wp-content/uploads/2016/12/100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4" y="508116"/>
            <a:ext cx="3762366" cy="257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Gitanas Nauseda (cropped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300" y="540682"/>
            <a:ext cx="1843932" cy="21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100" y="119660"/>
            <a:ext cx="7620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Litva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450" dirty="0" smtClean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endParaRPr sz="145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01" y="611753"/>
            <a:ext cx="5504496" cy="72229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1988-yil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iyunda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Litvada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Sayudis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(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Harakat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tashkiloti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tuzildi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oldiga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Litvaning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mustaqillikka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erishishini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ta’minlash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vazifasini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qo‘ydi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9701" y="1393825"/>
            <a:ext cx="5504496" cy="7136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1990-yil 11-martda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osonlikcha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kiritilmadi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9701" y="2167219"/>
            <a:ext cx="5504496" cy="9395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1991-yil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13-yanvarda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Vilnyusda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mustaqillikni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qo‘llab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namoyishda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teleminora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binosini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qo‘shinlaridan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namoyishchi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Litva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SSSR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deyarli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uzildi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839</Words>
  <Application>Microsoft Office PowerPoint</Application>
  <PresentationFormat>Произвольный</PresentationFormat>
  <Paragraphs>88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JAHON TARIXI</vt:lpstr>
      <vt:lpstr>Boltiqbo‘yi   davlatlari</vt:lpstr>
      <vt:lpstr>Latviya</vt:lpstr>
      <vt:lpstr>Latviya</vt:lpstr>
      <vt:lpstr>Latviya</vt:lpstr>
      <vt:lpstr>Iqtisodiy jarayonlar</vt:lpstr>
      <vt:lpstr>Siyosiy vaziyat</vt:lpstr>
      <vt:lpstr>Litva</vt:lpstr>
      <vt:lpstr>Litva</vt:lpstr>
      <vt:lpstr>Litvaning etnik tarkibi</vt:lpstr>
      <vt:lpstr>Estoniya </vt:lpstr>
      <vt:lpstr>Estoniya</vt:lpstr>
      <vt:lpstr>Estoniya</vt:lpstr>
      <vt:lpstr>Estoniya</vt:lpstr>
      <vt:lpstr>Boltiqbo’yi davlatlari</vt:lpstr>
      <vt:lpstr>Yangi so’zlar</vt:lpstr>
      <vt:lpstr>Mavzuni mustahkamlash uchun savollar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59</cp:revision>
  <dcterms:created xsi:type="dcterms:W3CDTF">2020-04-13T08:05:16Z</dcterms:created>
  <dcterms:modified xsi:type="dcterms:W3CDTF">2020-10-03T05:47:01Z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