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0" r:id="rId11"/>
    <p:sldId id="264" r:id="rId12"/>
    <p:sldId id="265" r:id="rId13"/>
    <p:sldId id="266" r:id="rId14"/>
    <p:sldId id="267" r:id="rId15"/>
    <p:sldId id="281" r:id="rId16"/>
    <p:sldId id="270" r:id="rId17"/>
    <p:sldId id="268" r:id="rId18"/>
    <p:sldId id="283" r:id="rId19"/>
    <p:sldId id="276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51868" y="1250995"/>
            <a:ext cx="2080882" cy="13644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1991-2017-YILLARDA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BRITANIYA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994" y="20034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299" y="1038067"/>
            <a:ext cx="3105785" cy="22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f818024007d7224df740ff4113b74bdd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8425"/>
            <a:ext cx="5486400" cy="302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12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612" y="95494"/>
            <a:ext cx="4436109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z="2000" spc="-10" dirty="0"/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1851025"/>
            <a:ext cx="5419534" cy="11768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2006-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Isroil-Livan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yakunlangandan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AQSH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ortidan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Isroilning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yonini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E.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iste’fosi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E.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britaniyaliklar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amerikaparast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15900" y="640288"/>
            <a:ext cx="3429000" cy="113453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2005-yil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Londonda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Javobgarlikni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«Al-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cdn2.img.sputnik-georgia.com/images/23530/07/2353007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640288"/>
            <a:ext cx="1914334" cy="11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464" y="115400"/>
            <a:ext cx="5139071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Buyuk</a:t>
            </a:r>
            <a:r>
              <a:rPr lang="en-US" sz="2000" dirty="0" smtClean="0"/>
              <a:t> </a:t>
            </a:r>
            <a:r>
              <a:rPr lang="en-US" sz="2000" dirty="0" err="1" smtClean="0"/>
              <a:t>Britaniya</a:t>
            </a:r>
            <a:r>
              <a:rPr lang="en-US" sz="2000" dirty="0" smtClean="0"/>
              <a:t> XXI </a:t>
            </a:r>
            <a:r>
              <a:rPr lang="en-US" sz="2000" dirty="0" err="1" smtClean="0"/>
              <a:t>asr</a:t>
            </a:r>
            <a:r>
              <a:rPr lang="en-US" sz="2000" dirty="0" smtClean="0"/>
              <a:t> </a:t>
            </a:r>
            <a:r>
              <a:rPr lang="en-US" sz="2000" dirty="0" err="1" smtClean="0"/>
              <a:t>boshlarida</a:t>
            </a:r>
            <a:endParaRPr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282700" y="631825"/>
            <a:ext cx="4419600" cy="15240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2007-yil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iyunda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partiyaning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Gordon Braun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Braun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globallashuvi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tarafdorlaridan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savdoda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proteksionizm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G.Braun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tashabbuslar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jamoatchilik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39700" y="2286494"/>
            <a:ext cx="5562600" cy="844916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2008-yili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inqirozi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Braunning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bank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xonavayron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bo‘lishdan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qolishga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biznesni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quvvatlashga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obro‘yini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ru.citaty.net/media/authors/gordon-brow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110236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6595" y="89741"/>
            <a:ext cx="5157302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z="2000"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35100" y="631824"/>
            <a:ext cx="4282613" cy="108930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2010-yili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Devid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575" y="1851022"/>
            <a:ext cx="5657138" cy="129540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YIMga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byudjet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dolzarbligicha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davrdagi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rahna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4" y="631823"/>
            <a:ext cx="1095040" cy="114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1" y="109205"/>
            <a:ext cx="4704294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pc="10" dirty="0"/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 descr="https://arxiv.uz/data/documents/e31cdfa2-cc67-4d1a-bde0-5685a7cc153b/page-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6" y="631824"/>
            <a:ext cx="5470525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30571"/>
            <a:ext cx="4410961" cy="307777"/>
          </a:xfrm>
        </p:spPr>
        <p:txBody>
          <a:bodyPr/>
          <a:lstStyle/>
          <a:p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lang="ru-RU" sz="2000" dirty="0"/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39700" y="631825"/>
            <a:ext cx="5486400" cy="1063823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2015-yili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o‘tgan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parlament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saylovlarida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partiyasi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g‘alaba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qozondi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Saylovoldi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kampaniyasi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D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Kemeron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agar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g‘alaba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qozonsa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Britaniyaning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Yevroittifoqdan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chiqishi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masalasini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ko‘tarishga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ushbu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ma­sala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referendum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o‘tkazishga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va’da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300" dirty="0"/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39700" y="1774825"/>
            <a:ext cx="4191001" cy="1290708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2016-yil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o’tgan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50 %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D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iste'foga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Bri­taniya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Tereza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83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64" y="1798663"/>
            <a:ext cx="1125537" cy="126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33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02" y="116093"/>
            <a:ext cx="5164320" cy="307777"/>
          </a:xfrm>
        </p:spPr>
        <p:txBody>
          <a:bodyPr/>
          <a:lstStyle/>
          <a:p>
            <a:pPr algn="ctr"/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19702" y="708025"/>
            <a:ext cx="5164320" cy="9144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Bri­taniya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mustamlaka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osonlik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mavqeyini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19702" y="1927225"/>
            <a:ext cx="516432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inglizlar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qadrlashlari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izohladi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hamjamiyatining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a'zolaridan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6666" y="114716"/>
            <a:ext cx="325781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Mavzudagi</a:t>
            </a:r>
            <a:r>
              <a:rPr lang="en-US" sz="2000" dirty="0" smtClean="0"/>
              <a:t> </a:t>
            </a:r>
            <a:r>
              <a:rPr lang="en-US" sz="2000" dirty="0" err="1" smtClean="0"/>
              <a:t>yangi</a:t>
            </a:r>
            <a:r>
              <a:rPr lang="en-US" sz="2000" dirty="0" smtClean="0"/>
              <a:t> </a:t>
            </a:r>
            <a:r>
              <a:rPr lang="en-US" sz="2000" dirty="0" err="1" smtClean="0"/>
              <a:t>so’zlar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55574" y="810737"/>
            <a:ext cx="5477028" cy="8382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Proteksionizm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bozorni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cheklovlar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im­port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boj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subsidiyalar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raqobatidan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55574" y="2079625"/>
            <a:ext cx="5477028" cy="78026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Taktika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3737" y="134283"/>
            <a:ext cx="196750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pc="15" dirty="0" err="1" smtClean="0"/>
              <a:t>Yodda</a:t>
            </a:r>
            <a:r>
              <a:rPr lang="en-US" spc="15" dirty="0" smtClean="0"/>
              <a:t> </a:t>
            </a:r>
            <a:r>
              <a:rPr lang="en-US" spc="15" dirty="0" err="1" smtClean="0"/>
              <a:t>tuting</a:t>
            </a:r>
            <a:r>
              <a:rPr lang="uz-Cyrl-UZ" spc="15" dirty="0" smtClean="0"/>
              <a:t>!!!</a:t>
            </a:r>
            <a:endParaRPr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87538" y="658032"/>
            <a:ext cx="4759832" cy="6405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2014-yil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sentabrda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Shotlandiyada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Britaniyadan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masalasida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referendumi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45%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uz-Cyrl-UZ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87538" y="1401036"/>
            <a:ext cx="4759832" cy="64702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13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2016-yilda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50%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0300" y="2150470"/>
            <a:ext cx="3792296" cy="327412"/>
          </a:xfrm>
          <a:prstGeom prst="ellipse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endParaRPr lang="ru-RU" dirty="0"/>
          </a:p>
        </p:txBody>
      </p:sp>
      <p:sp>
        <p:nvSpPr>
          <p:cNvPr id="7" name="Параллелограмм 6"/>
          <p:cNvSpPr/>
          <p:nvPr/>
        </p:nvSpPr>
        <p:spPr>
          <a:xfrm>
            <a:off x="77865" y="2536825"/>
            <a:ext cx="5569504" cy="609600"/>
          </a:xfrm>
          <a:prstGeom prst="parallelogram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E.Bler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safdoshlari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uz-Cyrl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s://im0-tub-ru.yandex.net/i?id=e57d6acc915b58d80ab6922b55275b64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3" y="658031"/>
            <a:ext cx="809673" cy="139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72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1990-yillar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mag‘lubiyati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4593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E.Bler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kabineti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kabinetining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11300" y="98425"/>
            <a:ext cx="2246512" cy="34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BRITANIYA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mg3.goodfon.ru/original/1920x1080/e/39/deutschland-berl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1" y="555626"/>
            <a:ext cx="5608080" cy="201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591" y="2569014"/>
            <a:ext cx="5624409" cy="654518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Britahiya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G’arbiy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industrial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o’rinni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72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555625"/>
            <a:ext cx="403860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1990-yilda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Jon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Meyjor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Tetcher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neokonservatizm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tetcherizm»ning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avtoritar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boshqaruvga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va’dalari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1992-yil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J.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Meyjorning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taktikasi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7900" y="111992"/>
            <a:ext cx="4114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Britaniya</a:t>
            </a:r>
            <a:r>
              <a:rPr lang="en-US" dirty="0"/>
              <a:t> XX </a:t>
            </a:r>
            <a:r>
              <a:rPr lang="en-US" dirty="0" err="1"/>
              <a:t>asr</a:t>
            </a:r>
            <a:r>
              <a:rPr lang="en-US" dirty="0"/>
              <a:t> </a:t>
            </a:r>
            <a:r>
              <a:rPr lang="en-US" dirty="0" err="1"/>
              <a:t>oxirida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206" y="631825"/>
            <a:ext cx="1444893" cy="228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7203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Britaniya</a:t>
            </a:r>
            <a:r>
              <a:rPr lang="en-US" dirty="0"/>
              <a:t> XX </a:t>
            </a:r>
            <a:r>
              <a:rPr lang="en-US" dirty="0" err="1"/>
              <a:t>asr</a:t>
            </a:r>
            <a:r>
              <a:rPr lang="en-US" dirty="0"/>
              <a:t> </a:t>
            </a:r>
            <a:r>
              <a:rPr lang="en-US" dirty="0" err="1"/>
              <a:t>oxirida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4700" y="555625"/>
            <a:ext cx="37211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XX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asrning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90-yillari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birinchi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yarmida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Britaniya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iqtisodiyoti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uzoq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muddatli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retsessiya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iqtisodiyotda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kechirdi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Inflatsiya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yuqorilab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Soliq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tizimini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isloh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qilishga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urinish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muvaffaqiyat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keltirmadi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aksincha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partiyasining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obro‘siga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salbiy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1990-yillarning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yarmidan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o‘sishning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boshlanishi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partiyasining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obro‘yini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ko‘tara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J.Meyjor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tetcherizm»dan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qat’iy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uzoqlashib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mustaqil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yo’nalishini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pyatoe.ru/wp-content/uploads/2018/09/149161733758e84639484b06.39440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1905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et.wallhere.com/photo/5145x3675-px-bridge-cities-Kingdom-lights-London-night-reflection-river-street-united-1739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51025"/>
            <a:ext cx="1905000" cy="12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339" y="130256"/>
            <a:ext cx="4072271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oxirida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20" y="615504"/>
            <a:ext cx="3624579" cy="24297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mafkuraviy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tanlagan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1997-yil may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» deb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atadilar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687363"/>
            <a:ext cx="175301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Buyuk</a:t>
            </a:r>
            <a:r>
              <a:rPr lang="en-US" sz="1800" dirty="0"/>
              <a:t> </a:t>
            </a:r>
            <a:r>
              <a:rPr lang="en-US" sz="1800" dirty="0" err="1"/>
              <a:t>Britaniya</a:t>
            </a:r>
            <a:r>
              <a:rPr lang="en-US" sz="1800" dirty="0"/>
              <a:t> XX </a:t>
            </a:r>
            <a:r>
              <a:rPr lang="en-US" sz="1800" dirty="0" err="1"/>
              <a:t>asr</a:t>
            </a:r>
            <a:r>
              <a:rPr lang="en-US" sz="1800" dirty="0"/>
              <a:t> </a:t>
            </a:r>
            <a:r>
              <a:rPr lang="en-US" sz="1800" dirty="0" err="1"/>
              <a:t>oxirida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68500" y="631825"/>
            <a:ext cx="3657600" cy="24302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kabineti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islohot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safdoshlari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Uelsga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avtonomiya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mintaqalariga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saylov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palatani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saylanishini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tadbirlarni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tutardi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s1.1zoom.ru/big3/286/United_Kingdom_Bridges_Rivers_Houses_England_513209_3096x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4770"/>
            <a:ext cx="1761348" cy="242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2"/>
            <a:ext cx="3581400" cy="251653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islohotlarni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1999-yilga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yutuqlarga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Uels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assambleyalariga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an’anaviyligicha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Buyuk</a:t>
            </a:r>
            <a:r>
              <a:rPr lang="en-US" sz="1800" dirty="0"/>
              <a:t> </a:t>
            </a:r>
            <a:r>
              <a:rPr lang="en-US" sz="1800" dirty="0" err="1"/>
              <a:t>Britaniya</a:t>
            </a:r>
            <a:r>
              <a:rPr lang="en-US" sz="1800" dirty="0"/>
              <a:t> XX </a:t>
            </a:r>
            <a:r>
              <a:rPr lang="en-US" sz="1800" dirty="0" err="1"/>
              <a:t>asr</a:t>
            </a:r>
            <a:r>
              <a:rPr lang="en-US" sz="1800" dirty="0"/>
              <a:t> </a:t>
            </a:r>
            <a:r>
              <a:rPr lang="en-US" sz="1800" dirty="0" err="1"/>
              <a:t>oxirida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mota.ru/upload/wallpapers/source/2016/07/03/13/01/49106/mota.ru_2016070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638830"/>
            <a:ext cx="1852363" cy="235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363" y="95672"/>
            <a:ext cx="44651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Britaniya</a:t>
            </a:r>
            <a:r>
              <a:rPr lang="en-US" dirty="0"/>
              <a:t> XXI </a:t>
            </a:r>
            <a:r>
              <a:rPr lang="en-US" dirty="0" err="1"/>
              <a:t>asr</a:t>
            </a:r>
            <a:r>
              <a:rPr lang="en-US" dirty="0"/>
              <a:t> </a:t>
            </a:r>
            <a:r>
              <a:rPr lang="en-US" dirty="0" err="1"/>
              <a:t>boshlarida</a:t>
            </a:r>
            <a:endParaRPr spc="15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631825"/>
            <a:ext cx="2590800" cy="25146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rivojlanishda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muvaffaqiyatlarga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ishsizlik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inflatsiya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06700" y="618134"/>
            <a:ext cx="2872831" cy="2528291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ehtiyojlar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xarajatlarini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siyosatini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yuritdi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mablag‘larning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o‘rinlarini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ishsizlikni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qisqartirishga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qo‘yishga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Sog‘liqni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pensiyalar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ta’limga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xarajatlari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qisqartirildi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9570" y="108945"/>
            <a:ext cx="446347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pc="15" dirty="0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139700" y="574297"/>
            <a:ext cx="5486400" cy="2572128"/>
          </a:xfrm>
          <a:prstGeom prst="snip1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2003-yili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Iroqqa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koalitsiyada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ishtiroki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qizg‘in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bahslarni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antiterror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koalitsiyada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ittifoqchisiga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inglizlar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Leyboristlarning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ramzi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Robin Kuk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2005-yili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parla­ment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</TotalTime>
  <Words>1084</Words>
  <Application>Microsoft Office PowerPoint</Application>
  <PresentationFormat>Произвольный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JAHON TARIXI</vt:lpstr>
      <vt:lpstr>Презентация PowerPoint</vt:lpstr>
      <vt:lpstr>Buyuk Britaniya XX asr oxirida</vt:lpstr>
      <vt:lpstr>Buyuk Britaniya XX asr oxirida</vt:lpstr>
      <vt:lpstr>Buyuk Britaniya XX asr oxirida</vt:lpstr>
      <vt:lpstr>Buyuk Britaniya XX asr oxirida</vt:lpstr>
      <vt:lpstr>Buyuk Britaniya XX asr oxirida</vt:lpstr>
      <vt:lpstr>Buyuk Britaniya XXI asr boshlarida</vt:lpstr>
      <vt:lpstr>Buyuk Britaniya XXI asr boshlarida</vt:lpstr>
      <vt:lpstr>Презентация PowerPoint</vt:lpstr>
      <vt:lpstr>Buyuk Britaniya XXI asr boshlarida</vt:lpstr>
      <vt:lpstr>Buyuk Britaniya XXI asr boshlarida</vt:lpstr>
      <vt:lpstr>Buyuk Britaniya XXI asr boshlarida</vt:lpstr>
      <vt:lpstr>Buyuk Britaniya XXI asr boshlarida</vt:lpstr>
      <vt:lpstr>Buyuk Britaniya XXI asr boshlarida</vt:lpstr>
      <vt:lpstr>Buyuk Britaniya XXI asr boshlarida</vt:lpstr>
      <vt:lpstr>Mavzudagi yangi so’zlar</vt:lpstr>
      <vt:lpstr>Yodda tuting!!!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67</cp:revision>
  <dcterms:created xsi:type="dcterms:W3CDTF">2020-04-13T08:05:16Z</dcterms:created>
  <dcterms:modified xsi:type="dcterms:W3CDTF">2020-10-29T08:44:57Z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