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11"/>
  </p:notesMasterIdLst>
  <p:sldIdLst>
    <p:sldId id="311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5765800" cy="3244850"/>
  <p:notesSz cx="5765800" cy="3244850"/>
  <p:defaultTextStyle>
    <a:defPPr>
      <a:defRPr lang="ru-RU"/>
    </a:defPPr>
    <a:lvl1pPr marL="0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89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78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7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63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56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B1C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87971" autoAdjust="0"/>
  </p:normalViewPr>
  <p:slideViewPr>
    <p:cSldViewPr>
      <p:cViewPr varScale="1">
        <p:scale>
          <a:sx n="226" d="100"/>
          <a:sy n="226" d="100"/>
        </p:scale>
        <p:origin x="624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39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40302-458F-4B74-A808-3EA6FC8447E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04894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941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94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4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E1D5-DB8F-493E-998F-1E74A1E6C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89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78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7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63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56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19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20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621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622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4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5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6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587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25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6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7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28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29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1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32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3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34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3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8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79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0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1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582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object 2"/>
          <p:cNvSpPr/>
          <p:nvPr/>
        </p:nvSpPr>
        <p:spPr>
          <a:xfrm>
            <a:off x="1" y="1535"/>
            <a:ext cx="5778500" cy="101045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4" name="object 3"/>
          <p:cNvSpPr txBox="1">
            <a:spLocks noGrp="1"/>
          </p:cNvSpPr>
          <p:nvPr>
            <p:ph type="title"/>
          </p:nvPr>
        </p:nvSpPr>
        <p:spPr>
          <a:xfrm>
            <a:off x="1026799" y="222935"/>
            <a:ext cx="3913501" cy="537960"/>
          </a:xfrm>
          <a:prstGeom prst="rect">
            <a:avLst/>
          </a:prstGeom>
        </p:spPr>
        <p:txBody>
          <a:bodyPr vert="horz" wrap="square" lIns="0" tIns="14597" rIns="0" bIns="0" rtlCol="0">
            <a:spAutoFit/>
          </a:bodyPr>
          <a:lstStyle/>
          <a:p>
            <a:pPr marL="12694">
              <a:spcBef>
                <a:spcPts val="114"/>
              </a:spcBef>
            </a:pPr>
            <a:r>
              <a:rPr lang="en-US" sz="3400" spc="-5" dirty="0" err="1"/>
              <a:t>Jahon</a:t>
            </a:r>
            <a:r>
              <a:rPr lang="en-US" sz="3400" spc="-5" dirty="0"/>
              <a:t>  </a:t>
            </a:r>
            <a:r>
              <a:rPr lang="en-US" sz="3400" spc="-5" dirty="0" err="1"/>
              <a:t>tarixi</a:t>
            </a:r>
            <a:endParaRPr sz="3400" dirty="0"/>
          </a:p>
        </p:txBody>
      </p:sp>
      <p:sp>
        <p:nvSpPr>
          <p:cNvPr id="1048606" name="object 5"/>
          <p:cNvSpPr/>
          <p:nvPr/>
        </p:nvSpPr>
        <p:spPr>
          <a:xfrm>
            <a:off x="461640" y="1114553"/>
            <a:ext cx="344170" cy="93115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8607" name="object 6"/>
          <p:cNvSpPr/>
          <p:nvPr/>
        </p:nvSpPr>
        <p:spPr>
          <a:xfrm>
            <a:off x="461640" y="2148270"/>
            <a:ext cx="344170" cy="8331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8"/>
          <p:cNvGrpSpPr/>
          <p:nvPr/>
        </p:nvGrpSpPr>
        <p:grpSpPr>
          <a:xfrm>
            <a:off x="4647563" y="174625"/>
            <a:ext cx="945515" cy="672607"/>
            <a:chOff x="4686759" y="212867"/>
            <a:chExt cx="634365" cy="634365"/>
          </a:xfrm>
        </p:grpSpPr>
        <p:sp>
          <p:nvSpPr>
            <p:cNvPr id="1048608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48609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8611" name="object 12"/>
          <p:cNvSpPr txBox="1"/>
          <p:nvPr/>
        </p:nvSpPr>
        <p:spPr>
          <a:xfrm>
            <a:off x="4711700" y="327025"/>
            <a:ext cx="966464" cy="319953"/>
          </a:xfrm>
          <a:prstGeom prst="rect">
            <a:avLst/>
          </a:prstGeom>
        </p:spPr>
        <p:txBody>
          <a:bodyPr vert="horz" wrap="square" lIns="0" tIns="12059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en-US" sz="2000" b="1" spc="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4663" y="745262"/>
            <a:ext cx="2882900" cy="369291"/>
          </a:xfrm>
          <a:prstGeom prst="rect">
            <a:avLst/>
          </a:prstGeom>
        </p:spPr>
        <p:txBody>
          <a:bodyPr lIns="91399" tIns="45700" rIns="91399" bIns="4570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1700" y="1215409"/>
            <a:ext cx="4368528" cy="1354176"/>
          </a:xfrm>
          <a:prstGeom prst="rect">
            <a:avLst/>
          </a:prstGeom>
        </p:spPr>
        <p:txBody>
          <a:bodyPr wrap="square" lIns="91399" tIns="45700" rIns="91399" bIns="4570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1991-2017-yillarda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Yaponiya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/>
              <a:t>1990-yillarda </a:t>
            </a:r>
            <a:r>
              <a:rPr lang="en-US" dirty="0" err="1"/>
              <a:t>Yaponiyaning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555626"/>
            <a:ext cx="3124199" cy="2369880"/>
          </a:xfrm>
        </p:spPr>
        <p:txBody>
          <a:bodyPr/>
          <a:lstStyle/>
          <a:p>
            <a:pPr indent="180975" algn="just"/>
            <a:r>
              <a:rPr lang="en-US" i="0" dirty="0"/>
              <a:t>1990-yillardan </a:t>
            </a:r>
            <a:r>
              <a:rPr lang="en-US" i="0" dirty="0" err="1"/>
              <a:t>iqtisodiyotda</a:t>
            </a:r>
            <a:r>
              <a:rPr lang="en-US" i="0" dirty="0"/>
              <a:t> </a:t>
            </a:r>
            <a:r>
              <a:rPr lang="en-US" i="0" dirty="0" err="1"/>
              <a:t>davlat</a:t>
            </a:r>
            <a:r>
              <a:rPr lang="en-US" i="0" dirty="0"/>
              <a:t> </a:t>
            </a:r>
            <a:r>
              <a:rPr lang="en-US" i="0" dirty="0" err="1"/>
              <a:t>sektorining</a:t>
            </a:r>
            <a:r>
              <a:rPr lang="en-US" i="0" dirty="0"/>
              <a:t> </a:t>
            </a:r>
            <a:r>
              <a:rPr lang="en-US" i="0" dirty="0" err="1"/>
              <a:t>ulushi</a:t>
            </a:r>
            <a:r>
              <a:rPr lang="en-US" i="0" dirty="0"/>
              <a:t> </a:t>
            </a:r>
            <a:r>
              <a:rPr lang="en-US" i="0" dirty="0" err="1"/>
              <a:t>kamayib</a:t>
            </a:r>
            <a:r>
              <a:rPr lang="en-US" i="0" dirty="0"/>
              <a:t> </a:t>
            </a:r>
            <a:r>
              <a:rPr lang="en-US" i="0" dirty="0" err="1"/>
              <a:t>bordi</a:t>
            </a:r>
            <a:r>
              <a:rPr lang="en-US" i="0" dirty="0"/>
              <a:t>. </a:t>
            </a:r>
            <a:r>
              <a:rPr lang="en-US" i="0" dirty="0" err="1"/>
              <a:t>Shuningdek</a:t>
            </a:r>
            <a:r>
              <a:rPr lang="en-US" i="0" dirty="0"/>
              <a:t>, </a:t>
            </a:r>
            <a:r>
              <a:rPr lang="en-US" i="0" dirty="0" err="1"/>
              <a:t>sanoatni</a:t>
            </a:r>
            <a:r>
              <a:rPr lang="en-US" i="0" dirty="0"/>
              <a:t> </a:t>
            </a:r>
            <a:r>
              <a:rPr lang="en-US" i="0" dirty="0" err="1"/>
              <a:t>davlat</a:t>
            </a:r>
            <a:r>
              <a:rPr lang="en-US" i="0" dirty="0"/>
              <a:t> </a:t>
            </a:r>
            <a:r>
              <a:rPr lang="en-US" i="0" dirty="0" err="1"/>
              <a:t>tomonidan</a:t>
            </a:r>
            <a:r>
              <a:rPr lang="en-US" i="0" dirty="0"/>
              <a:t> </a:t>
            </a:r>
            <a:r>
              <a:rPr lang="en-US" i="0" dirty="0" err="1"/>
              <a:t>tartibga</a:t>
            </a:r>
            <a:r>
              <a:rPr lang="en-US" i="0" dirty="0"/>
              <a:t> </a:t>
            </a:r>
            <a:r>
              <a:rPr lang="en-US" i="0" dirty="0" err="1"/>
              <a:t>solish</a:t>
            </a:r>
            <a:r>
              <a:rPr lang="en-US" i="0" dirty="0"/>
              <a:t> ham </a:t>
            </a:r>
            <a:r>
              <a:rPr lang="en-US" i="0" dirty="0" err="1"/>
              <a:t>susaydi</a:t>
            </a:r>
            <a:r>
              <a:rPr lang="en-US" i="0" dirty="0"/>
              <a:t>. Bu </a:t>
            </a:r>
            <a:r>
              <a:rPr lang="en-US" i="0" dirty="0" err="1"/>
              <a:t>davrda</a:t>
            </a:r>
            <a:r>
              <a:rPr lang="en-US" i="0" dirty="0"/>
              <a:t> </a:t>
            </a:r>
            <a:r>
              <a:rPr lang="en-US" i="0" dirty="0" err="1"/>
              <a:t>Yaponiyaning</a:t>
            </a:r>
            <a:r>
              <a:rPr lang="en-US" i="0" dirty="0"/>
              <a:t> </a:t>
            </a:r>
            <a:r>
              <a:rPr lang="en-US" i="0" dirty="0" err="1"/>
              <a:t>asosiy</a:t>
            </a:r>
            <a:r>
              <a:rPr lang="en-US" i="0" dirty="0"/>
              <a:t> </a:t>
            </a:r>
            <a:r>
              <a:rPr lang="en-US" i="0" dirty="0" err="1"/>
              <a:t>eksporti</a:t>
            </a:r>
            <a:r>
              <a:rPr lang="en-US" i="0" dirty="0"/>
              <a:t> </a:t>
            </a:r>
            <a:r>
              <a:rPr lang="en-US" i="0" dirty="0" err="1"/>
              <a:t>chetga</a:t>
            </a:r>
            <a:r>
              <a:rPr lang="en-US" i="0" dirty="0"/>
              <a:t> </a:t>
            </a:r>
            <a:r>
              <a:rPr lang="en-US" i="0" dirty="0" err="1"/>
              <a:t>kapital</a:t>
            </a:r>
            <a:r>
              <a:rPr lang="en-US" i="0" dirty="0"/>
              <a:t> </a:t>
            </a:r>
            <a:r>
              <a:rPr lang="en-US" i="0" dirty="0" err="1"/>
              <a:t>chiqarish</a:t>
            </a:r>
            <a:r>
              <a:rPr lang="en-US" i="0" dirty="0"/>
              <a:t> </a:t>
            </a:r>
            <a:r>
              <a:rPr lang="en-US" i="0" dirty="0" err="1"/>
              <a:t>bo‘lib</a:t>
            </a:r>
            <a:r>
              <a:rPr lang="en-US" i="0" dirty="0"/>
              <a:t> </a:t>
            </a:r>
            <a:r>
              <a:rPr lang="en-US" i="0" dirty="0" err="1"/>
              <a:t>qoldi</a:t>
            </a:r>
            <a:r>
              <a:rPr lang="en-US" i="0" dirty="0"/>
              <a:t>. Chet </a:t>
            </a:r>
            <a:r>
              <a:rPr lang="en-US" i="0" dirty="0" err="1"/>
              <a:t>davlatlarda</a:t>
            </a:r>
            <a:r>
              <a:rPr lang="en-US" i="0" dirty="0"/>
              <a:t> </a:t>
            </a:r>
            <a:r>
              <a:rPr lang="en-US" i="0" dirty="0" err="1"/>
              <a:t>joylashtirilgan</a:t>
            </a:r>
            <a:r>
              <a:rPr lang="en-US" i="0" dirty="0"/>
              <a:t> </a:t>
            </a:r>
            <a:r>
              <a:rPr lang="en-US" i="0" dirty="0" err="1"/>
              <a:t>investitsiyalar</a:t>
            </a:r>
            <a:r>
              <a:rPr lang="en-US" i="0" dirty="0"/>
              <a:t> </a:t>
            </a:r>
            <a:r>
              <a:rPr lang="en-US" i="0" dirty="0" err="1"/>
              <a:t>miqdori</a:t>
            </a:r>
            <a:r>
              <a:rPr lang="en-US" i="0" dirty="0"/>
              <a:t> 1 </a:t>
            </a:r>
            <a:r>
              <a:rPr lang="en-US" i="0" dirty="0" err="1"/>
              <a:t>trln</a:t>
            </a:r>
            <a:r>
              <a:rPr lang="en-US" i="0" dirty="0"/>
              <a:t>. </a:t>
            </a:r>
            <a:r>
              <a:rPr lang="en-US" i="0" dirty="0" err="1"/>
              <a:t>dollardan</a:t>
            </a:r>
            <a:r>
              <a:rPr lang="en-US" i="0" dirty="0"/>
              <a:t> </a:t>
            </a:r>
            <a:r>
              <a:rPr lang="en-US" i="0" dirty="0" err="1"/>
              <a:t>oshib</a:t>
            </a:r>
            <a:r>
              <a:rPr lang="en-US" i="0" dirty="0"/>
              <a:t> </a:t>
            </a:r>
            <a:r>
              <a:rPr lang="en-US" i="0" dirty="0" err="1"/>
              <a:t>ketdi</a:t>
            </a:r>
            <a:r>
              <a:rPr lang="en-US" i="0" dirty="0"/>
              <a:t>.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mehnat</a:t>
            </a:r>
            <a:r>
              <a:rPr lang="en-US" i="0" dirty="0"/>
              <a:t> </a:t>
            </a:r>
            <a:r>
              <a:rPr lang="en-US" i="0" dirty="0" err="1"/>
              <a:t>unumdorligi</a:t>
            </a:r>
            <a:r>
              <a:rPr lang="en-US" i="0" dirty="0"/>
              <a:t> </a:t>
            </a:r>
            <a:r>
              <a:rPr lang="en-US" i="0" dirty="0" err="1"/>
              <a:t>bo‘yicha</a:t>
            </a:r>
            <a:r>
              <a:rPr lang="en-US" i="0" dirty="0"/>
              <a:t> ham </a:t>
            </a:r>
            <a:r>
              <a:rPr lang="en-US" i="0" dirty="0" err="1"/>
              <a:t>G‘arbiy</a:t>
            </a:r>
            <a:r>
              <a:rPr lang="en-US" i="0" dirty="0"/>
              <a:t> </a:t>
            </a:r>
            <a:r>
              <a:rPr lang="en-US" i="0" dirty="0" err="1"/>
              <a:t>Yevropa</a:t>
            </a:r>
            <a:r>
              <a:rPr lang="en-US" i="0" dirty="0"/>
              <a:t> </a:t>
            </a:r>
            <a:r>
              <a:rPr lang="en-US" i="0" dirty="0" err="1"/>
              <a:t>mamlakatlaridan</a:t>
            </a:r>
            <a:r>
              <a:rPr lang="en-US" i="0" dirty="0"/>
              <a:t> </a:t>
            </a:r>
            <a:r>
              <a:rPr lang="en-US" i="0" dirty="0" err="1"/>
              <a:t>o‘tib</a:t>
            </a:r>
            <a:r>
              <a:rPr lang="en-US" i="0" dirty="0"/>
              <a:t>, </a:t>
            </a:r>
            <a:r>
              <a:rPr lang="en-US" i="0" dirty="0" err="1"/>
              <a:t>AQSHga</a:t>
            </a:r>
            <a:r>
              <a:rPr lang="en-US" i="0" dirty="0"/>
              <a:t> </a:t>
            </a:r>
            <a:r>
              <a:rPr lang="en-US" i="0" dirty="0" err="1"/>
              <a:t>tenglashib</a:t>
            </a:r>
            <a:r>
              <a:rPr lang="en-US" i="0" dirty="0"/>
              <a:t> </a:t>
            </a:r>
            <a:r>
              <a:rPr lang="en-US" i="0" dirty="0" err="1"/>
              <a:t>bordi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1026" name="Picture 2" descr="Shanghai 1990 Vs. 2010 Vs. 2027 - 9G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425" y="784225"/>
            <a:ext cx="207263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7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5486400" cy="1292662"/>
          </a:xfrm>
        </p:spPr>
        <p:txBody>
          <a:bodyPr/>
          <a:lstStyle/>
          <a:p>
            <a:pPr indent="180975" algn="just"/>
            <a:r>
              <a:rPr lang="en-US" i="0" dirty="0"/>
              <a:t>1990-yillari </a:t>
            </a:r>
            <a:r>
              <a:rPr lang="en-US" i="0" dirty="0" err="1"/>
              <a:t>butun</a:t>
            </a:r>
            <a:r>
              <a:rPr lang="en-US" i="0" dirty="0"/>
              <a:t> </a:t>
            </a:r>
            <a:r>
              <a:rPr lang="en-US" i="0" dirty="0" err="1"/>
              <a:t>dunyoda</a:t>
            </a:r>
            <a:r>
              <a:rPr lang="en-US" i="0" dirty="0"/>
              <a:t> </a:t>
            </a:r>
            <a:r>
              <a:rPr lang="en-US" i="0" dirty="0" err="1"/>
              <a:t>ishlab</a:t>
            </a:r>
            <a:r>
              <a:rPr lang="en-US" i="0" dirty="0"/>
              <a:t> </a:t>
            </a:r>
            <a:r>
              <a:rPr lang="en-US" i="0" dirty="0" err="1"/>
              <a:t>chiqarilgan</a:t>
            </a:r>
            <a:r>
              <a:rPr lang="en-US" i="0" dirty="0"/>
              <a:t> </a:t>
            </a:r>
            <a:r>
              <a:rPr lang="en-US" i="0" dirty="0" err="1"/>
              <a:t>videoapparatura-larning</a:t>
            </a:r>
            <a:r>
              <a:rPr lang="en-US" i="0" dirty="0"/>
              <a:t> 90%, </a:t>
            </a:r>
            <a:r>
              <a:rPr lang="en-US" i="0" dirty="0" err="1"/>
              <a:t>sanoat</a:t>
            </a:r>
            <a:r>
              <a:rPr lang="en-US" i="0" dirty="0"/>
              <a:t> </a:t>
            </a:r>
            <a:r>
              <a:rPr lang="en-US" i="0" dirty="0" err="1"/>
              <a:t>robotlarining</a:t>
            </a:r>
            <a:r>
              <a:rPr lang="en-US" i="0" dirty="0"/>
              <a:t> 2/3 </a:t>
            </a:r>
            <a:r>
              <a:rPr lang="en-US" i="0" dirty="0" err="1"/>
              <a:t>qismi</a:t>
            </a:r>
            <a:r>
              <a:rPr lang="en-US" i="0" dirty="0"/>
              <a:t>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hissasiga</a:t>
            </a:r>
            <a:r>
              <a:rPr lang="en-US" i="0" dirty="0"/>
              <a:t> </a:t>
            </a:r>
            <a:r>
              <a:rPr lang="en-US" i="0" dirty="0" err="1"/>
              <a:t>to‘g‘ri</a:t>
            </a:r>
            <a:r>
              <a:rPr lang="en-US" i="0" dirty="0"/>
              <a:t> </a:t>
            </a:r>
            <a:r>
              <a:rPr lang="en-US" i="0" dirty="0" err="1"/>
              <a:t>kelardi</a:t>
            </a:r>
            <a:r>
              <a:rPr lang="en-US" i="0" dirty="0"/>
              <a:t>. Ammo </a:t>
            </a:r>
            <a:r>
              <a:rPr lang="en-US" i="0" dirty="0" err="1"/>
              <a:t>tashqi</a:t>
            </a:r>
            <a:r>
              <a:rPr lang="en-US" i="0" dirty="0"/>
              <a:t> </a:t>
            </a:r>
            <a:r>
              <a:rPr lang="en-US" i="0" dirty="0" err="1"/>
              <a:t>bozorga</a:t>
            </a:r>
            <a:r>
              <a:rPr lang="en-US" i="0" dirty="0"/>
              <a:t> </a:t>
            </a:r>
            <a:r>
              <a:rPr lang="en-US" i="0" dirty="0" err="1"/>
              <a:t>bog‘liqlik</a:t>
            </a:r>
            <a:r>
              <a:rPr lang="en-US" i="0" dirty="0"/>
              <a:t> 1997-1998-yillardagi “</a:t>
            </a:r>
            <a:r>
              <a:rPr lang="en-US" i="0" dirty="0" err="1"/>
              <a:t>Osiyo</a:t>
            </a:r>
            <a:r>
              <a:rPr lang="en-US" i="0" dirty="0"/>
              <a:t> </a:t>
            </a:r>
            <a:r>
              <a:rPr lang="en-US" i="0" dirty="0" err="1"/>
              <a:t>inqirozi</a:t>
            </a:r>
            <a:r>
              <a:rPr lang="en-US" i="0" dirty="0"/>
              <a:t>” </a:t>
            </a:r>
            <a:r>
              <a:rPr lang="en-US" i="0" dirty="0" err="1"/>
              <a:t>paytida</a:t>
            </a:r>
            <a:r>
              <a:rPr lang="en-US" i="0" dirty="0"/>
              <a:t>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katta</a:t>
            </a:r>
            <a:r>
              <a:rPr lang="en-US" i="0" dirty="0"/>
              <a:t> </a:t>
            </a:r>
            <a:r>
              <a:rPr lang="en-US" i="0" dirty="0" err="1"/>
              <a:t>qiyinchiliklar</a:t>
            </a:r>
            <a:r>
              <a:rPr lang="en-US" i="0" dirty="0"/>
              <a:t> </a:t>
            </a:r>
            <a:r>
              <a:rPr lang="en-US" i="0" dirty="0" err="1"/>
              <a:t>tug‘dirdi</a:t>
            </a:r>
            <a:r>
              <a:rPr lang="en-US" i="0" dirty="0"/>
              <a:t>. </a:t>
            </a:r>
            <a:r>
              <a:rPr lang="en-US" i="0" dirty="0" err="1"/>
              <a:t>Shunga</a:t>
            </a:r>
            <a:r>
              <a:rPr lang="en-US" i="0" dirty="0"/>
              <a:t> </a:t>
            </a:r>
            <a:r>
              <a:rPr lang="en-US" i="0" dirty="0" err="1"/>
              <a:t>qaramasdan</a:t>
            </a:r>
            <a:r>
              <a:rPr lang="en-US" i="0" dirty="0"/>
              <a:t>,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iqtisodiyoti</a:t>
            </a:r>
            <a:r>
              <a:rPr lang="en-US" i="0" dirty="0"/>
              <a:t> </a:t>
            </a:r>
            <a:r>
              <a:rPr lang="en-US" i="0" dirty="0" err="1"/>
              <a:t>inqirozlar</a:t>
            </a:r>
            <a:r>
              <a:rPr lang="en-US" i="0" dirty="0"/>
              <a:t> </a:t>
            </a:r>
            <a:r>
              <a:rPr lang="en-US" i="0" dirty="0" err="1"/>
              <a:t>davrida</a:t>
            </a:r>
            <a:r>
              <a:rPr lang="en-US" i="0" dirty="0"/>
              <a:t> </a:t>
            </a:r>
            <a:r>
              <a:rPr lang="en-US" i="0" dirty="0" err="1"/>
              <a:t>o‘zining</a:t>
            </a:r>
            <a:r>
              <a:rPr lang="en-US" i="0" dirty="0"/>
              <a:t> </a:t>
            </a:r>
            <a:r>
              <a:rPr lang="en-US" i="0" dirty="0" err="1"/>
              <a:t>moslashuvchanligi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chidamliligini</a:t>
            </a:r>
            <a:r>
              <a:rPr lang="en-US" i="0" dirty="0"/>
              <a:t> </a:t>
            </a:r>
            <a:r>
              <a:rPr lang="en-US" i="0" dirty="0" err="1"/>
              <a:t>namoyish</a:t>
            </a:r>
            <a:r>
              <a:rPr lang="en-US" i="0" dirty="0"/>
              <a:t> </a:t>
            </a:r>
            <a:r>
              <a:rPr lang="en-US" i="0" dirty="0" err="1"/>
              <a:t>qildi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2050" name="Picture 2" descr="Yaponiya iqtisodiyotining umumiy tavsifi. Yaponiya sanoati: sanoat va  ularning rivojlanis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2003425"/>
            <a:ext cx="2130425" cy="96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8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siyosat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97833"/>
            <a:ext cx="5333999" cy="1938992"/>
          </a:xfrm>
        </p:spPr>
        <p:txBody>
          <a:bodyPr/>
          <a:lstStyle/>
          <a:p>
            <a:pPr indent="180975" algn="just"/>
            <a:r>
              <a:rPr lang="en-US" i="0" dirty="0" err="1"/>
              <a:t>Ichki</a:t>
            </a:r>
            <a:r>
              <a:rPr lang="en-US" i="0" dirty="0"/>
              <a:t> </a:t>
            </a:r>
            <a:r>
              <a:rPr lang="en-US" i="0" dirty="0" err="1"/>
              <a:t>siyosatda</a:t>
            </a:r>
            <a:r>
              <a:rPr lang="en-US" i="0" dirty="0"/>
              <a:t> 1990-yillar </a:t>
            </a:r>
            <a:r>
              <a:rPr lang="en-US" i="0" dirty="0" err="1"/>
              <a:t>hukumat</a:t>
            </a:r>
            <a:r>
              <a:rPr lang="en-US" i="0" dirty="0"/>
              <a:t> </a:t>
            </a:r>
            <a:r>
              <a:rPr lang="en-US" i="0" dirty="0" err="1"/>
              <a:t>beqarorligi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xarakterlanadi</a:t>
            </a:r>
            <a:r>
              <a:rPr lang="en-US" i="0" dirty="0"/>
              <a:t>. Bu </a:t>
            </a:r>
            <a:r>
              <a:rPr lang="en-US" i="0" dirty="0" err="1"/>
              <a:t>yillari</a:t>
            </a:r>
            <a:r>
              <a:rPr lang="en-US" i="0" dirty="0"/>
              <a:t> </a:t>
            </a:r>
            <a:r>
              <a:rPr lang="en-US" i="0" dirty="0" err="1"/>
              <a:t>Yaponiyada</a:t>
            </a:r>
            <a:r>
              <a:rPr lang="en-US" i="0" dirty="0"/>
              <a:t> </a:t>
            </a:r>
            <a:r>
              <a:rPr lang="en-US" i="0" dirty="0" err="1"/>
              <a:t>bir</a:t>
            </a:r>
            <a:r>
              <a:rPr lang="en-US" i="0" dirty="0"/>
              <a:t> </a:t>
            </a:r>
            <a:r>
              <a:rPr lang="en-US" i="0" dirty="0" err="1"/>
              <a:t>necha</a:t>
            </a:r>
            <a:r>
              <a:rPr lang="en-US" i="0" dirty="0"/>
              <a:t> </a:t>
            </a:r>
            <a:r>
              <a:rPr lang="en-US" i="0" dirty="0" err="1"/>
              <a:t>koalitsion</a:t>
            </a:r>
            <a:r>
              <a:rPr lang="en-US" i="0" dirty="0"/>
              <a:t> </a:t>
            </a:r>
            <a:r>
              <a:rPr lang="en-US" i="0" dirty="0" err="1"/>
              <a:t>hukumatlar</a:t>
            </a:r>
            <a:r>
              <a:rPr lang="en-US" i="0" dirty="0"/>
              <a:t> </a:t>
            </a:r>
            <a:r>
              <a:rPr lang="en-US" i="0" dirty="0" err="1"/>
              <a:t>almashgandan</a:t>
            </a:r>
            <a:r>
              <a:rPr lang="en-US" i="0" dirty="0"/>
              <a:t> </a:t>
            </a:r>
            <a:r>
              <a:rPr lang="en-US" i="0" dirty="0" err="1"/>
              <a:t>so‘ng</a:t>
            </a:r>
            <a:r>
              <a:rPr lang="en-US" i="0" dirty="0"/>
              <a:t> </a:t>
            </a:r>
            <a:r>
              <a:rPr lang="sv-SE" i="0" dirty="0"/>
              <a:t>1996-yil yanvarda LDP yana bir partiyali hukumat </a:t>
            </a:r>
            <a:r>
              <a:rPr lang="en-US" i="0" dirty="0" err="1"/>
              <a:t>tuzishga</a:t>
            </a:r>
            <a:r>
              <a:rPr lang="en-US" i="0" dirty="0"/>
              <a:t> </a:t>
            </a:r>
            <a:r>
              <a:rPr lang="en-US" i="0" dirty="0" err="1"/>
              <a:t>erishdi</a:t>
            </a:r>
            <a:r>
              <a:rPr lang="en-US" i="0" dirty="0"/>
              <a:t>. </a:t>
            </a:r>
            <a:r>
              <a:rPr lang="en-US" i="0" dirty="0" err="1"/>
              <a:t>Unga</a:t>
            </a:r>
            <a:r>
              <a:rPr lang="en-US" i="0" dirty="0"/>
              <a:t> Ryutaro </a:t>
            </a:r>
            <a:r>
              <a:rPr lang="en-US" i="0" dirty="0" err="1"/>
              <a:t>Xasimoto</a:t>
            </a:r>
            <a:r>
              <a:rPr lang="en-US" i="0" dirty="0"/>
              <a:t> </a:t>
            </a:r>
            <a:r>
              <a:rPr lang="en-US" i="0" dirty="0" err="1"/>
              <a:t>boshchilik</a:t>
            </a:r>
            <a:r>
              <a:rPr lang="en-US" i="0" dirty="0"/>
              <a:t> </a:t>
            </a:r>
            <a:r>
              <a:rPr lang="it-IT" i="0" dirty="0"/>
              <a:t>qildi. U </a:t>
            </a:r>
            <a:r>
              <a:rPr lang="en-US" i="0" dirty="0"/>
              <a:t>“</a:t>
            </a:r>
            <a:r>
              <a:rPr lang="it-IT" i="0" dirty="0"/>
              <a:t>olti islohot</a:t>
            </a:r>
            <a:r>
              <a:rPr lang="en-US" i="0" dirty="0"/>
              <a:t>”</a:t>
            </a:r>
            <a:r>
              <a:rPr lang="it-IT" i="0" dirty="0"/>
              <a:t>: 1) soliq; 2) ta’lim </a:t>
            </a:r>
            <a:r>
              <a:rPr lang="en-US" i="0" dirty="0" err="1"/>
              <a:t>sohasida</a:t>
            </a:r>
            <a:r>
              <a:rPr lang="en-US" i="0" dirty="0"/>
              <a:t>; 3) </a:t>
            </a:r>
            <a:r>
              <a:rPr lang="en-US" i="0" dirty="0" err="1"/>
              <a:t>ijtimoiy</a:t>
            </a:r>
            <a:r>
              <a:rPr lang="en-US" i="0" dirty="0"/>
              <a:t> </a:t>
            </a:r>
            <a:r>
              <a:rPr lang="en-US" i="0" dirty="0" err="1"/>
              <a:t>ta’minotda</a:t>
            </a:r>
            <a:r>
              <a:rPr lang="en-US" i="0" dirty="0"/>
              <a:t>; 4) </a:t>
            </a:r>
            <a:r>
              <a:rPr lang="en-US" i="0" dirty="0" err="1"/>
              <a:t>iqtisodiyotda</a:t>
            </a:r>
            <a:r>
              <a:rPr lang="en-US" i="0" dirty="0"/>
              <a:t> </a:t>
            </a:r>
            <a:r>
              <a:rPr lang="sv-SE" i="0" dirty="0"/>
              <a:t>davlat boshqaruvini pasaytirish bo‘yicha; </a:t>
            </a:r>
            <a:br>
              <a:rPr lang="sv-SE" i="0" dirty="0"/>
            </a:br>
            <a:r>
              <a:rPr lang="sv-SE" i="0" dirty="0"/>
              <a:t>5) ma’</a:t>
            </a:r>
            <a:r>
              <a:rPr lang="en-US" i="0" dirty="0" err="1"/>
              <a:t>muriy</a:t>
            </a:r>
            <a:r>
              <a:rPr lang="en-US" i="0" dirty="0"/>
              <a:t> </a:t>
            </a:r>
            <a:r>
              <a:rPr lang="en-US" i="0" dirty="0" err="1"/>
              <a:t>boshqaruvni</a:t>
            </a:r>
            <a:r>
              <a:rPr lang="en-US" i="0" dirty="0"/>
              <a:t> </a:t>
            </a:r>
            <a:r>
              <a:rPr lang="en-US" i="0" dirty="0" err="1"/>
              <a:t>detsentralizatsiyalash</a:t>
            </a:r>
            <a:r>
              <a:rPr lang="en-US" i="0" dirty="0"/>
              <a:t> </a:t>
            </a:r>
            <a:r>
              <a:rPr lang="en-US" i="0" dirty="0" err="1"/>
              <a:t>bo‘yicha</a:t>
            </a:r>
            <a:r>
              <a:rPr lang="en-US" i="0" dirty="0"/>
              <a:t>; 6) </a:t>
            </a:r>
            <a:r>
              <a:rPr lang="en-US" i="0" dirty="0" err="1"/>
              <a:t>sanoat</a:t>
            </a:r>
            <a:r>
              <a:rPr lang="en-US" i="0" dirty="0"/>
              <a:t> </a:t>
            </a:r>
            <a:r>
              <a:rPr lang="en-US" i="0" dirty="0" err="1"/>
              <a:t>kompaniyalariga</a:t>
            </a:r>
            <a:r>
              <a:rPr lang="en-US" i="0" dirty="0"/>
              <a:t> </a:t>
            </a:r>
            <a:r>
              <a:rPr lang="en-US" i="0" dirty="0" err="1"/>
              <a:t>yer</a:t>
            </a:r>
            <a:r>
              <a:rPr lang="en-US" i="0" dirty="0"/>
              <a:t> </a:t>
            </a:r>
            <a:r>
              <a:rPr lang="en-US" i="0" dirty="0" err="1"/>
              <a:t>uchastkalari</a:t>
            </a:r>
            <a:r>
              <a:rPr lang="en-US" i="0" dirty="0"/>
              <a:t> </a:t>
            </a:r>
            <a:r>
              <a:rPr lang="en-US" i="0" dirty="0" err="1"/>
              <a:t>ajratish</a:t>
            </a:r>
            <a:r>
              <a:rPr lang="en-US" i="0" dirty="0"/>
              <a:t> </a:t>
            </a:r>
            <a:r>
              <a:rPr lang="en-US" i="0" dirty="0" err="1"/>
              <a:t>bo‘yicha</a:t>
            </a:r>
            <a:r>
              <a:rPr lang="en-US" i="0" dirty="0"/>
              <a:t> </a:t>
            </a:r>
            <a:r>
              <a:rPr lang="en-US" i="0" dirty="0" err="1"/>
              <a:t>islohotlar</a:t>
            </a:r>
            <a:r>
              <a:rPr lang="en-US" i="0" dirty="0"/>
              <a:t> </a:t>
            </a:r>
            <a:r>
              <a:rPr lang="en-US" i="0" dirty="0" err="1"/>
              <a:t>boshlanishini</a:t>
            </a:r>
            <a:r>
              <a:rPr lang="en-US" i="0" dirty="0"/>
              <a:t> </a:t>
            </a:r>
            <a:r>
              <a:rPr lang="en-US" i="0" dirty="0" err="1"/>
              <a:t>e’lon</a:t>
            </a:r>
            <a:r>
              <a:rPr lang="en-US" i="0" dirty="0"/>
              <a:t> </a:t>
            </a:r>
            <a:r>
              <a:rPr lang="en-US" i="0" dirty="0" err="1"/>
              <a:t>qildi</a:t>
            </a:r>
            <a:r>
              <a:rPr lang="en-US" i="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12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Yaponiya</a:t>
            </a:r>
            <a:r>
              <a:rPr lang="en-US" dirty="0"/>
              <a:t> XXI </a:t>
            </a:r>
            <a:r>
              <a:rPr lang="en-US" dirty="0" err="1"/>
              <a:t>asrda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631825"/>
            <a:ext cx="2895599" cy="2154436"/>
          </a:xfrm>
        </p:spPr>
        <p:txBody>
          <a:bodyPr/>
          <a:lstStyle/>
          <a:p>
            <a:pPr indent="180975" algn="just"/>
            <a:r>
              <a:rPr lang="en-US" i="0" dirty="0" err="1"/>
              <a:t>Yaponiya</a:t>
            </a:r>
            <a:r>
              <a:rPr lang="en-US" i="0" dirty="0"/>
              <a:t> XXI </a:t>
            </a:r>
            <a:r>
              <a:rPr lang="en-US" i="0" dirty="0" err="1"/>
              <a:t>asr</a:t>
            </a:r>
            <a:r>
              <a:rPr lang="en-US" i="0" dirty="0"/>
              <a:t> </a:t>
            </a:r>
            <a:r>
              <a:rPr lang="en-US" i="0" dirty="0" err="1"/>
              <a:t>boshlarida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barqaror</a:t>
            </a:r>
            <a:r>
              <a:rPr lang="en-US" i="0" dirty="0"/>
              <a:t> </a:t>
            </a:r>
            <a:r>
              <a:rPr lang="en-US" i="0" dirty="0" err="1"/>
              <a:t>rivojlanayotgan</a:t>
            </a:r>
            <a:r>
              <a:rPr lang="en-US" i="0" dirty="0"/>
              <a:t> </a:t>
            </a:r>
            <a:r>
              <a:rPr lang="en-US" i="0" dirty="0" err="1"/>
              <a:t>mamlakat</a:t>
            </a:r>
            <a:r>
              <a:rPr lang="en-US" i="0" dirty="0"/>
              <a:t> </a:t>
            </a:r>
            <a:r>
              <a:rPr lang="en-US" i="0" dirty="0" err="1"/>
              <a:t>bo‘lib</a:t>
            </a:r>
            <a:r>
              <a:rPr lang="en-US" i="0" dirty="0"/>
              <a:t> </a:t>
            </a:r>
            <a:r>
              <a:rPr lang="en-US" i="0" dirty="0" err="1"/>
              <a:t>qolmoqda</a:t>
            </a:r>
            <a:r>
              <a:rPr lang="en-US" i="0" dirty="0"/>
              <a:t>. U 400 </a:t>
            </a:r>
            <a:r>
              <a:rPr lang="en-US" i="0" dirty="0" err="1"/>
              <a:t>mlrd</a:t>
            </a:r>
            <a:r>
              <a:rPr lang="en-US" i="0" dirty="0"/>
              <a:t>. </a:t>
            </a:r>
            <a:r>
              <a:rPr lang="en-US" i="0" dirty="0" err="1"/>
              <a:t>dollardan</a:t>
            </a:r>
            <a:r>
              <a:rPr lang="en-US" i="0" dirty="0"/>
              <a:t> </a:t>
            </a:r>
            <a:r>
              <a:rPr lang="en-US" i="0" dirty="0" err="1"/>
              <a:t>oshiqroq</a:t>
            </a:r>
            <a:r>
              <a:rPr lang="en-US" i="0" dirty="0"/>
              <a:t> </a:t>
            </a:r>
            <a:r>
              <a:rPr lang="en-US" i="0" dirty="0" err="1"/>
              <a:t>summaga</a:t>
            </a:r>
            <a:r>
              <a:rPr lang="en-US" i="0" dirty="0"/>
              <a:t> </a:t>
            </a:r>
            <a:r>
              <a:rPr lang="en-US" i="0" dirty="0" err="1"/>
              <a:t>teng</a:t>
            </a:r>
            <a:r>
              <a:rPr lang="en-US" i="0" dirty="0"/>
              <a:t> </a:t>
            </a:r>
            <a:r>
              <a:rPr lang="en-US" i="0" dirty="0" err="1"/>
              <a:t>mahsulot</a:t>
            </a:r>
            <a:r>
              <a:rPr lang="en-US" i="0" dirty="0"/>
              <a:t> </a:t>
            </a:r>
            <a:r>
              <a:rPr lang="en-US" i="0" dirty="0" err="1"/>
              <a:t>eksport</a:t>
            </a:r>
            <a:r>
              <a:rPr lang="en-US" i="0" dirty="0"/>
              <a:t> </a:t>
            </a:r>
            <a:r>
              <a:rPr lang="en-US" i="0" dirty="0" err="1"/>
              <a:t>qilyapti</a:t>
            </a:r>
            <a:r>
              <a:rPr lang="en-US" i="0" dirty="0"/>
              <a:t>.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sv-SE" i="0" dirty="0"/>
              <a:t>kemasozlik, traktorsozlik, metallni qayta ishlash sanoati uchun</a:t>
            </a:r>
            <a:endParaRPr lang="ru-RU" i="0" dirty="0"/>
          </a:p>
          <a:p>
            <a:pPr algn="just"/>
            <a:r>
              <a:rPr lang="en-US" i="0" dirty="0" err="1"/>
              <a:t>uskunalar</a:t>
            </a:r>
            <a:r>
              <a:rPr lang="en-US" i="0" dirty="0"/>
              <a:t> </a:t>
            </a:r>
            <a:r>
              <a:rPr lang="en-US" i="0" dirty="0" err="1"/>
              <a:t>ishlab</a:t>
            </a:r>
            <a:r>
              <a:rPr lang="en-US" i="0" dirty="0"/>
              <a:t> </a:t>
            </a:r>
            <a:r>
              <a:rPr lang="en-US" i="0" dirty="0" err="1"/>
              <a:t>chiqarish</a:t>
            </a:r>
            <a:r>
              <a:rPr lang="en-US" i="0" dirty="0"/>
              <a:t> </a:t>
            </a:r>
            <a:r>
              <a:rPr lang="en-US" i="0" dirty="0" err="1"/>
              <a:t>bo‘yicha</a:t>
            </a:r>
            <a:r>
              <a:rPr lang="en-US" i="0" dirty="0"/>
              <a:t> </a:t>
            </a:r>
            <a:r>
              <a:rPr lang="en-US" i="0" dirty="0" err="1"/>
              <a:t>dunyoda</a:t>
            </a:r>
            <a:r>
              <a:rPr lang="en-US" i="0" dirty="0"/>
              <a:t> </a:t>
            </a:r>
            <a:r>
              <a:rPr lang="en-US" i="0" dirty="0" err="1"/>
              <a:t>birinchi</a:t>
            </a:r>
            <a:r>
              <a:rPr lang="en-US" i="0" dirty="0"/>
              <a:t> </a:t>
            </a:r>
            <a:r>
              <a:rPr lang="en-US" i="0" dirty="0" err="1"/>
              <a:t>o‘rinni</a:t>
            </a:r>
            <a:r>
              <a:rPr lang="en-US" i="0" dirty="0"/>
              <a:t> </a:t>
            </a:r>
            <a:r>
              <a:rPr lang="en-US" i="0" dirty="0" err="1"/>
              <a:t>egallab</a:t>
            </a:r>
            <a:endParaRPr lang="en-US" i="0" dirty="0"/>
          </a:p>
          <a:p>
            <a:pPr algn="just"/>
            <a:r>
              <a:rPr lang="en-US" i="0" dirty="0" err="1"/>
              <a:t>turibdi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3076" name="Picture 4" descr="Yaponiya esminetslarining yangi filiali. Harbiy kemalar dunyosidagi yapon  esminetslarining alternativ tarmog'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860425"/>
            <a:ext cx="2286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41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taraqqiyoti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41234"/>
            <a:ext cx="5181600" cy="1969770"/>
          </a:xfrm>
        </p:spPr>
        <p:txBody>
          <a:bodyPr/>
          <a:lstStyle/>
          <a:p>
            <a:pPr indent="180975" algn="just"/>
            <a:r>
              <a:rPr lang="en-US" sz="1600" i="0" dirty="0"/>
              <a:t>U </a:t>
            </a:r>
            <a:r>
              <a:rPr lang="en-US" sz="1600" i="0" dirty="0" err="1"/>
              <a:t>po‘lat</a:t>
            </a:r>
            <a:r>
              <a:rPr lang="en-US" sz="1600" i="0" dirty="0"/>
              <a:t>, </a:t>
            </a:r>
            <a:r>
              <a:rPr lang="en-US" sz="1600" i="0" dirty="0" err="1"/>
              <a:t>televizorlar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avtomobil</a:t>
            </a:r>
            <a:r>
              <a:rPr lang="en-US" sz="1600" i="0" dirty="0"/>
              <a:t> </a:t>
            </a:r>
            <a:r>
              <a:rPr lang="en-US" sz="1600" i="0" dirty="0" err="1"/>
              <a:t>ishlab</a:t>
            </a:r>
            <a:r>
              <a:rPr lang="en-US" sz="1600" i="0" dirty="0"/>
              <a:t> </a:t>
            </a:r>
            <a:r>
              <a:rPr lang="en-US" sz="1600" i="0" dirty="0" err="1"/>
              <a:t>chiqarishda</a:t>
            </a:r>
            <a:r>
              <a:rPr lang="en-US" sz="1600" i="0" dirty="0"/>
              <a:t> ham </a:t>
            </a:r>
            <a:r>
              <a:rPr lang="en-US" sz="1600" i="0" dirty="0" err="1"/>
              <a:t>jahonda</a:t>
            </a:r>
            <a:r>
              <a:rPr lang="en-US" sz="1600" i="0" dirty="0"/>
              <a:t> </a:t>
            </a:r>
            <a:r>
              <a:rPr lang="en-US" sz="1600" i="0" dirty="0" err="1"/>
              <a:t>yetakchilardan</a:t>
            </a:r>
            <a:r>
              <a:rPr lang="en-US" sz="1600" i="0" dirty="0"/>
              <a:t> </a:t>
            </a:r>
            <a:r>
              <a:rPr lang="en-US" sz="1600" i="0" dirty="0" err="1"/>
              <a:t>hisoblanadi</a:t>
            </a:r>
            <a:r>
              <a:rPr lang="en-US" sz="1600" i="0" dirty="0"/>
              <a:t>. </a:t>
            </a:r>
            <a:r>
              <a:rPr lang="en-US" sz="1600" i="0" dirty="0" err="1"/>
              <a:t>Yaponiya</a:t>
            </a:r>
            <a:r>
              <a:rPr lang="en-US" sz="1600" i="0" dirty="0"/>
              <a:t> YIM </a:t>
            </a:r>
            <a:r>
              <a:rPr lang="en-US" sz="1600" i="0" dirty="0" err="1"/>
              <a:t>hajmi</a:t>
            </a:r>
            <a:r>
              <a:rPr lang="en-US" sz="1600" i="0" dirty="0"/>
              <a:t> </a:t>
            </a:r>
            <a:r>
              <a:rPr lang="en-US" sz="1600" i="0" dirty="0" err="1"/>
              <a:t>bo‘yicha</a:t>
            </a:r>
            <a:r>
              <a:rPr lang="en-US" sz="1600" i="0" dirty="0"/>
              <a:t> </a:t>
            </a:r>
            <a:r>
              <a:rPr lang="en-US" sz="1600" i="0" dirty="0" err="1"/>
              <a:t>jahonda</a:t>
            </a:r>
            <a:r>
              <a:rPr lang="en-US" sz="1600" i="0" dirty="0"/>
              <a:t> AQSH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Xitoydan</a:t>
            </a:r>
            <a:r>
              <a:rPr lang="en-US" sz="1600" i="0" dirty="0"/>
              <a:t> </a:t>
            </a:r>
            <a:r>
              <a:rPr lang="en-US" sz="1600" i="0" dirty="0" err="1"/>
              <a:t>so‘ng</a:t>
            </a:r>
            <a:r>
              <a:rPr lang="en-US" sz="1600" i="0" dirty="0"/>
              <a:t> </a:t>
            </a:r>
            <a:r>
              <a:rPr lang="en-US" sz="1600" i="0" dirty="0" err="1"/>
              <a:t>uchinchi</a:t>
            </a:r>
            <a:r>
              <a:rPr lang="en-US" sz="1600" i="0" dirty="0"/>
              <a:t> </a:t>
            </a:r>
            <a:r>
              <a:rPr lang="en-US" sz="1600" i="0" dirty="0" err="1"/>
              <a:t>o‘rinni</a:t>
            </a:r>
            <a:r>
              <a:rPr lang="en-US" sz="1600" i="0" dirty="0"/>
              <a:t> </a:t>
            </a:r>
            <a:r>
              <a:rPr lang="en-US" sz="1600" i="0" dirty="0" err="1"/>
              <a:t>egallab</a:t>
            </a:r>
            <a:r>
              <a:rPr lang="en-US" sz="1600" i="0" dirty="0"/>
              <a:t> </a:t>
            </a:r>
            <a:r>
              <a:rPr lang="en-US" sz="1600" i="0" dirty="0" err="1"/>
              <a:t>turibdi</a:t>
            </a:r>
            <a:r>
              <a:rPr lang="en-US" sz="1600" i="0" dirty="0"/>
              <a:t>. </a:t>
            </a:r>
            <a:r>
              <a:rPr lang="en-US" sz="1600" i="0" dirty="0" err="1"/>
              <a:t>Yaponiya</a:t>
            </a:r>
            <a:r>
              <a:rPr lang="en-US" sz="1600" i="0" dirty="0"/>
              <a:t> </a:t>
            </a:r>
            <a:r>
              <a:rPr lang="en-US" sz="1600" i="0" dirty="0" err="1"/>
              <a:t>ko‘plab</a:t>
            </a:r>
            <a:r>
              <a:rPr lang="en-US" sz="1600" i="0" dirty="0"/>
              <a:t> </a:t>
            </a:r>
            <a:r>
              <a:rPr lang="en-US" sz="1600" i="0" dirty="0" err="1"/>
              <a:t>orollardan</a:t>
            </a:r>
            <a:r>
              <a:rPr lang="en-US" sz="1600" i="0" dirty="0"/>
              <a:t> </a:t>
            </a:r>
            <a:r>
              <a:rPr lang="en-US" sz="1600" i="0" dirty="0" err="1"/>
              <a:t>iborat</a:t>
            </a:r>
            <a:r>
              <a:rPr lang="en-US" sz="1600" i="0" dirty="0"/>
              <a:t> </a:t>
            </a:r>
            <a:r>
              <a:rPr lang="en-US" sz="1600" i="0" dirty="0" err="1"/>
              <a:t>mamlakat</a:t>
            </a:r>
            <a:r>
              <a:rPr lang="en-US" sz="1600" i="0" dirty="0"/>
              <a:t>. U </a:t>
            </a:r>
            <a:r>
              <a:rPr lang="en-US" sz="1600" i="0" dirty="0" err="1"/>
              <a:t>boshqa</a:t>
            </a:r>
            <a:r>
              <a:rPr lang="en-US" sz="1600" i="0" dirty="0"/>
              <a:t> </a:t>
            </a:r>
            <a:r>
              <a:rPr lang="en-US" sz="1600" i="0" dirty="0" err="1"/>
              <a:t>mamlakatlarga</a:t>
            </a:r>
            <a:r>
              <a:rPr lang="en-US" sz="1600" i="0" dirty="0"/>
              <a:t> </a:t>
            </a:r>
            <a:r>
              <a:rPr lang="sv-SE" sz="1600" i="0" dirty="0"/>
              <a:t>nisbatan tabiat kuchlari: okean bo‘ronlari, tayfunlar, zilzilalarga k</a:t>
            </a:r>
            <a:r>
              <a:rPr lang="en-US" sz="1600" i="0" dirty="0" err="1"/>
              <a:t>o‘proq</a:t>
            </a:r>
            <a:r>
              <a:rPr lang="en-US" sz="1600" i="0" dirty="0"/>
              <a:t> </a:t>
            </a:r>
            <a:r>
              <a:rPr lang="en-US" sz="1600" i="0" dirty="0" err="1"/>
              <a:t>bog‘liq</a:t>
            </a:r>
            <a:r>
              <a:rPr lang="en-US" sz="1600" i="0" dirty="0"/>
              <a:t>. </a:t>
            </a:r>
            <a:r>
              <a:rPr lang="en-US" sz="1600" i="0" dirty="0" err="1"/>
              <a:t>Yaponlar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ishlab</a:t>
            </a:r>
            <a:r>
              <a:rPr lang="en-US" sz="1600" i="0" dirty="0"/>
              <a:t> </a:t>
            </a:r>
            <a:r>
              <a:rPr lang="en-US" sz="1600" i="0" dirty="0" err="1"/>
              <a:t>chiqarish</a:t>
            </a:r>
            <a:r>
              <a:rPr lang="en-US" sz="1600" i="0" dirty="0"/>
              <a:t> </a:t>
            </a:r>
            <a:r>
              <a:rPr lang="en-US" sz="1600" i="0" dirty="0" err="1"/>
              <a:t>madaniyatida</a:t>
            </a:r>
            <a:r>
              <a:rPr lang="en-US" sz="1600" i="0" dirty="0"/>
              <a:t> </a:t>
            </a:r>
            <a:r>
              <a:rPr lang="en-US" sz="1600" i="0" dirty="0" err="1"/>
              <a:t>ana</a:t>
            </a:r>
            <a:r>
              <a:rPr lang="en-US" sz="1600" i="0" dirty="0"/>
              <a:t> </a:t>
            </a:r>
            <a:r>
              <a:rPr lang="en-US" sz="1600" i="0" dirty="0" err="1"/>
              <a:t>shu</a:t>
            </a:r>
            <a:r>
              <a:rPr lang="en-US" sz="1600" i="0" dirty="0"/>
              <a:t> </a:t>
            </a:r>
            <a:r>
              <a:rPr lang="en-US" sz="1600" i="0" dirty="0" err="1"/>
              <a:t>bog‘liqlikni</a:t>
            </a:r>
            <a:r>
              <a:rPr lang="en-US" sz="1600" i="0" dirty="0"/>
              <a:t> </a:t>
            </a:r>
            <a:r>
              <a:rPr lang="en-US" sz="1600" i="0" dirty="0" err="1"/>
              <a:t>kamaytirishga</a:t>
            </a:r>
            <a:r>
              <a:rPr lang="en-US" sz="1600" i="0" dirty="0"/>
              <a:t> </a:t>
            </a:r>
            <a:r>
              <a:rPr lang="en-US" sz="1600" i="0" dirty="0" err="1"/>
              <a:t>intilib</a:t>
            </a:r>
            <a:r>
              <a:rPr lang="en-US" sz="1600" i="0" dirty="0"/>
              <a:t> </a:t>
            </a:r>
            <a:r>
              <a:rPr lang="en-US" sz="1600" i="0" dirty="0" err="1"/>
              <a:t>keldi</a:t>
            </a:r>
            <a:r>
              <a:rPr lang="en-US" sz="1600" i="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138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Fukusima</a:t>
            </a:r>
            <a:r>
              <a:rPr lang="en-US" dirty="0"/>
              <a:t> </a:t>
            </a:r>
            <a:r>
              <a:rPr lang="en-US" dirty="0" err="1"/>
              <a:t>fojiasi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631825"/>
            <a:ext cx="3276599" cy="2154436"/>
          </a:xfrm>
        </p:spPr>
        <p:txBody>
          <a:bodyPr/>
          <a:lstStyle/>
          <a:p>
            <a:pPr indent="177800" algn="just"/>
            <a:r>
              <a:rPr lang="sv-SE" i="0" dirty="0"/>
              <a:t>2011-yil mart oyida Xonsyu orolida</a:t>
            </a:r>
            <a:r>
              <a:rPr lang="ru-RU" i="0" dirty="0"/>
              <a:t> </a:t>
            </a:r>
            <a:r>
              <a:rPr lang="en-US" i="0" dirty="0" err="1"/>
              <a:t>yuz</a:t>
            </a:r>
            <a:r>
              <a:rPr lang="en-US" i="0" dirty="0"/>
              <a:t> </a:t>
            </a:r>
            <a:r>
              <a:rPr lang="en-US" i="0" dirty="0" err="1"/>
              <a:t>bergan</a:t>
            </a:r>
            <a:r>
              <a:rPr lang="en-US" i="0" dirty="0"/>
              <a:t> </a:t>
            </a:r>
            <a:r>
              <a:rPr lang="en-US" i="0" dirty="0" err="1"/>
              <a:t>zilzila</a:t>
            </a:r>
            <a:r>
              <a:rPr lang="en-US" i="0" dirty="0"/>
              <a:t> </a:t>
            </a:r>
            <a:r>
              <a:rPr lang="en-US" i="0" dirty="0" err="1"/>
              <a:t>Yaponiyaga</a:t>
            </a:r>
            <a:r>
              <a:rPr lang="en-US" i="0" dirty="0"/>
              <a:t> </a:t>
            </a:r>
            <a:r>
              <a:rPr lang="en-US" i="0" dirty="0" err="1"/>
              <a:t>katta</a:t>
            </a:r>
            <a:r>
              <a:rPr lang="en-US" i="0" dirty="0"/>
              <a:t> </a:t>
            </a:r>
            <a:r>
              <a:rPr lang="en-US" i="0" dirty="0" err="1"/>
              <a:t>zarar</a:t>
            </a:r>
            <a:r>
              <a:rPr lang="ru-RU" i="0" dirty="0"/>
              <a:t> </a:t>
            </a:r>
            <a:r>
              <a:rPr lang="en-US" i="0" dirty="0" err="1"/>
              <a:t>yetkazdi</a:t>
            </a:r>
            <a:r>
              <a:rPr lang="en-US" i="0" dirty="0"/>
              <a:t>. </a:t>
            </a:r>
            <a:r>
              <a:rPr lang="en-US" i="0" dirty="0" err="1"/>
              <a:t>Minglab</a:t>
            </a:r>
            <a:r>
              <a:rPr lang="en-US" i="0" dirty="0"/>
              <a:t> </a:t>
            </a:r>
            <a:r>
              <a:rPr lang="en-US" i="0" dirty="0" err="1"/>
              <a:t>kishilar</a:t>
            </a:r>
            <a:r>
              <a:rPr lang="en-US" i="0" dirty="0"/>
              <a:t> </a:t>
            </a:r>
            <a:r>
              <a:rPr lang="en-US" i="0" dirty="0" err="1"/>
              <a:t>halok</a:t>
            </a:r>
            <a:r>
              <a:rPr lang="en-US" i="0" dirty="0"/>
              <a:t> </a:t>
            </a:r>
            <a:r>
              <a:rPr lang="en-US" i="0" dirty="0" err="1"/>
              <a:t>bo‘ldi</a:t>
            </a:r>
            <a:r>
              <a:rPr lang="en-US" i="0" dirty="0"/>
              <a:t>,</a:t>
            </a:r>
          </a:p>
          <a:p>
            <a:pPr indent="177800" algn="just"/>
            <a:r>
              <a:rPr lang="en-US" i="0" dirty="0"/>
              <a:t>300 </a:t>
            </a:r>
            <a:r>
              <a:rPr lang="en-US" i="0" dirty="0" err="1"/>
              <a:t>mingdan</a:t>
            </a:r>
            <a:r>
              <a:rPr lang="en-US" i="0" dirty="0"/>
              <a:t> </a:t>
            </a:r>
            <a:r>
              <a:rPr lang="en-US" i="0" dirty="0" err="1"/>
              <a:t>oshiq</a:t>
            </a:r>
            <a:r>
              <a:rPr lang="en-US" i="0" dirty="0"/>
              <a:t> </a:t>
            </a:r>
            <a:r>
              <a:rPr lang="en-US" i="0" dirty="0" err="1"/>
              <a:t>kishi</a:t>
            </a:r>
            <a:r>
              <a:rPr lang="en-US" i="0" dirty="0"/>
              <a:t> </a:t>
            </a:r>
            <a:r>
              <a:rPr lang="en-US" i="0" dirty="0" err="1"/>
              <a:t>boshpanasiz</a:t>
            </a:r>
            <a:r>
              <a:rPr lang="en-US" i="0" dirty="0"/>
              <a:t> </a:t>
            </a:r>
            <a:r>
              <a:rPr lang="en-US" i="0" dirty="0" err="1"/>
              <a:t>qoldi</a:t>
            </a:r>
            <a:r>
              <a:rPr lang="en-US" i="0" dirty="0"/>
              <a:t>. B</a:t>
            </a:r>
            <a:r>
              <a:rPr lang="sv-SE" i="0" dirty="0"/>
              <a:t>ir necha atom elektrostan-siyalariga zarar y</a:t>
            </a:r>
            <a:r>
              <a:rPr lang="en-US" i="0" dirty="0" err="1"/>
              <a:t>etdi</a:t>
            </a:r>
            <a:r>
              <a:rPr lang="en-US" i="0" dirty="0"/>
              <a:t>, Fukusima-1 atom </a:t>
            </a:r>
            <a:r>
              <a:rPr lang="en-US" i="0" dirty="0" err="1"/>
              <a:t>elektrostansiyasidan</a:t>
            </a:r>
            <a:r>
              <a:rPr lang="en-US" i="0" dirty="0"/>
              <a:t> </a:t>
            </a:r>
            <a:r>
              <a:rPr lang="en-US" i="0" dirty="0" err="1"/>
              <a:t>radioaktiv</a:t>
            </a:r>
            <a:r>
              <a:rPr lang="en-US" i="0" dirty="0"/>
              <a:t> </a:t>
            </a:r>
            <a:r>
              <a:rPr lang="en-US" i="0" dirty="0" err="1"/>
              <a:t>moddalar</a:t>
            </a:r>
            <a:r>
              <a:rPr lang="ru-RU" i="0" dirty="0"/>
              <a:t>-</a:t>
            </a:r>
            <a:r>
              <a:rPr lang="en-US" i="0" dirty="0" err="1"/>
              <a:t>ning</a:t>
            </a:r>
            <a:r>
              <a:rPr lang="en-US" i="0" dirty="0"/>
              <a:t> </a:t>
            </a:r>
            <a:r>
              <a:rPr lang="en-US" i="0" dirty="0" err="1"/>
              <a:t>atrof-muhitga</a:t>
            </a:r>
            <a:r>
              <a:rPr lang="en-US" i="0" dirty="0"/>
              <a:t> </a:t>
            </a:r>
            <a:r>
              <a:rPr lang="en-US" i="0" dirty="0" err="1"/>
              <a:t>tarqalishi</a:t>
            </a:r>
            <a:r>
              <a:rPr lang="en-US" i="0" dirty="0"/>
              <a:t> </a:t>
            </a:r>
            <a:r>
              <a:rPr lang="en-US" i="0" dirty="0" err="1"/>
              <a:t>yuz</a:t>
            </a:r>
            <a:r>
              <a:rPr lang="en-US" i="0" dirty="0"/>
              <a:t> </a:t>
            </a:r>
            <a:r>
              <a:rPr lang="en-US" i="0" dirty="0" err="1"/>
              <a:t>berdi</a:t>
            </a:r>
            <a:r>
              <a:rPr lang="en-US" i="0" dirty="0"/>
              <a:t>. </a:t>
            </a:r>
            <a:r>
              <a:rPr lang="en-US" i="0" dirty="0" err="1"/>
              <a:t>Mamlakatga</a:t>
            </a:r>
            <a:r>
              <a:rPr lang="en-US" i="0" dirty="0"/>
              <a:t> </a:t>
            </a:r>
            <a:r>
              <a:rPr lang="en-US" i="0" dirty="0" err="1"/>
              <a:t>juda</a:t>
            </a:r>
            <a:r>
              <a:rPr lang="en-US" i="0" dirty="0"/>
              <a:t> </a:t>
            </a:r>
            <a:r>
              <a:rPr lang="en-US" i="0" dirty="0" err="1"/>
              <a:t>katta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zarar</a:t>
            </a:r>
            <a:r>
              <a:rPr lang="en-US" i="0" dirty="0"/>
              <a:t> </a:t>
            </a:r>
            <a:r>
              <a:rPr lang="en-US" i="0" dirty="0" err="1"/>
              <a:t>yetkazildi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099" y="784225"/>
            <a:ext cx="181609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6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Yaponiya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siyosatda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10200" cy="2185214"/>
          </a:xfrm>
        </p:spPr>
        <p:txBody>
          <a:bodyPr/>
          <a:lstStyle/>
          <a:p>
            <a:pPr indent="180975" algn="just"/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tashqi</a:t>
            </a:r>
            <a:r>
              <a:rPr lang="en-US" i="0" dirty="0"/>
              <a:t> </a:t>
            </a:r>
            <a:r>
              <a:rPr lang="en-US" i="0" dirty="0" err="1"/>
              <a:t>siyosatida</a:t>
            </a:r>
            <a:r>
              <a:rPr lang="en-US" i="0" dirty="0"/>
              <a:t> AQSH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munosabatlar</a:t>
            </a:r>
            <a:r>
              <a:rPr lang="en-US" i="0" dirty="0"/>
              <a:t> </a:t>
            </a:r>
            <a:r>
              <a:rPr lang="en-US" i="0" dirty="0" err="1"/>
              <a:t>asosiy</a:t>
            </a:r>
            <a:r>
              <a:rPr lang="en-US" i="0" dirty="0"/>
              <a:t> </a:t>
            </a:r>
            <a:r>
              <a:rPr lang="en-US" i="0" dirty="0" err="1"/>
              <a:t>o‘rin</a:t>
            </a:r>
            <a:r>
              <a:rPr lang="en-US" i="0" dirty="0"/>
              <a:t> </a:t>
            </a:r>
            <a:r>
              <a:rPr lang="en-US" i="0" dirty="0" err="1"/>
              <a:t>tutadi</a:t>
            </a:r>
            <a:r>
              <a:rPr lang="en-US" i="0" dirty="0"/>
              <a:t>. </a:t>
            </a:r>
            <a:r>
              <a:rPr lang="en-US" i="0" dirty="0" err="1"/>
              <a:t>Ikkinchi</a:t>
            </a:r>
            <a:r>
              <a:rPr lang="en-US" i="0" dirty="0"/>
              <a:t> </a:t>
            </a:r>
            <a:r>
              <a:rPr lang="en-US" i="0" dirty="0" err="1"/>
              <a:t>jahon</a:t>
            </a:r>
            <a:r>
              <a:rPr lang="en-US" i="0" dirty="0"/>
              <a:t> </a:t>
            </a:r>
            <a:r>
              <a:rPr lang="en-US" i="0" dirty="0" err="1"/>
              <a:t>urushi</a:t>
            </a:r>
            <a:r>
              <a:rPr lang="en-US" i="0" dirty="0"/>
              <a:t> </a:t>
            </a:r>
            <a:r>
              <a:rPr lang="en-US" i="0" dirty="0" err="1"/>
              <a:t>yakunlangandan</a:t>
            </a:r>
            <a:r>
              <a:rPr lang="en-US" i="0" dirty="0"/>
              <a:t> </a:t>
            </a:r>
            <a:r>
              <a:rPr lang="en-US" i="0" dirty="0" err="1"/>
              <a:t>beri</a:t>
            </a:r>
            <a:r>
              <a:rPr lang="en-US" i="0" dirty="0"/>
              <a:t>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Sindzo</a:t>
            </a:r>
            <a:r>
              <a:rPr lang="en-US" i="0" dirty="0"/>
              <a:t> Abe </a:t>
            </a:r>
            <a:r>
              <a:rPr lang="en-US" i="0" dirty="0" err="1"/>
              <a:t>AQSHning</a:t>
            </a:r>
            <a:r>
              <a:rPr lang="en-US" i="0" dirty="0"/>
              <a:t> </a:t>
            </a:r>
            <a:r>
              <a:rPr lang="en-US" i="0" dirty="0" err="1"/>
              <a:t>mintaqadagi</a:t>
            </a:r>
            <a:r>
              <a:rPr lang="en-US" i="0" dirty="0"/>
              <a:t> </a:t>
            </a:r>
            <a:r>
              <a:rPr lang="en-US" i="0" dirty="0" err="1"/>
              <a:t>eng</a:t>
            </a:r>
            <a:r>
              <a:rPr lang="en-US" i="0" dirty="0"/>
              <a:t> </a:t>
            </a:r>
            <a:r>
              <a:rPr lang="en-US" i="0" dirty="0" err="1"/>
              <a:t>yaqin</a:t>
            </a:r>
            <a:r>
              <a:rPr lang="en-US" i="0" dirty="0"/>
              <a:t> </a:t>
            </a:r>
            <a:r>
              <a:rPr lang="en-US" i="0" dirty="0" err="1"/>
              <a:t>savdo</a:t>
            </a:r>
            <a:r>
              <a:rPr lang="en-US" i="0" dirty="0"/>
              <a:t> </a:t>
            </a:r>
            <a:r>
              <a:rPr lang="en-US" i="0" dirty="0" err="1"/>
              <a:t>hamkori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strategik</a:t>
            </a:r>
            <a:r>
              <a:rPr lang="en-US" i="0" dirty="0"/>
              <a:t> </a:t>
            </a:r>
            <a:r>
              <a:rPr lang="en-US" i="0" dirty="0" err="1"/>
              <a:t>sherigi</a:t>
            </a:r>
            <a:r>
              <a:rPr lang="en-US" i="0" dirty="0"/>
              <a:t> b</a:t>
            </a:r>
            <a:r>
              <a:rPr lang="es-ES" i="0" dirty="0"/>
              <a:t>o‘lib kelmoqda. Yaponiyaning Xitoy bilan munosabatlari ancha murakkab. </a:t>
            </a:r>
            <a:r>
              <a:rPr lang="en-US" i="0" dirty="0"/>
              <a:t>2005-yili </a:t>
            </a:r>
            <a:r>
              <a:rPr lang="en-US" i="0" dirty="0" err="1"/>
              <a:t>J.Koidzumi</a:t>
            </a:r>
            <a:r>
              <a:rPr lang="en-US" i="0" dirty="0"/>
              <a:t> </a:t>
            </a:r>
            <a:r>
              <a:rPr lang="en-US" i="0" dirty="0" err="1"/>
              <a:t>hukumati</a:t>
            </a:r>
            <a:r>
              <a:rPr lang="en-US" i="0" dirty="0"/>
              <a:t> </a:t>
            </a:r>
            <a:r>
              <a:rPr lang="en-US" i="0" dirty="0" err="1"/>
              <a:t>Tayvan</a:t>
            </a:r>
            <a:r>
              <a:rPr lang="en-US" i="0" dirty="0"/>
              <a:t> </a:t>
            </a:r>
            <a:r>
              <a:rPr lang="en-US" i="0" dirty="0" err="1"/>
              <a:t>oroli</a:t>
            </a:r>
            <a:r>
              <a:rPr lang="en-US" i="0" dirty="0"/>
              <a:t> </a:t>
            </a:r>
            <a:r>
              <a:rPr lang="en-US" i="0" dirty="0" err="1"/>
              <a:t>masalasida</a:t>
            </a:r>
            <a:r>
              <a:rPr lang="en-US" i="0" dirty="0"/>
              <a:t> ilk </a:t>
            </a:r>
            <a:r>
              <a:rPr lang="en-US" i="0" dirty="0" err="1"/>
              <a:t>bor</a:t>
            </a:r>
            <a:r>
              <a:rPr lang="en-US" i="0" dirty="0"/>
              <a:t> </a:t>
            </a:r>
            <a:r>
              <a:rPr lang="en-US" i="0" dirty="0" err="1"/>
              <a:t>AQSHni</a:t>
            </a:r>
            <a:r>
              <a:rPr lang="en-US" i="0" dirty="0"/>
              <a:t> </a:t>
            </a:r>
            <a:r>
              <a:rPr lang="en-US" i="0" dirty="0" err="1"/>
              <a:t>ochiq</a:t>
            </a:r>
            <a:r>
              <a:rPr lang="en-US" i="0" dirty="0"/>
              <a:t> </a:t>
            </a:r>
            <a:r>
              <a:rPr lang="en-US" i="0" dirty="0" err="1"/>
              <a:t>qo‘llaganda</a:t>
            </a:r>
            <a:r>
              <a:rPr lang="en-US" i="0" dirty="0"/>
              <a:t> </a:t>
            </a:r>
            <a:r>
              <a:rPr lang="en-US" i="0" dirty="0" err="1"/>
              <a:t>Xitoy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munosabatlari</a:t>
            </a:r>
            <a:r>
              <a:rPr lang="en-US" i="0" dirty="0"/>
              <a:t> </a:t>
            </a:r>
            <a:r>
              <a:rPr lang="en-US" i="0" dirty="0" err="1"/>
              <a:t>keskin</a:t>
            </a:r>
            <a:r>
              <a:rPr lang="en-US" i="0" dirty="0"/>
              <a:t> </a:t>
            </a:r>
            <a:r>
              <a:rPr lang="en-US" i="0" dirty="0" err="1"/>
              <a:t>yomonlashdi</a:t>
            </a:r>
            <a:r>
              <a:rPr lang="en-US" i="0" dirty="0"/>
              <a:t>. </a:t>
            </a:r>
            <a:r>
              <a:rPr lang="en-US" i="0" dirty="0" err="1"/>
              <a:t>Jahon</a:t>
            </a:r>
            <a:r>
              <a:rPr lang="en-US" i="0" dirty="0"/>
              <a:t> </a:t>
            </a:r>
            <a:r>
              <a:rPr lang="en-US" i="0" dirty="0" err="1"/>
              <a:t>hamjamiyatini</a:t>
            </a:r>
            <a:r>
              <a:rPr lang="en-US" i="0" dirty="0"/>
              <a:t> </a:t>
            </a:r>
            <a:r>
              <a:rPr lang="en-US" i="0" dirty="0" err="1"/>
              <a:t>tashvishga</a:t>
            </a:r>
            <a:r>
              <a:rPr lang="en-US" i="0" dirty="0"/>
              <a:t> </a:t>
            </a:r>
            <a:r>
              <a:rPr lang="en-US" i="0" dirty="0" err="1"/>
              <a:t>solib</a:t>
            </a:r>
            <a:r>
              <a:rPr lang="en-US" i="0" dirty="0"/>
              <a:t> </a:t>
            </a:r>
            <a:r>
              <a:rPr lang="en-US" i="0" dirty="0" err="1"/>
              <a:t>kelayotgan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2017-yili </a:t>
            </a:r>
            <a:r>
              <a:rPr lang="en-US" i="0" dirty="0" err="1"/>
              <a:t>yanada</a:t>
            </a:r>
            <a:r>
              <a:rPr lang="en-US" i="0" dirty="0"/>
              <a:t> </a:t>
            </a:r>
            <a:r>
              <a:rPr lang="en-US" i="0" dirty="0" err="1"/>
              <a:t>keskinlashgan</a:t>
            </a:r>
            <a:r>
              <a:rPr lang="en-US" i="0" dirty="0"/>
              <a:t> </a:t>
            </a:r>
            <a:r>
              <a:rPr lang="en-US" i="0" dirty="0" err="1"/>
              <a:t>Shimoliy</a:t>
            </a:r>
            <a:r>
              <a:rPr lang="en-US" i="0" dirty="0"/>
              <a:t> </a:t>
            </a:r>
            <a:r>
              <a:rPr lang="en-US" i="0" dirty="0" err="1"/>
              <a:t>Koreya</a:t>
            </a:r>
            <a:r>
              <a:rPr lang="en-US" i="0" dirty="0"/>
              <a:t> </a:t>
            </a:r>
            <a:r>
              <a:rPr lang="en-US" i="0" dirty="0" err="1"/>
              <a:t>masalasida</a:t>
            </a:r>
            <a:r>
              <a:rPr lang="en-US" i="0" dirty="0"/>
              <a:t> ham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Xitoy</a:t>
            </a:r>
            <a:r>
              <a:rPr lang="en-US" i="0" dirty="0"/>
              <a:t> </a:t>
            </a:r>
            <a:r>
              <a:rPr lang="en-US" i="0" dirty="0" err="1"/>
              <a:t>o‘rtasida</a:t>
            </a:r>
            <a:r>
              <a:rPr lang="en-US" i="0" dirty="0"/>
              <a:t> </a:t>
            </a:r>
            <a:r>
              <a:rPr lang="en-US" i="0" dirty="0" err="1"/>
              <a:t>kelishmovchiliklar</a:t>
            </a:r>
            <a:r>
              <a:rPr lang="en-US" i="0" dirty="0"/>
              <a:t> </a:t>
            </a:r>
            <a:r>
              <a:rPr lang="en-US" i="0" dirty="0" err="1"/>
              <a:t>mavjud</a:t>
            </a:r>
            <a:r>
              <a:rPr lang="en-US" i="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40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Mustahkamlash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savol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topshiriqlar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784225"/>
            <a:ext cx="4893589" cy="17389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0" dirty="0"/>
              <a:t>1. 1990-yillari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iqtisodiyotida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o‘zgarishlar</a:t>
            </a:r>
            <a:r>
              <a:rPr lang="en-US" i="0" dirty="0"/>
              <a:t> </a:t>
            </a:r>
            <a:r>
              <a:rPr lang="en-US" i="0" dirty="0" err="1"/>
              <a:t>yuz</a:t>
            </a:r>
            <a:r>
              <a:rPr lang="en-US" i="0" dirty="0"/>
              <a:t> </a:t>
            </a:r>
            <a:r>
              <a:rPr lang="en-US" i="0" dirty="0" err="1"/>
              <a:t>berdi</a:t>
            </a:r>
            <a:r>
              <a:rPr lang="en-US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i="0" dirty="0"/>
              <a:t>2. Ryutaro </a:t>
            </a:r>
            <a:r>
              <a:rPr lang="en-US" i="0" dirty="0" err="1"/>
              <a:t>Xasimoto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islohotlarni</a:t>
            </a:r>
            <a:r>
              <a:rPr lang="en-US" i="0" dirty="0"/>
              <a:t> </a:t>
            </a:r>
            <a:r>
              <a:rPr lang="en-US" i="0" dirty="0" err="1"/>
              <a:t>e’lon</a:t>
            </a:r>
            <a:r>
              <a:rPr lang="en-US" i="0" dirty="0"/>
              <a:t> </a:t>
            </a:r>
            <a:r>
              <a:rPr lang="en-US" i="0" dirty="0" err="1"/>
              <a:t>qildi</a:t>
            </a:r>
            <a:r>
              <a:rPr lang="en-US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i="0" dirty="0"/>
              <a:t>3. XXI </a:t>
            </a:r>
            <a:r>
              <a:rPr lang="en-US" i="0" dirty="0" err="1"/>
              <a:t>asrda</a:t>
            </a:r>
            <a:r>
              <a:rPr lang="en-US" i="0" dirty="0"/>
              <a:t> </a:t>
            </a:r>
            <a:r>
              <a:rPr lang="en-US" i="0" dirty="0" err="1"/>
              <a:t>Yaponiyaning</a:t>
            </a:r>
            <a:r>
              <a:rPr lang="en-US" i="0" dirty="0"/>
              <a:t> </a:t>
            </a:r>
            <a:r>
              <a:rPr lang="en-US" i="0" dirty="0" err="1"/>
              <a:t>barqaror</a:t>
            </a:r>
            <a:r>
              <a:rPr lang="en-US" i="0" dirty="0"/>
              <a:t> </a:t>
            </a:r>
            <a:r>
              <a:rPr lang="en-US" i="0" dirty="0" err="1"/>
              <a:t>rivojlanishi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omillarga</a:t>
            </a:r>
            <a:r>
              <a:rPr lang="en-US" i="0" dirty="0"/>
              <a:t> </a:t>
            </a:r>
            <a:r>
              <a:rPr lang="en-US" i="0" dirty="0" err="1"/>
              <a:t>tayanadi</a:t>
            </a:r>
            <a:r>
              <a:rPr lang="en-US" i="0" dirty="0"/>
              <a:t>?</a:t>
            </a:r>
          </a:p>
          <a:p>
            <a:pPr>
              <a:spcAft>
                <a:spcPts val="600"/>
              </a:spcAft>
            </a:pPr>
            <a:r>
              <a:rPr lang="en-US" i="0" dirty="0"/>
              <a:t>4. </a:t>
            </a:r>
            <a:r>
              <a:rPr lang="en-US" i="0" dirty="0" err="1"/>
              <a:t>Yaponiya</a:t>
            </a:r>
            <a:r>
              <a:rPr lang="en-US" i="0" dirty="0"/>
              <a:t> </a:t>
            </a:r>
            <a:r>
              <a:rPr lang="en-US" i="0" dirty="0" err="1"/>
              <a:t>tashqi</a:t>
            </a:r>
            <a:r>
              <a:rPr lang="en-US" i="0" dirty="0"/>
              <a:t> </a:t>
            </a:r>
            <a:r>
              <a:rPr lang="en-US" i="0" dirty="0" err="1"/>
              <a:t>siyosatida</a:t>
            </a:r>
            <a:r>
              <a:rPr lang="en-US" i="0" dirty="0"/>
              <a:t> AQSH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Xitoy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munosabatlar</a:t>
            </a:r>
            <a:r>
              <a:rPr lang="en-US" i="0" dirty="0"/>
              <a:t> </a:t>
            </a:r>
            <a:r>
              <a:rPr lang="es-ES" i="0" dirty="0"/>
              <a:t>nima uchun asosiy yo‘nalish hisoblanadi?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86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536</Words>
  <Application>Microsoft Office PowerPoint</Application>
  <PresentationFormat>Произвольный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Jahon  tarixi</vt:lpstr>
      <vt:lpstr>1990-yillarda Yaponiyaning rivojlanishi</vt:lpstr>
      <vt:lpstr>Презентация PowerPoint</vt:lpstr>
      <vt:lpstr>Ichki siyosat </vt:lpstr>
      <vt:lpstr>Yaponiya XXI asrda</vt:lpstr>
      <vt:lpstr>Texnika taraqqiyoti</vt:lpstr>
      <vt:lpstr>Fukusima fojiasi</vt:lpstr>
      <vt:lpstr>Yaponiya tashqi siyosatda</vt:lpstr>
      <vt:lpstr>Mustahkamlash uchun 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admin</cp:lastModifiedBy>
  <cp:revision>134</cp:revision>
  <dcterms:created xsi:type="dcterms:W3CDTF">2020-04-12T22:05:16Z</dcterms:created>
  <dcterms:modified xsi:type="dcterms:W3CDTF">2021-01-27T07:35:48Z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