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54" r:id="rId1"/>
  </p:sldMasterIdLst>
  <p:notesMasterIdLst>
    <p:notesMasterId r:id="rId11"/>
  </p:notesMasterIdLst>
  <p:sldIdLst>
    <p:sldId id="311" r:id="rId2"/>
    <p:sldId id="310" r:id="rId3"/>
    <p:sldId id="312" r:id="rId4"/>
    <p:sldId id="313" r:id="rId5"/>
    <p:sldId id="314" r:id="rId6"/>
    <p:sldId id="315" r:id="rId7"/>
    <p:sldId id="316" r:id="rId8"/>
    <p:sldId id="317" r:id="rId9"/>
    <p:sldId id="318" r:id="rId10"/>
  </p:sldIdLst>
  <p:sldSz cx="5765800" cy="3244850"/>
  <p:notesSz cx="5765800" cy="3244850"/>
  <p:defaultTextStyle>
    <a:defPPr>
      <a:defRPr lang="ru-RU"/>
    </a:defPPr>
    <a:lvl1pPr marL="0" algn="l" defTabSz="913989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6994" algn="l" defTabSz="913989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3989" algn="l" defTabSz="913989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0984" algn="l" defTabSz="913989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7978" algn="l" defTabSz="913989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4974" algn="l" defTabSz="913989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1968" algn="l" defTabSz="913989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198963" algn="l" defTabSz="913989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5956" algn="l" defTabSz="913989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F1B1C"/>
    <a:srgbClr val="00518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82" autoAdjust="0"/>
    <p:restoredTop sz="87971" autoAdjust="0"/>
  </p:normalViewPr>
  <p:slideViewPr>
    <p:cSldViewPr>
      <p:cViewPr varScale="1">
        <p:scale>
          <a:sx n="226" d="100"/>
          <a:sy n="226" d="100"/>
        </p:scale>
        <p:origin x="624" y="18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938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1048939" name="Дата 2"/>
          <p:cNvSpPr>
            <a:spLocks noGrp="1"/>
          </p:cNvSpPr>
          <p:nvPr>
            <p:ph type="dt" idx="1"/>
          </p:nvPr>
        </p:nvSpPr>
        <p:spPr>
          <a:xfrm>
            <a:off x="3265488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8E40302-458F-4B74-A808-3EA6FC8447E9}" type="datetimeFigureOut">
              <a:rPr lang="ru-RU" smtClean="0"/>
              <a:t>27.01.2021</a:t>
            </a:fld>
            <a:endParaRPr lang="ru-RU"/>
          </a:p>
        </p:txBody>
      </p:sp>
      <p:sp>
        <p:nvSpPr>
          <p:cNvPr id="1048940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911350" y="406400"/>
            <a:ext cx="1943100" cy="10937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1048941" name="Заметки 4"/>
          <p:cNvSpPr>
            <a:spLocks noGrp="1"/>
          </p:cNvSpPr>
          <p:nvPr>
            <p:ph type="body" sz="quarter" idx="3"/>
          </p:nvPr>
        </p:nvSpPr>
        <p:spPr>
          <a:xfrm>
            <a:off x="576263" y="1562100"/>
            <a:ext cx="4613275" cy="12779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1048942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3082925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1048943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265488" y="3082925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F6E1D5-DB8F-493E-998F-1E74A1E6C0A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817799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3989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6994" algn="l" defTabSz="913989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3989" algn="l" defTabSz="913989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0984" algn="l" defTabSz="913989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7978" algn="l" defTabSz="913989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4974" algn="l" defTabSz="913989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1968" algn="l" defTabSz="913989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198963" algn="l" defTabSz="913989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5956" algn="l" defTabSz="913989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18" name="Holder 2"/>
          <p:cNvSpPr>
            <a:spLocks noGrp="1"/>
          </p:cNvSpPr>
          <p:nvPr>
            <p:ph type="ctrTitle"/>
          </p:nvPr>
        </p:nvSpPr>
        <p:spPr>
          <a:xfrm>
            <a:off x="432435" y="1005903"/>
            <a:ext cx="4900930" cy="68141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endParaRPr/>
          </a:p>
        </p:txBody>
      </p:sp>
      <p:sp>
        <p:nvSpPr>
          <p:cNvPr id="1048619" name="Holder 3"/>
          <p:cNvSpPr>
            <a:spLocks noGrp="1"/>
          </p:cNvSpPr>
          <p:nvPr>
            <p:ph type="subTitle" idx="4"/>
          </p:nvPr>
        </p:nvSpPr>
        <p:spPr>
          <a:xfrm>
            <a:off x="864870" y="1817116"/>
            <a:ext cx="4036060" cy="8112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endParaRPr/>
          </a:p>
        </p:txBody>
      </p:sp>
      <p:sp>
        <p:nvSpPr>
          <p:cNvPr id="1048620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1048621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1/27/2021</a:t>
            </a:fld>
            <a:endParaRPr lang="en-US"/>
          </a:p>
        </p:txBody>
      </p:sp>
      <p:sp>
        <p:nvSpPr>
          <p:cNvPr id="1048622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83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1048584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400" b="0" i="1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1048585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1048586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1/27/2021</a:t>
            </a:fld>
            <a:endParaRPr lang="en-US"/>
          </a:p>
        </p:txBody>
      </p:sp>
      <p:sp>
        <p:nvSpPr>
          <p:cNvPr id="1048587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924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1048925" name="Holder 3"/>
          <p:cNvSpPr>
            <a:spLocks noGrp="1"/>
          </p:cNvSpPr>
          <p:nvPr>
            <p:ph sz="half" idx="2"/>
          </p:nvPr>
        </p:nvSpPr>
        <p:spPr>
          <a:xfrm>
            <a:off x="288290" y="746315"/>
            <a:ext cx="2508123" cy="21416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endParaRPr/>
          </a:p>
        </p:txBody>
      </p:sp>
      <p:sp>
        <p:nvSpPr>
          <p:cNvPr id="1048926" name="Holder 4"/>
          <p:cNvSpPr>
            <a:spLocks noGrp="1"/>
          </p:cNvSpPr>
          <p:nvPr>
            <p:ph sz="half" idx="3"/>
          </p:nvPr>
        </p:nvSpPr>
        <p:spPr>
          <a:xfrm>
            <a:off x="2969387" y="746315"/>
            <a:ext cx="2508123" cy="21416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endParaRPr/>
          </a:p>
        </p:txBody>
      </p:sp>
      <p:sp>
        <p:nvSpPr>
          <p:cNvPr id="1048927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1048928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1/27/2021</a:t>
            </a:fld>
            <a:endParaRPr lang="en-US"/>
          </a:p>
        </p:txBody>
      </p:sp>
      <p:sp>
        <p:nvSpPr>
          <p:cNvPr id="1048929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930" name="bg object 16"/>
          <p:cNvSpPr/>
          <p:nvPr/>
        </p:nvSpPr>
        <p:spPr>
          <a:xfrm>
            <a:off x="66848" y="71163"/>
            <a:ext cx="5650865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48931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1048932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1048933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1/27/2021</a:t>
            </a:fld>
            <a:endParaRPr lang="en-US"/>
          </a:p>
        </p:txBody>
      </p:sp>
      <p:sp>
        <p:nvSpPr>
          <p:cNvPr id="1048934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935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1048936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1/27/2021</a:t>
            </a:fld>
            <a:endParaRPr lang="en-US"/>
          </a:p>
        </p:txBody>
      </p:sp>
      <p:sp>
        <p:nvSpPr>
          <p:cNvPr id="1048937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76" name="bg object 16"/>
          <p:cNvSpPr/>
          <p:nvPr/>
        </p:nvSpPr>
        <p:spPr>
          <a:xfrm>
            <a:off x="66840" y="536168"/>
            <a:ext cx="5650865" cy="2649220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48577" name="bg object 17"/>
          <p:cNvSpPr/>
          <p:nvPr/>
        </p:nvSpPr>
        <p:spPr>
          <a:xfrm>
            <a:off x="66848" y="71163"/>
            <a:ext cx="5650865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48578" name="Holder 2"/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6388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1048579" name="Holder 3"/>
          <p:cNvSpPr>
            <a:spLocks noGrp="1"/>
          </p:cNvSpPr>
          <p:nvPr>
            <p:ph type="body" idx="1"/>
          </p:nvPr>
        </p:nvSpPr>
        <p:spPr>
          <a:xfrm>
            <a:off x="436105" y="982040"/>
            <a:ext cx="4893589" cy="20186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00" b="0" i="1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1048580" name="Holder 4"/>
          <p:cNvSpPr>
            <a:spLocks noGrp="1"/>
          </p:cNvSpPr>
          <p:nvPr>
            <p:ph type="ftr" sz="quarter" idx="5"/>
          </p:nvPr>
        </p:nvSpPr>
        <p:spPr>
          <a:xfrm>
            <a:off x="1960372" y="3017710"/>
            <a:ext cx="1845056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1048581" name="Holder 5"/>
          <p:cNvSpPr>
            <a:spLocks noGrp="1"/>
          </p:cNvSpPr>
          <p:nvPr>
            <p:ph type="dt" sz="half" idx="6"/>
          </p:nvPr>
        </p:nvSpPr>
        <p:spPr>
          <a:xfrm>
            <a:off x="288290" y="3017710"/>
            <a:ext cx="1326134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1/27/2021</a:t>
            </a:fld>
            <a:endParaRPr lang="en-US"/>
          </a:p>
        </p:txBody>
      </p:sp>
      <p:sp>
        <p:nvSpPr>
          <p:cNvPr id="1048582" name="Holder 6"/>
          <p:cNvSpPr>
            <a:spLocks noGrp="1"/>
          </p:cNvSpPr>
          <p:nvPr>
            <p:ph type="sldNum" sz="quarter" idx="7"/>
          </p:nvPr>
        </p:nvSpPr>
        <p:spPr>
          <a:xfrm>
            <a:off x="4151376" y="3017710"/>
            <a:ext cx="1326134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  <p:sldLayoutId id="2147483656" r:id="rId2"/>
    <p:sldLayoutId id="2147483657" r:id="rId3"/>
    <p:sldLayoutId id="2147483658" r:id="rId4"/>
    <p:sldLayoutId id="2147483659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03" name="object 2"/>
          <p:cNvSpPr/>
          <p:nvPr/>
        </p:nvSpPr>
        <p:spPr>
          <a:xfrm>
            <a:off x="1" y="1535"/>
            <a:ext cx="5778500" cy="1010453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2"/>
                </a:lnTo>
                <a:lnTo>
                  <a:pt x="5759640" y="1020952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48604" name="object 3"/>
          <p:cNvSpPr txBox="1">
            <a:spLocks noGrp="1"/>
          </p:cNvSpPr>
          <p:nvPr>
            <p:ph type="title"/>
          </p:nvPr>
        </p:nvSpPr>
        <p:spPr>
          <a:xfrm>
            <a:off x="1026799" y="222935"/>
            <a:ext cx="3913501" cy="537960"/>
          </a:xfrm>
          <a:prstGeom prst="rect">
            <a:avLst/>
          </a:prstGeom>
        </p:spPr>
        <p:txBody>
          <a:bodyPr vert="horz" wrap="square" lIns="0" tIns="14597" rIns="0" bIns="0" rtlCol="0">
            <a:spAutoFit/>
          </a:bodyPr>
          <a:lstStyle/>
          <a:p>
            <a:pPr marL="12694">
              <a:spcBef>
                <a:spcPts val="114"/>
              </a:spcBef>
            </a:pPr>
            <a:r>
              <a:rPr lang="en-US" sz="3400" spc="-5" dirty="0" err="1"/>
              <a:t>Jahon</a:t>
            </a:r>
            <a:r>
              <a:rPr lang="en-US" sz="3400" spc="-5" dirty="0"/>
              <a:t>  </a:t>
            </a:r>
            <a:r>
              <a:rPr lang="en-US" sz="3400" spc="-5" dirty="0" err="1"/>
              <a:t>tarixi</a:t>
            </a:r>
            <a:endParaRPr sz="3400" dirty="0"/>
          </a:p>
        </p:txBody>
      </p:sp>
      <p:sp>
        <p:nvSpPr>
          <p:cNvPr id="1048606" name="object 5"/>
          <p:cNvSpPr/>
          <p:nvPr/>
        </p:nvSpPr>
        <p:spPr>
          <a:xfrm>
            <a:off x="461640" y="1114553"/>
            <a:ext cx="344170" cy="931152"/>
          </a:xfrm>
          <a:custGeom>
            <a:avLst/>
            <a:gdLst/>
            <a:ahLst/>
            <a:cxnLst/>
            <a:rect l="l" t="t" r="r" b="b"/>
            <a:pathLst>
              <a:path w="344170" h="740410">
                <a:moveTo>
                  <a:pt x="343828" y="0"/>
                </a:moveTo>
                <a:lnTo>
                  <a:pt x="0" y="0"/>
                </a:lnTo>
                <a:lnTo>
                  <a:pt x="0" y="740144"/>
                </a:lnTo>
                <a:lnTo>
                  <a:pt x="343828" y="740144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048607" name="object 6"/>
          <p:cNvSpPr/>
          <p:nvPr/>
        </p:nvSpPr>
        <p:spPr>
          <a:xfrm>
            <a:off x="461640" y="2148270"/>
            <a:ext cx="344170" cy="833120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44" name="object 8"/>
          <p:cNvGrpSpPr/>
          <p:nvPr/>
        </p:nvGrpSpPr>
        <p:grpSpPr>
          <a:xfrm>
            <a:off x="4647563" y="174625"/>
            <a:ext cx="945515" cy="672607"/>
            <a:chOff x="4686759" y="212867"/>
            <a:chExt cx="634365" cy="634365"/>
          </a:xfrm>
        </p:grpSpPr>
        <p:sp>
          <p:nvSpPr>
            <p:cNvPr id="1048608" name="object 9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603608" y="0"/>
                  </a:moveTo>
                  <a:lnTo>
                    <a:pt x="0" y="0"/>
                  </a:lnTo>
                  <a:lnTo>
                    <a:pt x="0" y="603609"/>
                  </a:lnTo>
                  <a:lnTo>
                    <a:pt x="603608" y="603609"/>
                  </a:lnTo>
                  <a:lnTo>
                    <a:pt x="603608" y="0"/>
                  </a:lnTo>
                  <a:close/>
                </a:path>
              </a:pathLst>
            </a:custGeom>
            <a:solidFill>
              <a:srgbClr val="00A650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1048609" name="object 10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8" y="0"/>
                  </a:lnTo>
                  <a:lnTo>
                    <a:pt x="603608" y="603609"/>
                  </a:lnTo>
                  <a:lnTo>
                    <a:pt x="0" y="603609"/>
                  </a:lnTo>
                  <a:lnTo>
                    <a:pt x="0" y="0"/>
                  </a:lnTo>
                  <a:close/>
                </a:path>
              </a:pathLst>
            </a:custGeom>
            <a:ln w="30481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048611" name="object 12"/>
          <p:cNvSpPr txBox="1"/>
          <p:nvPr/>
        </p:nvSpPr>
        <p:spPr>
          <a:xfrm>
            <a:off x="4711700" y="327025"/>
            <a:ext cx="966464" cy="319953"/>
          </a:xfrm>
          <a:prstGeom prst="rect">
            <a:avLst/>
          </a:prstGeom>
        </p:spPr>
        <p:txBody>
          <a:bodyPr vert="horz" wrap="square" lIns="0" tIns="12059" rIns="0" bIns="0" rtlCol="0">
            <a:spAutoFit/>
          </a:bodyPr>
          <a:lstStyle/>
          <a:p>
            <a:pPr>
              <a:spcBef>
                <a:spcPts val="95"/>
              </a:spcBef>
            </a:pPr>
            <a:r>
              <a:rPr lang="en-US" sz="2000" b="1" spc="5" dirty="0">
                <a:solidFill>
                  <a:srgbClr val="FFFFFF"/>
                </a:solidFill>
                <a:latin typeface="Arial"/>
                <a:cs typeface="Arial"/>
              </a:rPr>
              <a:t>1</a:t>
            </a:r>
            <a:r>
              <a:rPr lang="ru-RU" sz="2000" b="1" spc="5" dirty="0">
                <a:solidFill>
                  <a:srgbClr val="FFFFFF"/>
                </a:solidFill>
                <a:latin typeface="Arial"/>
                <a:cs typeface="Arial"/>
              </a:rPr>
              <a:t>1</a:t>
            </a:r>
            <a:r>
              <a:rPr lang="en-US" sz="2000" b="1" spc="5" dirty="0">
                <a:solidFill>
                  <a:srgbClr val="FFFFFF"/>
                </a:solidFill>
                <a:latin typeface="Arial"/>
                <a:cs typeface="Arial"/>
              </a:rPr>
              <a:t>-</a:t>
            </a:r>
            <a:r>
              <a:rPr lang="en-US" sz="2000" b="1" spc="5" dirty="0" err="1">
                <a:solidFill>
                  <a:srgbClr val="FFFFFF"/>
                </a:solidFill>
                <a:latin typeface="Arial"/>
                <a:cs typeface="Arial"/>
              </a:rPr>
              <a:t>sinf</a:t>
            </a:r>
            <a:endParaRPr sz="2000" b="1" dirty="0">
              <a:latin typeface="Arial"/>
              <a:cs typeface="Arial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764663" y="745262"/>
            <a:ext cx="2882900" cy="369291"/>
          </a:xfrm>
          <a:prstGeom prst="rect">
            <a:avLst/>
          </a:prstGeom>
        </p:spPr>
        <p:txBody>
          <a:bodyPr lIns="91399" tIns="45700" rIns="91399" bIns="45700">
            <a:spAutoFit/>
          </a:bodyPr>
          <a:lstStyle/>
          <a:p>
            <a:r>
              <a:rPr lang="en-US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                                     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901700" y="1215409"/>
            <a:ext cx="4368528" cy="1354176"/>
          </a:xfrm>
          <a:prstGeom prst="rect">
            <a:avLst/>
          </a:prstGeom>
        </p:spPr>
        <p:txBody>
          <a:bodyPr wrap="square" lIns="91399" tIns="45700" rIns="91399" bIns="45700">
            <a:spAutoFit/>
          </a:bodyPr>
          <a:lstStyle/>
          <a:p>
            <a:pPr>
              <a:spcAft>
                <a:spcPts val="600"/>
              </a:spcAft>
            </a:pPr>
            <a:r>
              <a:rPr lang="en-US" sz="2400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Mavzu</a:t>
            </a:r>
            <a:r>
              <a:rPr lang="en-US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 </a:t>
            </a:r>
          </a:p>
          <a:p>
            <a:pPr>
              <a:spcAft>
                <a:spcPts val="600"/>
              </a:spcAft>
            </a:pP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1991-2017-yillarda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Yaponiya</a:t>
            </a:r>
            <a:r>
              <a:rPr lang="en-US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endParaRPr lang="ru-RU" sz="2400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Aft>
                <a:spcPts val="600"/>
              </a:spcAft>
            </a:pPr>
            <a:endParaRPr lang="en-US" sz="2400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936097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315471"/>
          </a:xfrm>
        </p:spPr>
        <p:txBody>
          <a:bodyPr/>
          <a:lstStyle/>
          <a:p>
            <a:r>
              <a:rPr lang="en-US" dirty="0"/>
              <a:t>1990-yillarda </a:t>
            </a:r>
            <a:r>
              <a:rPr lang="en-US" dirty="0" err="1"/>
              <a:t>Yaponiyaning</a:t>
            </a:r>
            <a:r>
              <a:rPr lang="en-US" dirty="0"/>
              <a:t> </a:t>
            </a:r>
            <a:r>
              <a:rPr lang="en-US" dirty="0" err="1"/>
              <a:t>rivojlanishi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9701" y="555626"/>
            <a:ext cx="3124199" cy="2369880"/>
          </a:xfrm>
        </p:spPr>
        <p:txBody>
          <a:bodyPr/>
          <a:lstStyle/>
          <a:p>
            <a:pPr indent="180975" algn="just"/>
            <a:r>
              <a:rPr lang="en-US" i="0" dirty="0"/>
              <a:t>1990-yillardan </a:t>
            </a:r>
            <a:r>
              <a:rPr lang="en-US" i="0" dirty="0" err="1"/>
              <a:t>iqtisodiyotda</a:t>
            </a:r>
            <a:r>
              <a:rPr lang="en-US" i="0" dirty="0"/>
              <a:t> </a:t>
            </a:r>
            <a:r>
              <a:rPr lang="en-US" i="0" dirty="0" err="1"/>
              <a:t>davlat</a:t>
            </a:r>
            <a:r>
              <a:rPr lang="en-US" i="0" dirty="0"/>
              <a:t> </a:t>
            </a:r>
            <a:r>
              <a:rPr lang="en-US" i="0" dirty="0" err="1"/>
              <a:t>sektorining</a:t>
            </a:r>
            <a:r>
              <a:rPr lang="en-US" i="0" dirty="0"/>
              <a:t> </a:t>
            </a:r>
            <a:r>
              <a:rPr lang="en-US" i="0" dirty="0" err="1"/>
              <a:t>ulushi</a:t>
            </a:r>
            <a:r>
              <a:rPr lang="en-US" i="0" dirty="0"/>
              <a:t> </a:t>
            </a:r>
            <a:r>
              <a:rPr lang="en-US" i="0" dirty="0" err="1"/>
              <a:t>kamayib</a:t>
            </a:r>
            <a:r>
              <a:rPr lang="en-US" i="0" dirty="0"/>
              <a:t> </a:t>
            </a:r>
            <a:r>
              <a:rPr lang="en-US" i="0" dirty="0" err="1"/>
              <a:t>bordi</a:t>
            </a:r>
            <a:r>
              <a:rPr lang="en-US" i="0" dirty="0"/>
              <a:t>. </a:t>
            </a:r>
            <a:r>
              <a:rPr lang="en-US" i="0" dirty="0" err="1"/>
              <a:t>Shuningdek</a:t>
            </a:r>
            <a:r>
              <a:rPr lang="en-US" i="0" dirty="0"/>
              <a:t>, </a:t>
            </a:r>
            <a:r>
              <a:rPr lang="en-US" i="0" dirty="0" err="1"/>
              <a:t>sanoatni</a:t>
            </a:r>
            <a:r>
              <a:rPr lang="en-US" i="0" dirty="0"/>
              <a:t> </a:t>
            </a:r>
            <a:r>
              <a:rPr lang="en-US" i="0" dirty="0" err="1"/>
              <a:t>davlat</a:t>
            </a:r>
            <a:r>
              <a:rPr lang="en-US" i="0" dirty="0"/>
              <a:t> </a:t>
            </a:r>
            <a:r>
              <a:rPr lang="en-US" i="0" dirty="0" err="1"/>
              <a:t>tomonidan</a:t>
            </a:r>
            <a:r>
              <a:rPr lang="en-US" i="0" dirty="0"/>
              <a:t> </a:t>
            </a:r>
            <a:r>
              <a:rPr lang="en-US" i="0" dirty="0" err="1"/>
              <a:t>tartibga</a:t>
            </a:r>
            <a:r>
              <a:rPr lang="en-US" i="0" dirty="0"/>
              <a:t> </a:t>
            </a:r>
            <a:r>
              <a:rPr lang="en-US" i="0" dirty="0" err="1"/>
              <a:t>solish</a:t>
            </a:r>
            <a:r>
              <a:rPr lang="en-US" i="0" dirty="0"/>
              <a:t> ham </a:t>
            </a:r>
            <a:r>
              <a:rPr lang="en-US" i="0" dirty="0" err="1"/>
              <a:t>susaydi</a:t>
            </a:r>
            <a:r>
              <a:rPr lang="en-US" i="0" dirty="0"/>
              <a:t>. Bu </a:t>
            </a:r>
            <a:r>
              <a:rPr lang="en-US" i="0" dirty="0" err="1"/>
              <a:t>davrda</a:t>
            </a:r>
            <a:r>
              <a:rPr lang="en-US" i="0" dirty="0"/>
              <a:t> </a:t>
            </a:r>
            <a:r>
              <a:rPr lang="en-US" i="0" dirty="0" err="1"/>
              <a:t>Yaponiyaning</a:t>
            </a:r>
            <a:r>
              <a:rPr lang="en-US" i="0" dirty="0"/>
              <a:t> </a:t>
            </a:r>
            <a:r>
              <a:rPr lang="en-US" i="0" dirty="0" err="1"/>
              <a:t>asosiy</a:t>
            </a:r>
            <a:r>
              <a:rPr lang="en-US" i="0" dirty="0"/>
              <a:t> </a:t>
            </a:r>
            <a:r>
              <a:rPr lang="en-US" i="0" dirty="0" err="1"/>
              <a:t>eksporti</a:t>
            </a:r>
            <a:r>
              <a:rPr lang="en-US" i="0" dirty="0"/>
              <a:t> </a:t>
            </a:r>
            <a:r>
              <a:rPr lang="en-US" i="0" dirty="0" err="1"/>
              <a:t>chetga</a:t>
            </a:r>
            <a:r>
              <a:rPr lang="en-US" i="0" dirty="0"/>
              <a:t> </a:t>
            </a:r>
            <a:r>
              <a:rPr lang="en-US" i="0" dirty="0" err="1"/>
              <a:t>kapital</a:t>
            </a:r>
            <a:r>
              <a:rPr lang="en-US" i="0" dirty="0"/>
              <a:t> </a:t>
            </a:r>
            <a:r>
              <a:rPr lang="en-US" i="0" dirty="0" err="1"/>
              <a:t>chiqarish</a:t>
            </a:r>
            <a:r>
              <a:rPr lang="en-US" i="0" dirty="0"/>
              <a:t> </a:t>
            </a:r>
            <a:r>
              <a:rPr lang="en-US" i="0" dirty="0" err="1"/>
              <a:t>bo‘lib</a:t>
            </a:r>
            <a:r>
              <a:rPr lang="en-US" i="0" dirty="0"/>
              <a:t> </a:t>
            </a:r>
            <a:r>
              <a:rPr lang="en-US" i="0" dirty="0" err="1"/>
              <a:t>qoldi</a:t>
            </a:r>
            <a:r>
              <a:rPr lang="en-US" i="0" dirty="0"/>
              <a:t>. Chet </a:t>
            </a:r>
            <a:r>
              <a:rPr lang="en-US" i="0" dirty="0" err="1"/>
              <a:t>davlatlarda</a:t>
            </a:r>
            <a:r>
              <a:rPr lang="en-US" i="0" dirty="0"/>
              <a:t> </a:t>
            </a:r>
            <a:r>
              <a:rPr lang="en-US" i="0" dirty="0" err="1"/>
              <a:t>joylashtirilgan</a:t>
            </a:r>
            <a:r>
              <a:rPr lang="en-US" i="0" dirty="0"/>
              <a:t> </a:t>
            </a:r>
            <a:r>
              <a:rPr lang="en-US" i="0" dirty="0" err="1"/>
              <a:t>investitsiyalar</a:t>
            </a:r>
            <a:r>
              <a:rPr lang="en-US" i="0" dirty="0"/>
              <a:t> </a:t>
            </a:r>
            <a:r>
              <a:rPr lang="en-US" i="0" dirty="0" err="1"/>
              <a:t>miqdori</a:t>
            </a:r>
            <a:r>
              <a:rPr lang="en-US" i="0" dirty="0"/>
              <a:t> 1 </a:t>
            </a:r>
            <a:r>
              <a:rPr lang="en-US" i="0" dirty="0" err="1"/>
              <a:t>trln</a:t>
            </a:r>
            <a:r>
              <a:rPr lang="en-US" i="0" dirty="0"/>
              <a:t>. </a:t>
            </a:r>
            <a:r>
              <a:rPr lang="en-US" i="0" dirty="0" err="1"/>
              <a:t>dollardan</a:t>
            </a:r>
            <a:r>
              <a:rPr lang="en-US" i="0" dirty="0"/>
              <a:t> </a:t>
            </a:r>
            <a:r>
              <a:rPr lang="en-US" i="0" dirty="0" err="1"/>
              <a:t>oshib</a:t>
            </a:r>
            <a:r>
              <a:rPr lang="en-US" i="0" dirty="0"/>
              <a:t> </a:t>
            </a:r>
            <a:r>
              <a:rPr lang="en-US" i="0" dirty="0" err="1"/>
              <a:t>ketdi</a:t>
            </a:r>
            <a:r>
              <a:rPr lang="en-US" i="0" dirty="0"/>
              <a:t>. </a:t>
            </a:r>
            <a:r>
              <a:rPr lang="en-US" i="0" dirty="0" err="1"/>
              <a:t>Yaponiya</a:t>
            </a:r>
            <a:r>
              <a:rPr lang="en-US" i="0" dirty="0"/>
              <a:t> </a:t>
            </a:r>
            <a:r>
              <a:rPr lang="en-US" i="0" dirty="0" err="1"/>
              <a:t>mehnat</a:t>
            </a:r>
            <a:r>
              <a:rPr lang="en-US" i="0" dirty="0"/>
              <a:t> </a:t>
            </a:r>
            <a:r>
              <a:rPr lang="en-US" i="0" dirty="0" err="1"/>
              <a:t>unumdorligi</a:t>
            </a:r>
            <a:r>
              <a:rPr lang="en-US" i="0" dirty="0"/>
              <a:t> </a:t>
            </a:r>
            <a:r>
              <a:rPr lang="en-US" i="0" dirty="0" err="1"/>
              <a:t>bo‘yicha</a:t>
            </a:r>
            <a:r>
              <a:rPr lang="en-US" i="0" dirty="0"/>
              <a:t> ham </a:t>
            </a:r>
            <a:r>
              <a:rPr lang="en-US" i="0" dirty="0" err="1"/>
              <a:t>G‘arbiy</a:t>
            </a:r>
            <a:r>
              <a:rPr lang="en-US" i="0" dirty="0"/>
              <a:t> </a:t>
            </a:r>
            <a:r>
              <a:rPr lang="en-US" i="0" dirty="0" err="1"/>
              <a:t>Yevropa</a:t>
            </a:r>
            <a:r>
              <a:rPr lang="en-US" i="0" dirty="0"/>
              <a:t> </a:t>
            </a:r>
            <a:r>
              <a:rPr lang="en-US" i="0" dirty="0" err="1"/>
              <a:t>mamlakatlaridan</a:t>
            </a:r>
            <a:r>
              <a:rPr lang="en-US" i="0" dirty="0"/>
              <a:t> </a:t>
            </a:r>
            <a:r>
              <a:rPr lang="en-US" i="0" dirty="0" err="1"/>
              <a:t>o‘tib</a:t>
            </a:r>
            <a:r>
              <a:rPr lang="en-US" i="0" dirty="0"/>
              <a:t>, </a:t>
            </a:r>
            <a:r>
              <a:rPr lang="en-US" i="0" dirty="0" err="1"/>
              <a:t>AQSHga</a:t>
            </a:r>
            <a:r>
              <a:rPr lang="en-US" i="0" dirty="0"/>
              <a:t> </a:t>
            </a:r>
            <a:r>
              <a:rPr lang="en-US" i="0" dirty="0" err="1"/>
              <a:t>tenglashib</a:t>
            </a:r>
            <a:r>
              <a:rPr lang="en-US" i="0" dirty="0"/>
              <a:t> </a:t>
            </a:r>
            <a:r>
              <a:rPr lang="en-US" i="0" dirty="0" err="1"/>
              <a:t>bordi</a:t>
            </a:r>
            <a:r>
              <a:rPr lang="en-US" i="0" dirty="0"/>
              <a:t>.</a:t>
            </a:r>
            <a:endParaRPr lang="ru-RU" dirty="0"/>
          </a:p>
        </p:txBody>
      </p:sp>
      <p:pic>
        <p:nvPicPr>
          <p:cNvPr id="1026" name="Picture 2" descr="Shanghai 1990 Vs. 2010 Vs. 2027 - 9GA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93425" y="784225"/>
            <a:ext cx="2072639" cy="2133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836749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9701" y="631825"/>
            <a:ext cx="5486400" cy="1292662"/>
          </a:xfrm>
        </p:spPr>
        <p:txBody>
          <a:bodyPr/>
          <a:lstStyle/>
          <a:p>
            <a:pPr indent="180975" algn="just"/>
            <a:r>
              <a:rPr lang="en-US" i="0" dirty="0"/>
              <a:t>1990-yillari </a:t>
            </a:r>
            <a:r>
              <a:rPr lang="en-US" i="0" dirty="0" err="1"/>
              <a:t>butun</a:t>
            </a:r>
            <a:r>
              <a:rPr lang="en-US" i="0" dirty="0"/>
              <a:t> </a:t>
            </a:r>
            <a:r>
              <a:rPr lang="en-US" i="0" dirty="0" err="1"/>
              <a:t>dunyoda</a:t>
            </a:r>
            <a:r>
              <a:rPr lang="en-US" i="0" dirty="0"/>
              <a:t> </a:t>
            </a:r>
            <a:r>
              <a:rPr lang="en-US" i="0" dirty="0" err="1"/>
              <a:t>ishlab</a:t>
            </a:r>
            <a:r>
              <a:rPr lang="en-US" i="0" dirty="0"/>
              <a:t> </a:t>
            </a:r>
            <a:r>
              <a:rPr lang="en-US" i="0" dirty="0" err="1"/>
              <a:t>chiqarilgan</a:t>
            </a:r>
            <a:r>
              <a:rPr lang="en-US" i="0" dirty="0"/>
              <a:t> </a:t>
            </a:r>
            <a:r>
              <a:rPr lang="en-US" i="0" dirty="0" err="1"/>
              <a:t>videoapparatura-larning</a:t>
            </a:r>
            <a:r>
              <a:rPr lang="en-US" i="0" dirty="0"/>
              <a:t> 90%, </a:t>
            </a:r>
            <a:r>
              <a:rPr lang="en-US" i="0" dirty="0" err="1"/>
              <a:t>sanoat</a:t>
            </a:r>
            <a:r>
              <a:rPr lang="en-US" i="0" dirty="0"/>
              <a:t> </a:t>
            </a:r>
            <a:r>
              <a:rPr lang="en-US" i="0" dirty="0" err="1"/>
              <a:t>robotlarining</a:t>
            </a:r>
            <a:r>
              <a:rPr lang="en-US" i="0" dirty="0"/>
              <a:t> 2/3 </a:t>
            </a:r>
            <a:r>
              <a:rPr lang="en-US" i="0" dirty="0" err="1"/>
              <a:t>qismi</a:t>
            </a:r>
            <a:r>
              <a:rPr lang="en-US" i="0" dirty="0"/>
              <a:t> </a:t>
            </a:r>
            <a:r>
              <a:rPr lang="en-US" i="0" dirty="0" err="1"/>
              <a:t>Yaponiya</a:t>
            </a:r>
            <a:r>
              <a:rPr lang="en-US" i="0" dirty="0"/>
              <a:t> </a:t>
            </a:r>
            <a:r>
              <a:rPr lang="en-US" i="0" dirty="0" err="1"/>
              <a:t>hissasiga</a:t>
            </a:r>
            <a:r>
              <a:rPr lang="en-US" i="0" dirty="0"/>
              <a:t> </a:t>
            </a:r>
            <a:r>
              <a:rPr lang="en-US" i="0" dirty="0" err="1"/>
              <a:t>to‘g‘ri</a:t>
            </a:r>
            <a:r>
              <a:rPr lang="en-US" i="0" dirty="0"/>
              <a:t> </a:t>
            </a:r>
            <a:r>
              <a:rPr lang="en-US" i="0" dirty="0" err="1"/>
              <a:t>kelardi</a:t>
            </a:r>
            <a:r>
              <a:rPr lang="en-US" i="0" dirty="0"/>
              <a:t>. Ammo </a:t>
            </a:r>
            <a:r>
              <a:rPr lang="en-US" i="0" dirty="0" err="1"/>
              <a:t>tashqi</a:t>
            </a:r>
            <a:r>
              <a:rPr lang="en-US" i="0" dirty="0"/>
              <a:t> </a:t>
            </a:r>
            <a:r>
              <a:rPr lang="en-US" i="0" dirty="0" err="1"/>
              <a:t>bozorga</a:t>
            </a:r>
            <a:r>
              <a:rPr lang="en-US" i="0" dirty="0"/>
              <a:t> </a:t>
            </a:r>
            <a:r>
              <a:rPr lang="en-US" i="0" dirty="0" err="1"/>
              <a:t>bog‘liqlik</a:t>
            </a:r>
            <a:r>
              <a:rPr lang="en-US" i="0" dirty="0"/>
              <a:t> 1997-1998-yillardagi “</a:t>
            </a:r>
            <a:r>
              <a:rPr lang="en-US" i="0" dirty="0" err="1"/>
              <a:t>Osiyo</a:t>
            </a:r>
            <a:r>
              <a:rPr lang="en-US" i="0" dirty="0"/>
              <a:t> </a:t>
            </a:r>
            <a:r>
              <a:rPr lang="en-US" i="0" dirty="0" err="1"/>
              <a:t>inqirozi</a:t>
            </a:r>
            <a:r>
              <a:rPr lang="en-US" i="0" dirty="0"/>
              <a:t>” </a:t>
            </a:r>
            <a:r>
              <a:rPr lang="en-US" i="0" dirty="0" err="1"/>
              <a:t>paytida</a:t>
            </a:r>
            <a:r>
              <a:rPr lang="en-US" i="0" dirty="0"/>
              <a:t> </a:t>
            </a:r>
            <a:r>
              <a:rPr lang="en-US" i="0" dirty="0" err="1"/>
              <a:t>Yaponiya</a:t>
            </a:r>
            <a:r>
              <a:rPr lang="en-US" i="0" dirty="0"/>
              <a:t> </a:t>
            </a:r>
            <a:r>
              <a:rPr lang="en-US" i="0" dirty="0" err="1"/>
              <a:t>uchun</a:t>
            </a:r>
            <a:r>
              <a:rPr lang="en-US" i="0" dirty="0"/>
              <a:t> </a:t>
            </a:r>
            <a:r>
              <a:rPr lang="en-US" i="0" dirty="0" err="1"/>
              <a:t>katta</a:t>
            </a:r>
            <a:r>
              <a:rPr lang="en-US" i="0" dirty="0"/>
              <a:t> </a:t>
            </a:r>
            <a:r>
              <a:rPr lang="en-US" i="0" dirty="0" err="1"/>
              <a:t>qiyinchiliklar</a:t>
            </a:r>
            <a:r>
              <a:rPr lang="en-US" i="0" dirty="0"/>
              <a:t> </a:t>
            </a:r>
            <a:r>
              <a:rPr lang="en-US" i="0" dirty="0" err="1"/>
              <a:t>tug‘dirdi</a:t>
            </a:r>
            <a:r>
              <a:rPr lang="en-US" i="0" dirty="0"/>
              <a:t>. </a:t>
            </a:r>
            <a:r>
              <a:rPr lang="en-US" i="0" dirty="0" err="1"/>
              <a:t>Shunga</a:t>
            </a:r>
            <a:r>
              <a:rPr lang="en-US" i="0" dirty="0"/>
              <a:t> </a:t>
            </a:r>
            <a:r>
              <a:rPr lang="en-US" i="0" dirty="0" err="1"/>
              <a:t>qaramasdan</a:t>
            </a:r>
            <a:r>
              <a:rPr lang="en-US" i="0" dirty="0"/>
              <a:t>, </a:t>
            </a:r>
            <a:r>
              <a:rPr lang="en-US" i="0" dirty="0" err="1"/>
              <a:t>Yaponiya</a:t>
            </a:r>
            <a:r>
              <a:rPr lang="en-US" i="0" dirty="0"/>
              <a:t> </a:t>
            </a:r>
            <a:r>
              <a:rPr lang="en-US" i="0" dirty="0" err="1"/>
              <a:t>iqtisodiyoti</a:t>
            </a:r>
            <a:r>
              <a:rPr lang="en-US" i="0" dirty="0"/>
              <a:t> </a:t>
            </a:r>
            <a:r>
              <a:rPr lang="en-US" i="0" dirty="0" err="1"/>
              <a:t>inqirozlar</a:t>
            </a:r>
            <a:r>
              <a:rPr lang="en-US" i="0" dirty="0"/>
              <a:t> </a:t>
            </a:r>
            <a:r>
              <a:rPr lang="en-US" i="0" dirty="0" err="1"/>
              <a:t>davrida</a:t>
            </a:r>
            <a:r>
              <a:rPr lang="en-US" i="0" dirty="0"/>
              <a:t> </a:t>
            </a:r>
            <a:r>
              <a:rPr lang="en-US" i="0" dirty="0" err="1"/>
              <a:t>o‘zining</a:t>
            </a:r>
            <a:r>
              <a:rPr lang="en-US" i="0" dirty="0"/>
              <a:t> </a:t>
            </a:r>
            <a:r>
              <a:rPr lang="en-US" i="0" dirty="0" err="1"/>
              <a:t>moslashuvchanligi</a:t>
            </a:r>
            <a:r>
              <a:rPr lang="en-US" i="0" dirty="0"/>
              <a:t> </a:t>
            </a:r>
            <a:r>
              <a:rPr lang="en-US" i="0" dirty="0" err="1"/>
              <a:t>va</a:t>
            </a:r>
            <a:r>
              <a:rPr lang="en-US" i="0" dirty="0"/>
              <a:t> </a:t>
            </a:r>
            <a:r>
              <a:rPr lang="en-US" i="0" dirty="0" err="1"/>
              <a:t>chidamliligini</a:t>
            </a:r>
            <a:r>
              <a:rPr lang="en-US" i="0" dirty="0"/>
              <a:t> </a:t>
            </a:r>
            <a:r>
              <a:rPr lang="en-US" i="0" dirty="0" err="1"/>
              <a:t>namoyish</a:t>
            </a:r>
            <a:r>
              <a:rPr lang="en-US" i="0" dirty="0"/>
              <a:t> </a:t>
            </a:r>
            <a:r>
              <a:rPr lang="en-US" i="0" dirty="0" err="1"/>
              <a:t>qildi</a:t>
            </a:r>
            <a:r>
              <a:rPr lang="en-US" i="0" dirty="0"/>
              <a:t>.</a:t>
            </a:r>
            <a:endParaRPr lang="ru-RU" dirty="0"/>
          </a:p>
        </p:txBody>
      </p:sp>
      <p:pic>
        <p:nvPicPr>
          <p:cNvPr id="2050" name="Picture 2" descr="Yaponiya iqtisodiyotining umumiy tavsifi. Yaponiya sanoati: sanoat va  ularning rivojlanishi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0900" y="2003425"/>
            <a:ext cx="2130425" cy="9643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483847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315471"/>
          </a:xfrm>
        </p:spPr>
        <p:txBody>
          <a:bodyPr/>
          <a:lstStyle/>
          <a:p>
            <a:pPr algn="ctr"/>
            <a:r>
              <a:rPr lang="en-US" dirty="0" err="1"/>
              <a:t>Ichki</a:t>
            </a:r>
            <a:r>
              <a:rPr lang="en-US" dirty="0"/>
              <a:t> </a:t>
            </a:r>
            <a:r>
              <a:rPr lang="en-US" dirty="0" err="1"/>
              <a:t>siyosat</a:t>
            </a:r>
            <a:r>
              <a:rPr lang="en-US" dirty="0"/>
              <a:t> 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15900" y="597833"/>
            <a:ext cx="5333999" cy="1938992"/>
          </a:xfrm>
        </p:spPr>
        <p:txBody>
          <a:bodyPr/>
          <a:lstStyle/>
          <a:p>
            <a:pPr indent="180975" algn="just"/>
            <a:r>
              <a:rPr lang="en-US" i="0" dirty="0" err="1"/>
              <a:t>Ichki</a:t>
            </a:r>
            <a:r>
              <a:rPr lang="en-US" i="0" dirty="0"/>
              <a:t> </a:t>
            </a:r>
            <a:r>
              <a:rPr lang="en-US" i="0" dirty="0" err="1"/>
              <a:t>siyosatda</a:t>
            </a:r>
            <a:r>
              <a:rPr lang="en-US" i="0" dirty="0"/>
              <a:t> 1990-yillar </a:t>
            </a:r>
            <a:r>
              <a:rPr lang="en-US" i="0" dirty="0" err="1"/>
              <a:t>hukumat</a:t>
            </a:r>
            <a:r>
              <a:rPr lang="en-US" i="0" dirty="0"/>
              <a:t> </a:t>
            </a:r>
            <a:r>
              <a:rPr lang="en-US" i="0" dirty="0" err="1"/>
              <a:t>beqarorligi</a:t>
            </a:r>
            <a:r>
              <a:rPr lang="en-US" i="0" dirty="0"/>
              <a:t> </a:t>
            </a:r>
            <a:r>
              <a:rPr lang="en-US" i="0" dirty="0" err="1"/>
              <a:t>bilan</a:t>
            </a:r>
            <a:r>
              <a:rPr lang="en-US" i="0" dirty="0"/>
              <a:t> </a:t>
            </a:r>
            <a:r>
              <a:rPr lang="en-US" i="0" dirty="0" err="1"/>
              <a:t>xarakterlanadi</a:t>
            </a:r>
            <a:r>
              <a:rPr lang="en-US" i="0" dirty="0"/>
              <a:t>. Bu </a:t>
            </a:r>
            <a:r>
              <a:rPr lang="en-US" i="0" dirty="0" err="1"/>
              <a:t>yillari</a:t>
            </a:r>
            <a:r>
              <a:rPr lang="en-US" i="0" dirty="0"/>
              <a:t> </a:t>
            </a:r>
            <a:r>
              <a:rPr lang="en-US" i="0" dirty="0" err="1"/>
              <a:t>Yaponiyada</a:t>
            </a:r>
            <a:r>
              <a:rPr lang="en-US" i="0" dirty="0"/>
              <a:t> </a:t>
            </a:r>
            <a:r>
              <a:rPr lang="en-US" i="0" dirty="0" err="1"/>
              <a:t>bir</a:t>
            </a:r>
            <a:r>
              <a:rPr lang="en-US" i="0" dirty="0"/>
              <a:t> </a:t>
            </a:r>
            <a:r>
              <a:rPr lang="en-US" i="0" dirty="0" err="1"/>
              <a:t>necha</a:t>
            </a:r>
            <a:r>
              <a:rPr lang="en-US" i="0" dirty="0"/>
              <a:t> </a:t>
            </a:r>
            <a:r>
              <a:rPr lang="en-US" i="0" dirty="0" err="1"/>
              <a:t>koalitsion</a:t>
            </a:r>
            <a:r>
              <a:rPr lang="en-US" i="0" dirty="0"/>
              <a:t> </a:t>
            </a:r>
            <a:r>
              <a:rPr lang="en-US" i="0" dirty="0" err="1"/>
              <a:t>hukumatlar</a:t>
            </a:r>
            <a:r>
              <a:rPr lang="en-US" i="0" dirty="0"/>
              <a:t> </a:t>
            </a:r>
            <a:r>
              <a:rPr lang="en-US" i="0" dirty="0" err="1"/>
              <a:t>almashgandan</a:t>
            </a:r>
            <a:r>
              <a:rPr lang="en-US" i="0" dirty="0"/>
              <a:t> </a:t>
            </a:r>
            <a:r>
              <a:rPr lang="en-US" i="0" dirty="0" err="1"/>
              <a:t>so‘ng</a:t>
            </a:r>
            <a:r>
              <a:rPr lang="en-US" i="0" dirty="0"/>
              <a:t> </a:t>
            </a:r>
            <a:r>
              <a:rPr lang="sv-SE" i="0" dirty="0"/>
              <a:t>1996-yil yanvarda LDP yana bir partiyali hukumat </a:t>
            </a:r>
            <a:r>
              <a:rPr lang="en-US" i="0" dirty="0" err="1"/>
              <a:t>tuzishga</a:t>
            </a:r>
            <a:r>
              <a:rPr lang="en-US" i="0" dirty="0"/>
              <a:t> </a:t>
            </a:r>
            <a:r>
              <a:rPr lang="en-US" i="0" dirty="0" err="1"/>
              <a:t>erishdi</a:t>
            </a:r>
            <a:r>
              <a:rPr lang="en-US" i="0" dirty="0"/>
              <a:t>. </a:t>
            </a:r>
            <a:r>
              <a:rPr lang="en-US" i="0" dirty="0" err="1"/>
              <a:t>Unga</a:t>
            </a:r>
            <a:r>
              <a:rPr lang="en-US" i="0" dirty="0"/>
              <a:t> Ryutaro </a:t>
            </a:r>
            <a:r>
              <a:rPr lang="en-US" i="0" dirty="0" err="1"/>
              <a:t>Xasimoto</a:t>
            </a:r>
            <a:r>
              <a:rPr lang="en-US" i="0" dirty="0"/>
              <a:t> </a:t>
            </a:r>
            <a:r>
              <a:rPr lang="en-US" i="0" dirty="0" err="1"/>
              <a:t>boshchilik</a:t>
            </a:r>
            <a:r>
              <a:rPr lang="en-US" i="0" dirty="0"/>
              <a:t> </a:t>
            </a:r>
            <a:r>
              <a:rPr lang="it-IT" i="0" dirty="0"/>
              <a:t>qildi. U </a:t>
            </a:r>
            <a:r>
              <a:rPr lang="en-US" i="0" dirty="0"/>
              <a:t>“</a:t>
            </a:r>
            <a:r>
              <a:rPr lang="it-IT" i="0" dirty="0"/>
              <a:t>olti islohot</a:t>
            </a:r>
            <a:r>
              <a:rPr lang="en-US" i="0" dirty="0"/>
              <a:t>”</a:t>
            </a:r>
            <a:r>
              <a:rPr lang="it-IT" i="0" dirty="0"/>
              <a:t>: 1) soliq; 2) ta’lim </a:t>
            </a:r>
            <a:r>
              <a:rPr lang="en-US" i="0" dirty="0" err="1"/>
              <a:t>sohasida</a:t>
            </a:r>
            <a:r>
              <a:rPr lang="en-US" i="0" dirty="0"/>
              <a:t>; 3) </a:t>
            </a:r>
            <a:r>
              <a:rPr lang="en-US" i="0" dirty="0" err="1"/>
              <a:t>ijtimoiy</a:t>
            </a:r>
            <a:r>
              <a:rPr lang="en-US" i="0" dirty="0"/>
              <a:t> </a:t>
            </a:r>
            <a:r>
              <a:rPr lang="en-US" i="0" dirty="0" err="1"/>
              <a:t>ta’minotda</a:t>
            </a:r>
            <a:r>
              <a:rPr lang="en-US" i="0" dirty="0"/>
              <a:t>; 4) </a:t>
            </a:r>
            <a:r>
              <a:rPr lang="en-US" i="0" dirty="0" err="1"/>
              <a:t>iqtisodiyotda</a:t>
            </a:r>
            <a:r>
              <a:rPr lang="en-US" i="0" dirty="0"/>
              <a:t> </a:t>
            </a:r>
            <a:r>
              <a:rPr lang="sv-SE" i="0" dirty="0"/>
              <a:t>davlat boshqaruvini pasaytirish bo‘yicha; </a:t>
            </a:r>
            <a:br>
              <a:rPr lang="sv-SE" i="0" dirty="0"/>
            </a:br>
            <a:r>
              <a:rPr lang="sv-SE" i="0" dirty="0"/>
              <a:t>5) ma’</a:t>
            </a:r>
            <a:r>
              <a:rPr lang="en-US" i="0" dirty="0" err="1"/>
              <a:t>muriy</a:t>
            </a:r>
            <a:r>
              <a:rPr lang="en-US" i="0" dirty="0"/>
              <a:t> </a:t>
            </a:r>
            <a:r>
              <a:rPr lang="en-US" i="0" dirty="0" err="1"/>
              <a:t>boshqaruvni</a:t>
            </a:r>
            <a:r>
              <a:rPr lang="en-US" i="0" dirty="0"/>
              <a:t> </a:t>
            </a:r>
            <a:r>
              <a:rPr lang="en-US" i="0" dirty="0" err="1"/>
              <a:t>detsentralizatsiyalash</a:t>
            </a:r>
            <a:r>
              <a:rPr lang="en-US" i="0" dirty="0"/>
              <a:t> </a:t>
            </a:r>
            <a:r>
              <a:rPr lang="en-US" i="0" dirty="0" err="1"/>
              <a:t>bo‘yicha</a:t>
            </a:r>
            <a:r>
              <a:rPr lang="en-US" i="0" dirty="0"/>
              <a:t>; 6) </a:t>
            </a:r>
            <a:r>
              <a:rPr lang="en-US" i="0" dirty="0" err="1"/>
              <a:t>sanoat</a:t>
            </a:r>
            <a:r>
              <a:rPr lang="en-US" i="0" dirty="0"/>
              <a:t> </a:t>
            </a:r>
            <a:r>
              <a:rPr lang="en-US" i="0" dirty="0" err="1"/>
              <a:t>kompaniyalariga</a:t>
            </a:r>
            <a:r>
              <a:rPr lang="en-US" i="0" dirty="0"/>
              <a:t> </a:t>
            </a:r>
            <a:r>
              <a:rPr lang="en-US" i="0" dirty="0" err="1"/>
              <a:t>yer</a:t>
            </a:r>
            <a:r>
              <a:rPr lang="en-US" i="0" dirty="0"/>
              <a:t> </a:t>
            </a:r>
            <a:r>
              <a:rPr lang="en-US" i="0" dirty="0" err="1"/>
              <a:t>uchastkalari</a:t>
            </a:r>
            <a:r>
              <a:rPr lang="en-US" i="0" dirty="0"/>
              <a:t> </a:t>
            </a:r>
            <a:r>
              <a:rPr lang="en-US" i="0" dirty="0" err="1"/>
              <a:t>ajratish</a:t>
            </a:r>
            <a:r>
              <a:rPr lang="en-US" i="0" dirty="0"/>
              <a:t> </a:t>
            </a:r>
            <a:r>
              <a:rPr lang="en-US" i="0" dirty="0" err="1"/>
              <a:t>bo‘yicha</a:t>
            </a:r>
            <a:r>
              <a:rPr lang="en-US" i="0" dirty="0"/>
              <a:t> </a:t>
            </a:r>
            <a:r>
              <a:rPr lang="en-US" i="0" dirty="0" err="1"/>
              <a:t>islohotlar</a:t>
            </a:r>
            <a:r>
              <a:rPr lang="en-US" i="0" dirty="0"/>
              <a:t> </a:t>
            </a:r>
            <a:r>
              <a:rPr lang="en-US" i="0" dirty="0" err="1"/>
              <a:t>boshlanishini</a:t>
            </a:r>
            <a:r>
              <a:rPr lang="en-US" i="0" dirty="0"/>
              <a:t> </a:t>
            </a:r>
            <a:r>
              <a:rPr lang="en-US" i="0" dirty="0" err="1"/>
              <a:t>e’lon</a:t>
            </a:r>
            <a:r>
              <a:rPr lang="en-US" i="0" dirty="0"/>
              <a:t> </a:t>
            </a:r>
            <a:r>
              <a:rPr lang="en-US" i="0" dirty="0" err="1"/>
              <a:t>qildi</a:t>
            </a:r>
            <a:r>
              <a:rPr lang="en-US" i="0" dirty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781279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315471"/>
          </a:xfrm>
        </p:spPr>
        <p:txBody>
          <a:bodyPr/>
          <a:lstStyle/>
          <a:p>
            <a:pPr algn="ctr"/>
            <a:r>
              <a:rPr lang="en-US" dirty="0" err="1"/>
              <a:t>Yaponiya</a:t>
            </a:r>
            <a:r>
              <a:rPr lang="en-US" dirty="0"/>
              <a:t> XXI </a:t>
            </a:r>
            <a:r>
              <a:rPr lang="en-US" dirty="0" err="1"/>
              <a:t>asrda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15901" y="631825"/>
            <a:ext cx="2895599" cy="2154436"/>
          </a:xfrm>
        </p:spPr>
        <p:txBody>
          <a:bodyPr/>
          <a:lstStyle/>
          <a:p>
            <a:pPr indent="180975" algn="just"/>
            <a:r>
              <a:rPr lang="en-US" i="0" dirty="0" err="1"/>
              <a:t>Yaponiya</a:t>
            </a:r>
            <a:r>
              <a:rPr lang="en-US" i="0" dirty="0"/>
              <a:t> XXI </a:t>
            </a:r>
            <a:r>
              <a:rPr lang="en-US" i="0" dirty="0" err="1"/>
              <a:t>asr</a:t>
            </a:r>
            <a:r>
              <a:rPr lang="en-US" i="0" dirty="0"/>
              <a:t> </a:t>
            </a:r>
            <a:r>
              <a:rPr lang="en-US" i="0" dirty="0" err="1"/>
              <a:t>boshlarida</a:t>
            </a:r>
            <a:r>
              <a:rPr lang="en-US" i="0" dirty="0"/>
              <a:t> </a:t>
            </a:r>
            <a:r>
              <a:rPr lang="en-US" i="0" dirty="0" err="1"/>
              <a:t>iqtisodiy</a:t>
            </a:r>
            <a:r>
              <a:rPr lang="en-US" i="0" dirty="0"/>
              <a:t> </a:t>
            </a:r>
            <a:r>
              <a:rPr lang="en-US" i="0" dirty="0" err="1"/>
              <a:t>barqaror</a:t>
            </a:r>
            <a:r>
              <a:rPr lang="en-US" i="0" dirty="0"/>
              <a:t> </a:t>
            </a:r>
            <a:r>
              <a:rPr lang="en-US" i="0" dirty="0" err="1"/>
              <a:t>rivojlanayotgan</a:t>
            </a:r>
            <a:r>
              <a:rPr lang="en-US" i="0" dirty="0"/>
              <a:t> </a:t>
            </a:r>
            <a:r>
              <a:rPr lang="en-US" i="0" dirty="0" err="1"/>
              <a:t>mamlakat</a:t>
            </a:r>
            <a:r>
              <a:rPr lang="en-US" i="0" dirty="0"/>
              <a:t> </a:t>
            </a:r>
            <a:r>
              <a:rPr lang="en-US" i="0" dirty="0" err="1"/>
              <a:t>bo‘lib</a:t>
            </a:r>
            <a:r>
              <a:rPr lang="en-US" i="0" dirty="0"/>
              <a:t> </a:t>
            </a:r>
            <a:r>
              <a:rPr lang="en-US" i="0" dirty="0" err="1"/>
              <a:t>qolmoqda</a:t>
            </a:r>
            <a:r>
              <a:rPr lang="en-US" i="0" dirty="0"/>
              <a:t>. U 400 </a:t>
            </a:r>
            <a:r>
              <a:rPr lang="en-US" i="0" dirty="0" err="1"/>
              <a:t>mlrd</a:t>
            </a:r>
            <a:r>
              <a:rPr lang="en-US" i="0" dirty="0"/>
              <a:t>. </a:t>
            </a:r>
            <a:r>
              <a:rPr lang="en-US" i="0" dirty="0" err="1"/>
              <a:t>dollardan</a:t>
            </a:r>
            <a:r>
              <a:rPr lang="en-US" i="0" dirty="0"/>
              <a:t> </a:t>
            </a:r>
            <a:r>
              <a:rPr lang="en-US" i="0" dirty="0" err="1"/>
              <a:t>oshiqroq</a:t>
            </a:r>
            <a:r>
              <a:rPr lang="en-US" i="0" dirty="0"/>
              <a:t> </a:t>
            </a:r>
            <a:r>
              <a:rPr lang="en-US" i="0" dirty="0" err="1"/>
              <a:t>summaga</a:t>
            </a:r>
            <a:r>
              <a:rPr lang="en-US" i="0" dirty="0"/>
              <a:t> </a:t>
            </a:r>
            <a:r>
              <a:rPr lang="en-US" i="0" dirty="0" err="1"/>
              <a:t>teng</a:t>
            </a:r>
            <a:r>
              <a:rPr lang="en-US" i="0" dirty="0"/>
              <a:t> </a:t>
            </a:r>
            <a:r>
              <a:rPr lang="en-US" i="0" dirty="0" err="1"/>
              <a:t>mahsulot</a:t>
            </a:r>
            <a:r>
              <a:rPr lang="en-US" i="0" dirty="0"/>
              <a:t> </a:t>
            </a:r>
            <a:r>
              <a:rPr lang="en-US" i="0" dirty="0" err="1"/>
              <a:t>eksport</a:t>
            </a:r>
            <a:r>
              <a:rPr lang="en-US" i="0" dirty="0"/>
              <a:t> </a:t>
            </a:r>
            <a:r>
              <a:rPr lang="en-US" i="0" dirty="0" err="1"/>
              <a:t>qilyapti</a:t>
            </a:r>
            <a:r>
              <a:rPr lang="en-US" i="0" dirty="0"/>
              <a:t>. </a:t>
            </a:r>
            <a:r>
              <a:rPr lang="en-US" i="0" dirty="0" err="1"/>
              <a:t>Yaponiya</a:t>
            </a:r>
            <a:r>
              <a:rPr lang="en-US" i="0" dirty="0"/>
              <a:t> </a:t>
            </a:r>
            <a:r>
              <a:rPr lang="sv-SE" i="0" dirty="0"/>
              <a:t>kemasozlik, traktorsozlik, metallni qayta ishlash sanoati uchun</a:t>
            </a:r>
            <a:endParaRPr lang="ru-RU" i="0" dirty="0"/>
          </a:p>
          <a:p>
            <a:pPr algn="just"/>
            <a:r>
              <a:rPr lang="en-US" i="0" dirty="0" err="1"/>
              <a:t>uskunalar</a:t>
            </a:r>
            <a:r>
              <a:rPr lang="en-US" i="0" dirty="0"/>
              <a:t> </a:t>
            </a:r>
            <a:r>
              <a:rPr lang="en-US" i="0" dirty="0" err="1"/>
              <a:t>ishlab</a:t>
            </a:r>
            <a:r>
              <a:rPr lang="en-US" i="0" dirty="0"/>
              <a:t> </a:t>
            </a:r>
            <a:r>
              <a:rPr lang="en-US" i="0" dirty="0" err="1"/>
              <a:t>chiqarish</a:t>
            </a:r>
            <a:r>
              <a:rPr lang="en-US" i="0" dirty="0"/>
              <a:t> </a:t>
            </a:r>
            <a:r>
              <a:rPr lang="en-US" i="0" dirty="0" err="1"/>
              <a:t>bo‘yicha</a:t>
            </a:r>
            <a:r>
              <a:rPr lang="en-US" i="0" dirty="0"/>
              <a:t> </a:t>
            </a:r>
            <a:r>
              <a:rPr lang="en-US" i="0" dirty="0" err="1"/>
              <a:t>dunyoda</a:t>
            </a:r>
            <a:r>
              <a:rPr lang="en-US" i="0" dirty="0"/>
              <a:t> </a:t>
            </a:r>
            <a:r>
              <a:rPr lang="en-US" i="0" dirty="0" err="1"/>
              <a:t>birinchi</a:t>
            </a:r>
            <a:r>
              <a:rPr lang="en-US" i="0" dirty="0"/>
              <a:t> </a:t>
            </a:r>
            <a:r>
              <a:rPr lang="en-US" i="0" dirty="0" err="1"/>
              <a:t>o‘rinni</a:t>
            </a:r>
            <a:r>
              <a:rPr lang="en-US" i="0" dirty="0"/>
              <a:t> </a:t>
            </a:r>
            <a:r>
              <a:rPr lang="en-US" i="0" dirty="0" err="1"/>
              <a:t>egallab</a:t>
            </a:r>
            <a:endParaRPr lang="en-US" i="0" dirty="0"/>
          </a:p>
          <a:p>
            <a:pPr algn="just"/>
            <a:r>
              <a:rPr lang="en-US" i="0" dirty="0" err="1"/>
              <a:t>turibdi</a:t>
            </a:r>
            <a:r>
              <a:rPr lang="en-US" i="0" dirty="0"/>
              <a:t>.</a:t>
            </a:r>
            <a:endParaRPr lang="ru-RU" dirty="0"/>
          </a:p>
        </p:txBody>
      </p:sp>
      <p:pic>
        <p:nvPicPr>
          <p:cNvPr id="3076" name="Picture 4" descr="Yaponiya esminetslarining yangi filiali. Harbiy kemalar dunyosidagi yapon  esminetslarining alternativ tarmog'i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40100" y="860425"/>
            <a:ext cx="2286000" cy="1200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474132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315471"/>
          </a:xfrm>
        </p:spPr>
        <p:txBody>
          <a:bodyPr/>
          <a:lstStyle/>
          <a:p>
            <a:pPr algn="ctr"/>
            <a:r>
              <a:rPr lang="en-US" dirty="0" err="1"/>
              <a:t>Texnika</a:t>
            </a:r>
            <a:r>
              <a:rPr lang="en-US" dirty="0"/>
              <a:t> </a:t>
            </a:r>
            <a:r>
              <a:rPr lang="en-US" dirty="0" err="1"/>
              <a:t>taraqqiyoti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15900" y="741234"/>
            <a:ext cx="5181600" cy="1969770"/>
          </a:xfrm>
        </p:spPr>
        <p:txBody>
          <a:bodyPr/>
          <a:lstStyle/>
          <a:p>
            <a:pPr indent="180975" algn="just"/>
            <a:r>
              <a:rPr lang="en-US" sz="1600" i="0" dirty="0"/>
              <a:t>U </a:t>
            </a:r>
            <a:r>
              <a:rPr lang="en-US" sz="1600" i="0" dirty="0" err="1"/>
              <a:t>po‘lat</a:t>
            </a:r>
            <a:r>
              <a:rPr lang="en-US" sz="1600" i="0" dirty="0"/>
              <a:t>, </a:t>
            </a:r>
            <a:r>
              <a:rPr lang="en-US" sz="1600" i="0" dirty="0" err="1"/>
              <a:t>televizorlar</a:t>
            </a:r>
            <a:r>
              <a:rPr lang="en-US" sz="1600" i="0" dirty="0"/>
              <a:t> </a:t>
            </a:r>
            <a:r>
              <a:rPr lang="en-US" sz="1600" i="0" dirty="0" err="1"/>
              <a:t>va</a:t>
            </a:r>
            <a:r>
              <a:rPr lang="en-US" sz="1600" i="0" dirty="0"/>
              <a:t> </a:t>
            </a:r>
            <a:r>
              <a:rPr lang="en-US" sz="1600" i="0" dirty="0" err="1"/>
              <a:t>avtomobil</a:t>
            </a:r>
            <a:r>
              <a:rPr lang="en-US" sz="1600" i="0" dirty="0"/>
              <a:t> </a:t>
            </a:r>
            <a:r>
              <a:rPr lang="en-US" sz="1600" i="0" dirty="0" err="1"/>
              <a:t>ishlab</a:t>
            </a:r>
            <a:r>
              <a:rPr lang="en-US" sz="1600" i="0" dirty="0"/>
              <a:t> </a:t>
            </a:r>
            <a:r>
              <a:rPr lang="en-US" sz="1600" i="0" dirty="0" err="1"/>
              <a:t>chiqarishda</a:t>
            </a:r>
            <a:r>
              <a:rPr lang="en-US" sz="1600" i="0" dirty="0"/>
              <a:t> ham </a:t>
            </a:r>
            <a:r>
              <a:rPr lang="en-US" sz="1600" i="0" dirty="0" err="1"/>
              <a:t>jahonda</a:t>
            </a:r>
            <a:r>
              <a:rPr lang="en-US" sz="1600" i="0" dirty="0"/>
              <a:t> </a:t>
            </a:r>
            <a:r>
              <a:rPr lang="en-US" sz="1600" i="0" dirty="0" err="1"/>
              <a:t>yetakchilardan</a:t>
            </a:r>
            <a:r>
              <a:rPr lang="en-US" sz="1600" i="0" dirty="0"/>
              <a:t> </a:t>
            </a:r>
            <a:r>
              <a:rPr lang="en-US" sz="1600" i="0" dirty="0" err="1"/>
              <a:t>hisoblanadi</a:t>
            </a:r>
            <a:r>
              <a:rPr lang="en-US" sz="1600" i="0" dirty="0"/>
              <a:t>. </a:t>
            </a:r>
            <a:r>
              <a:rPr lang="en-US" sz="1600" i="0" dirty="0" err="1"/>
              <a:t>Yaponiya</a:t>
            </a:r>
            <a:r>
              <a:rPr lang="en-US" sz="1600" i="0" dirty="0"/>
              <a:t> YIM </a:t>
            </a:r>
            <a:r>
              <a:rPr lang="en-US" sz="1600" i="0" dirty="0" err="1"/>
              <a:t>hajmi</a:t>
            </a:r>
            <a:r>
              <a:rPr lang="en-US" sz="1600" i="0" dirty="0"/>
              <a:t> </a:t>
            </a:r>
            <a:r>
              <a:rPr lang="en-US" sz="1600" i="0" dirty="0" err="1"/>
              <a:t>bo‘yicha</a:t>
            </a:r>
            <a:r>
              <a:rPr lang="en-US" sz="1600" i="0" dirty="0"/>
              <a:t> </a:t>
            </a:r>
            <a:r>
              <a:rPr lang="en-US" sz="1600" i="0" dirty="0" err="1"/>
              <a:t>jahonda</a:t>
            </a:r>
            <a:r>
              <a:rPr lang="en-US" sz="1600" i="0" dirty="0"/>
              <a:t> AQSH </a:t>
            </a:r>
            <a:r>
              <a:rPr lang="en-US" sz="1600" i="0" dirty="0" err="1"/>
              <a:t>va</a:t>
            </a:r>
            <a:r>
              <a:rPr lang="en-US" sz="1600" i="0" dirty="0"/>
              <a:t> </a:t>
            </a:r>
            <a:r>
              <a:rPr lang="en-US" sz="1600" i="0" dirty="0" err="1"/>
              <a:t>Xitoydan</a:t>
            </a:r>
            <a:r>
              <a:rPr lang="en-US" sz="1600" i="0" dirty="0"/>
              <a:t> </a:t>
            </a:r>
            <a:r>
              <a:rPr lang="en-US" sz="1600" i="0" dirty="0" err="1"/>
              <a:t>so‘ng</a:t>
            </a:r>
            <a:r>
              <a:rPr lang="en-US" sz="1600" i="0" dirty="0"/>
              <a:t> </a:t>
            </a:r>
            <a:r>
              <a:rPr lang="en-US" sz="1600" i="0" dirty="0" err="1"/>
              <a:t>uchinchi</a:t>
            </a:r>
            <a:r>
              <a:rPr lang="en-US" sz="1600" i="0" dirty="0"/>
              <a:t> </a:t>
            </a:r>
            <a:r>
              <a:rPr lang="en-US" sz="1600" i="0" dirty="0" err="1"/>
              <a:t>o‘rinni</a:t>
            </a:r>
            <a:r>
              <a:rPr lang="en-US" sz="1600" i="0" dirty="0"/>
              <a:t> </a:t>
            </a:r>
            <a:r>
              <a:rPr lang="en-US" sz="1600" i="0" dirty="0" err="1"/>
              <a:t>egallab</a:t>
            </a:r>
            <a:r>
              <a:rPr lang="en-US" sz="1600" i="0" dirty="0"/>
              <a:t> </a:t>
            </a:r>
            <a:r>
              <a:rPr lang="en-US" sz="1600" i="0" dirty="0" err="1"/>
              <a:t>turibdi</a:t>
            </a:r>
            <a:r>
              <a:rPr lang="en-US" sz="1600" i="0" dirty="0"/>
              <a:t>. </a:t>
            </a:r>
            <a:r>
              <a:rPr lang="en-US" sz="1600" i="0" dirty="0" err="1"/>
              <a:t>Yaponiya</a:t>
            </a:r>
            <a:r>
              <a:rPr lang="en-US" sz="1600" i="0" dirty="0"/>
              <a:t> </a:t>
            </a:r>
            <a:r>
              <a:rPr lang="en-US" sz="1600" i="0" dirty="0" err="1"/>
              <a:t>ko‘plab</a:t>
            </a:r>
            <a:r>
              <a:rPr lang="en-US" sz="1600" i="0" dirty="0"/>
              <a:t> </a:t>
            </a:r>
            <a:r>
              <a:rPr lang="en-US" sz="1600" i="0" dirty="0" err="1"/>
              <a:t>orollardan</a:t>
            </a:r>
            <a:r>
              <a:rPr lang="en-US" sz="1600" i="0" dirty="0"/>
              <a:t> </a:t>
            </a:r>
            <a:r>
              <a:rPr lang="en-US" sz="1600" i="0" dirty="0" err="1"/>
              <a:t>iborat</a:t>
            </a:r>
            <a:r>
              <a:rPr lang="en-US" sz="1600" i="0" dirty="0"/>
              <a:t> </a:t>
            </a:r>
            <a:r>
              <a:rPr lang="en-US" sz="1600" i="0" dirty="0" err="1"/>
              <a:t>mamlakat</a:t>
            </a:r>
            <a:r>
              <a:rPr lang="en-US" sz="1600" i="0" dirty="0"/>
              <a:t>. U </a:t>
            </a:r>
            <a:r>
              <a:rPr lang="en-US" sz="1600" i="0" dirty="0" err="1"/>
              <a:t>boshqa</a:t>
            </a:r>
            <a:r>
              <a:rPr lang="en-US" sz="1600" i="0" dirty="0"/>
              <a:t> </a:t>
            </a:r>
            <a:r>
              <a:rPr lang="en-US" sz="1600" i="0" dirty="0" err="1"/>
              <a:t>mamlakatlarga</a:t>
            </a:r>
            <a:r>
              <a:rPr lang="en-US" sz="1600" i="0" dirty="0"/>
              <a:t> </a:t>
            </a:r>
            <a:r>
              <a:rPr lang="sv-SE" sz="1600" i="0" dirty="0"/>
              <a:t>nisbatan tabiat kuchlari: okean bo‘ronlari, tayfunlar, zilzilalarga k</a:t>
            </a:r>
            <a:r>
              <a:rPr lang="en-US" sz="1600" i="0" dirty="0" err="1"/>
              <a:t>o‘proq</a:t>
            </a:r>
            <a:r>
              <a:rPr lang="en-US" sz="1600" i="0" dirty="0"/>
              <a:t> </a:t>
            </a:r>
            <a:r>
              <a:rPr lang="en-US" sz="1600" i="0" dirty="0" err="1"/>
              <a:t>bog‘liq</a:t>
            </a:r>
            <a:r>
              <a:rPr lang="en-US" sz="1600" i="0" dirty="0"/>
              <a:t>. </a:t>
            </a:r>
            <a:r>
              <a:rPr lang="en-US" sz="1600" i="0" dirty="0" err="1"/>
              <a:t>Yaponlar</a:t>
            </a:r>
            <a:r>
              <a:rPr lang="en-US" sz="1600" i="0" dirty="0"/>
              <a:t> </a:t>
            </a:r>
            <a:r>
              <a:rPr lang="en-US" sz="1600" i="0" dirty="0" err="1"/>
              <a:t>o‘z</a:t>
            </a:r>
            <a:r>
              <a:rPr lang="en-US" sz="1600" i="0" dirty="0"/>
              <a:t> </a:t>
            </a:r>
            <a:r>
              <a:rPr lang="en-US" sz="1600" i="0" dirty="0" err="1"/>
              <a:t>ishlab</a:t>
            </a:r>
            <a:r>
              <a:rPr lang="en-US" sz="1600" i="0" dirty="0"/>
              <a:t> </a:t>
            </a:r>
            <a:r>
              <a:rPr lang="en-US" sz="1600" i="0" dirty="0" err="1"/>
              <a:t>chiqarish</a:t>
            </a:r>
            <a:r>
              <a:rPr lang="en-US" sz="1600" i="0" dirty="0"/>
              <a:t> </a:t>
            </a:r>
            <a:r>
              <a:rPr lang="en-US" sz="1600" i="0" dirty="0" err="1"/>
              <a:t>madaniyatida</a:t>
            </a:r>
            <a:r>
              <a:rPr lang="en-US" sz="1600" i="0" dirty="0"/>
              <a:t> </a:t>
            </a:r>
            <a:r>
              <a:rPr lang="en-US" sz="1600" i="0" dirty="0" err="1"/>
              <a:t>ana</a:t>
            </a:r>
            <a:r>
              <a:rPr lang="en-US" sz="1600" i="0" dirty="0"/>
              <a:t> </a:t>
            </a:r>
            <a:r>
              <a:rPr lang="en-US" sz="1600" i="0" dirty="0" err="1"/>
              <a:t>shu</a:t>
            </a:r>
            <a:r>
              <a:rPr lang="en-US" sz="1600" i="0" dirty="0"/>
              <a:t> </a:t>
            </a:r>
            <a:r>
              <a:rPr lang="en-US" sz="1600" i="0" dirty="0" err="1"/>
              <a:t>bog‘liqlikni</a:t>
            </a:r>
            <a:r>
              <a:rPr lang="en-US" sz="1600" i="0" dirty="0"/>
              <a:t> </a:t>
            </a:r>
            <a:r>
              <a:rPr lang="en-US" sz="1600" i="0" dirty="0" err="1"/>
              <a:t>kamaytirishga</a:t>
            </a:r>
            <a:r>
              <a:rPr lang="en-US" sz="1600" i="0" dirty="0"/>
              <a:t> </a:t>
            </a:r>
            <a:r>
              <a:rPr lang="en-US" sz="1600" i="0" dirty="0" err="1"/>
              <a:t>intilib</a:t>
            </a:r>
            <a:r>
              <a:rPr lang="en-US" sz="1600" i="0" dirty="0"/>
              <a:t> </a:t>
            </a:r>
            <a:r>
              <a:rPr lang="en-US" sz="1600" i="0" dirty="0" err="1"/>
              <a:t>keldi</a:t>
            </a:r>
            <a:r>
              <a:rPr lang="en-US" sz="1600" i="0" dirty="0"/>
              <a:t>.</a:t>
            </a:r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val="713852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315471"/>
          </a:xfrm>
        </p:spPr>
        <p:txBody>
          <a:bodyPr/>
          <a:lstStyle/>
          <a:p>
            <a:pPr algn="ctr"/>
            <a:r>
              <a:rPr lang="en-US" dirty="0" err="1"/>
              <a:t>Fukusima</a:t>
            </a:r>
            <a:r>
              <a:rPr lang="en-US" dirty="0"/>
              <a:t> </a:t>
            </a:r>
            <a:r>
              <a:rPr lang="en-US" dirty="0" err="1"/>
              <a:t>fojiasi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15901" y="631825"/>
            <a:ext cx="3276599" cy="2154436"/>
          </a:xfrm>
        </p:spPr>
        <p:txBody>
          <a:bodyPr/>
          <a:lstStyle/>
          <a:p>
            <a:pPr indent="177800" algn="just"/>
            <a:r>
              <a:rPr lang="sv-SE" i="0" dirty="0"/>
              <a:t>2011-yil mart oyida Xonsyu orolida</a:t>
            </a:r>
            <a:r>
              <a:rPr lang="ru-RU" i="0" dirty="0"/>
              <a:t> </a:t>
            </a:r>
            <a:r>
              <a:rPr lang="en-US" i="0" dirty="0" err="1"/>
              <a:t>yuz</a:t>
            </a:r>
            <a:r>
              <a:rPr lang="en-US" i="0" dirty="0"/>
              <a:t> </a:t>
            </a:r>
            <a:r>
              <a:rPr lang="en-US" i="0" dirty="0" err="1"/>
              <a:t>bergan</a:t>
            </a:r>
            <a:r>
              <a:rPr lang="en-US" i="0" dirty="0"/>
              <a:t> </a:t>
            </a:r>
            <a:r>
              <a:rPr lang="en-US" i="0" dirty="0" err="1"/>
              <a:t>zilzila</a:t>
            </a:r>
            <a:r>
              <a:rPr lang="en-US" i="0" dirty="0"/>
              <a:t> </a:t>
            </a:r>
            <a:r>
              <a:rPr lang="en-US" i="0" dirty="0" err="1"/>
              <a:t>Yaponiyaga</a:t>
            </a:r>
            <a:r>
              <a:rPr lang="en-US" i="0" dirty="0"/>
              <a:t> </a:t>
            </a:r>
            <a:r>
              <a:rPr lang="en-US" i="0" dirty="0" err="1"/>
              <a:t>katta</a:t>
            </a:r>
            <a:r>
              <a:rPr lang="en-US" i="0" dirty="0"/>
              <a:t> </a:t>
            </a:r>
            <a:r>
              <a:rPr lang="en-US" i="0" dirty="0" err="1"/>
              <a:t>zarar</a:t>
            </a:r>
            <a:r>
              <a:rPr lang="ru-RU" i="0" dirty="0"/>
              <a:t> </a:t>
            </a:r>
            <a:r>
              <a:rPr lang="en-US" i="0" dirty="0" err="1"/>
              <a:t>yetkazdi</a:t>
            </a:r>
            <a:r>
              <a:rPr lang="en-US" i="0" dirty="0"/>
              <a:t>. </a:t>
            </a:r>
            <a:r>
              <a:rPr lang="en-US" i="0" dirty="0" err="1"/>
              <a:t>Minglab</a:t>
            </a:r>
            <a:r>
              <a:rPr lang="en-US" i="0" dirty="0"/>
              <a:t> </a:t>
            </a:r>
            <a:r>
              <a:rPr lang="en-US" i="0" dirty="0" err="1"/>
              <a:t>kishilar</a:t>
            </a:r>
            <a:r>
              <a:rPr lang="en-US" i="0" dirty="0"/>
              <a:t> </a:t>
            </a:r>
            <a:r>
              <a:rPr lang="en-US" i="0" dirty="0" err="1"/>
              <a:t>halok</a:t>
            </a:r>
            <a:r>
              <a:rPr lang="en-US" i="0" dirty="0"/>
              <a:t> </a:t>
            </a:r>
            <a:r>
              <a:rPr lang="en-US" i="0" dirty="0" err="1"/>
              <a:t>bo‘ldi</a:t>
            </a:r>
            <a:r>
              <a:rPr lang="en-US" i="0" dirty="0"/>
              <a:t>,</a:t>
            </a:r>
          </a:p>
          <a:p>
            <a:pPr indent="177800" algn="just"/>
            <a:r>
              <a:rPr lang="en-US" i="0" dirty="0"/>
              <a:t>300 </a:t>
            </a:r>
            <a:r>
              <a:rPr lang="en-US" i="0" dirty="0" err="1"/>
              <a:t>mingdan</a:t>
            </a:r>
            <a:r>
              <a:rPr lang="en-US" i="0" dirty="0"/>
              <a:t> </a:t>
            </a:r>
            <a:r>
              <a:rPr lang="en-US" i="0" dirty="0" err="1"/>
              <a:t>oshiq</a:t>
            </a:r>
            <a:r>
              <a:rPr lang="en-US" i="0" dirty="0"/>
              <a:t> </a:t>
            </a:r>
            <a:r>
              <a:rPr lang="en-US" i="0" dirty="0" err="1"/>
              <a:t>kishi</a:t>
            </a:r>
            <a:r>
              <a:rPr lang="en-US" i="0" dirty="0"/>
              <a:t> </a:t>
            </a:r>
            <a:r>
              <a:rPr lang="en-US" i="0" dirty="0" err="1"/>
              <a:t>boshpanasiz</a:t>
            </a:r>
            <a:r>
              <a:rPr lang="en-US" i="0" dirty="0"/>
              <a:t> </a:t>
            </a:r>
            <a:r>
              <a:rPr lang="en-US" i="0" dirty="0" err="1"/>
              <a:t>qoldi</a:t>
            </a:r>
            <a:r>
              <a:rPr lang="en-US" i="0" dirty="0"/>
              <a:t>. B</a:t>
            </a:r>
            <a:r>
              <a:rPr lang="sv-SE" i="0" dirty="0"/>
              <a:t>ir necha atom elektrostan-siyalariga zarar y</a:t>
            </a:r>
            <a:r>
              <a:rPr lang="en-US" i="0" dirty="0" err="1"/>
              <a:t>etdi</a:t>
            </a:r>
            <a:r>
              <a:rPr lang="en-US" i="0" dirty="0"/>
              <a:t>, Fukusima-1 atom </a:t>
            </a:r>
            <a:r>
              <a:rPr lang="en-US" i="0" dirty="0" err="1"/>
              <a:t>elektrostansiyasidan</a:t>
            </a:r>
            <a:r>
              <a:rPr lang="en-US" i="0" dirty="0"/>
              <a:t> </a:t>
            </a:r>
            <a:r>
              <a:rPr lang="en-US" i="0" dirty="0" err="1"/>
              <a:t>radioaktiv</a:t>
            </a:r>
            <a:r>
              <a:rPr lang="en-US" i="0" dirty="0"/>
              <a:t> </a:t>
            </a:r>
            <a:r>
              <a:rPr lang="en-US" i="0" dirty="0" err="1"/>
              <a:t>moddalar</a:t>
            </a:r>
            <a:r>
              <a:rPr lang="ru-RU" i="0" dirty="0"/>
              <a:t>-</a:t>
            </a:r>
            <a:r>
              <a:rPr lang="en-US" i="0" dirty="0" err="1"/>
              <a:t>ning</a:t>
            </a:r>
            <a:r>
              <a:rPr lang="en-US" i="0" dirty="0"/>
              <a:t> </a:t>
            </a:r>
            <a:r>
              <a:rPr lang="en-US" i="0" dirty="0" err="1"/>
              <a:t>atrof-muhitga</a:t>
            </a:r>
            <a:r>
              <a:rPr lang="en-US" i="0" dirty="0"/>
              <a:t> </a:t>
            </a:r>
            <a:r>
              <a:rPr lang="en-US" i="0" dirty="0" err="1"/>
              <a:t>tarqalishi</a:t>
            </a:r>
            <a:r>
              <a:rPr lang="en-US" i="0" dirty="0"/>
              <a:t> </a:t>
            </a:r>
            <a:r>
              <a:rPr lang="en-US" i="0" dirty="0" err="1"/>
              <a:t>yuz</a:t>
            </a:r>
            <a:r>
              <a:rPr lang="en-US" i="0" dirty="0"/>
              <a:t> </a:t>
            </a:r>
            <a:r>
              <a:rPr lang="en-US" i="0" dirty="0" err="1"/>
              <a:t>berdi</a:t>
            </a:r>
            <a:r>
              <a:rPr lang="en-US" i="0" dirty="0"/>
              <a:t>. </a:t>
            </a:r>
            <a:r>
              <a:rPr lang="en-US" i="0" dirty="0" err="1"/>
              <a:t>Mamlakatga</a:t>
            </a:r>
            <a:r>
              <a:rPr lang="en-US" i="0" dirty="0"/>
              <a:t> </a:t>
            </a:r>
            <a:r>
              <a:rPr lang="en-US" i="0" dirty="0" err="1"/>
              <a:t>juda</a:t>
            </a:r>
            <a:r>
              <a:rPr lang="en-US" i="0" dirty="0"/>
              <a:t> </a:t>
            </a:r>
            <a:r>
              <a:rPr lang="en-US" i="0" dirty="0" err="1"/>
              <a:t>katta</a:t>
            </a:r>
            <a:r>
              <a:rPr lang="en-US" i="0" dirty="0"/>
              <a:t> </a:t>
            </a:r>
            <a:r>
              <a:rPr lang="en-US" i="0" dirty="0" err="1"/>
              <a:t>iqtisodiy</a:t>
            </a:r>
            <a:r>
              <a:rPr lang="en-US" i="0" dirty="0"/>
              <a:t> </a:t>
            </a:r>
            <a:r>
              <a:rPr lang="en-US" i="0" dirty="0" err="1"/>
              <a:t>zarar</a:t>
            </a:r>
            <a:r>
              <a:rPr lang="en-US" i="0" dirty="0"/>
              <a:t> </a:t>
            </a:r>
            <a:r>
              <a:rPr lang="en-US" i="0" dirty="0" err="1"/>
              <a:t>yetkazildi</a:t>
            </a:r>
            <a:r>
              <a:rPr lang="en-US" i="0" dirty="0"/>
              <a:t>.</a:t>
            </a:r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21099" y="784225"/>
            <a:ext cx="1816099" cy="1447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206150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315471"/>
          </a:xfrm>
        </p:spPr>
        <p:txBody>
          <a:bodyPr/>
          <a:lstStyle/>
          <a:p>
            <a:pPr algn="ctr"/>
            <a:r>
              <a:rPr lang="en-US" dirty="0" err="1"/>
              <a:t>Yaponiya</a:t>
            </a:r>
            <a:r>
              <a:rPr lang="en-US" dirty="0"/>
              <a:t> </a:t>
            </a:r>
            <a:r>
              <a:rPr lang="en-US" dirty="0" err="1"/>
              <a:t>tashqi</a:t>
            </a:r>
            <a:r>
              <a:rPr lang="en-US" dirty="0"/>
              <a:t> </a:t>
            </a:r>
            <a:r>
              <a:rPr lang="en-US" dirty="0" err="1"/>
              <a:t>siyosatda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9700" y="631825"/>
            <a:ext cx="5410200" cy="2185214"/>
          </a:xfrm>
        </p:spPr>
        <p:txBody>
          <a:bodyPr/>
          <a:lstStyle/>
          <a:p>
            <a:pPr indent="180975" algn="just"/>
            <a:r>
              <a:rPr lang="en-US" i="0" dirty="0" err="1"/>
              <a:t>Yaponiya</a:t>
            </a:r>
            <a:r>
              <a:rPr lang="en-US" i="0" dirty="0"/>
              <a:t> </a:t>
            </a:r>
            <a:r>
              <a:rPr lang="en-US" i="0" dirty="0" err="1"/>
              <a:t>tashqi</a:t>
            </a:r>
            <a:r>
              <a:rPr lang="en-US" i="0" dirty="0"/>
              <a:t> </a:t>
            </a:r>
            <a:r>
              <a:rPr lang="en-US" i="0" dirty="0" err="1"/>
              <a:t>siyosatida</a:t>
            </a:r>
            <a:r>
              <a:rPr lang="en-US" i="0" dirty="0"/>
              <a:t> AQSH </a:t>
            </a:r>
            <a:r>
              <a:rPr lang="en-US" i="0" dirty="0" err="1"/>
              <a:t>bilan</a:t>
            </a:r>
            <a:r>
              <a:rPr lang="en-US" i="0" dirty="0"/>
              <a:t> </a:t>
            </a:r>
            <a:r>
              <a:rPr lang="en-US" i="0" dirty="0" err="1"/>
              <a:t>munosabatlar</a:t>
            </a:r>
            <a:r>
              <a:rPr lang="en-US" i="0" dirty="0"/>
              <a:t> </a:t>
            </a:r>
            <a:r>
              <a:rPr lang="en-US" i="0" dirty="0" err="1"/>
              <a:t>asosiy</a:t>
            </a:r>
            <a:r>
              <a:rPr lang="en-US" i="0" dirty="0"/>
              <a:t> </a:t>
            </a:r>
            <a:r>
              <a:rPr lang="en-US" i="0" dirty="0" err="1"/>
              <a:t>o‘rin</a:t>
            </a:r>
            <a:r>
              <a:rPr lang="en-US" i="0" dirty="0"/>
              <a:t> </a:t>
            </a:r>
            <a:r>
              <a:rPr lang="en-US" i="0" dirty="0" err="1"/>
              <a:t>tutadi</a:t>
            </a:r>
            <a:r>
              <a:rPr lang="en-US" i="0" dirty="0"/>
              <a:t>. </a:t>
            </a:r>
            <a:r>
              <a:rPr lang="en-US" i="0" dirty="0" err="1"/>
              <a:t>Ikkinchi</a:t>
            </a:r>
            <a:r>
              <a:rPr lang="en-US" i="0" dirty="0"/>
              <a:t> </a:t>
            </a:r>
            <a:r>
              <a:rPr lang="en-US" i="0" dirty="0" err="1"/>
              <a:t>jahon</a:t>
            </a:r>
            <a:r>
              <a:rPr lang="en-US" i="0" dirty="0"/>
              <a:t> </a:t>
            </a:r>
            <a:r>
              <a:rPr lang="en-US" i="0" dirty="0" err="1"/>
              <a:t>urushi</a:t>
            </a:r>
            <a:r>
              <a:rPr lang="en-US" i="0" dirty="0"/>
              <a:t> </a:t>
            </a:r>
            <a:r>
              <a:rPr lang="en-US" i="0" dirty="0" err="1"/>
              <a:t>yakunlangandan</a:t>
            </a:r>
            <a:r>
              <a:rPr lang="en-US" i="0" dirty="0"/>
              <a:t> </a:t>
            </a:r>
            <a:r>
              <a:rPr lang="en-US" i="0" dirty="0" err="1"/>
              <a:t>beri</a:t>
            </a:r>
            <a:r>
              <a:rPr lang="en-US" i="0" dirty="0"/>
              <a:t> </a:t>
            </a:r>
            <a:r>
              <a:rPr lang="en-US" i="0" dirty="0" err="1"/>
              <a:t>Yaponiya</a:t>
            </a:r>
            <a:r>
              <a:rPr lang="en-US" i="0" dirty="0"/>
              <a:t> </a:t>
            </a:r>
            <a:r>
              <a:rPr lang="en-US" i="0" dirty="0" err="1"/>
              <a:t>Sindzo</a:t>
            </a:r>
            <a:r>
              <a:rPr lang="en-US" i="0" dirty="0"/>
              <a:t> Abe </a:t>
            </a:r>
            <a:r>
              <a:rPr lang="en-US" i="0" dirty="0" err="1"/>
              <a:t>AQSHning</a:t>
            </a:r>
            <a:r>
              <a:rPr lang="en-US" i="0" dirty="0"/>
              <a:t> </a:t>
            </a:r>
            <a:r>
              <a:rPr lang="en-US" i="0" dirty="0" err="1"/>
              <a:t>mintaqadagi</a:t>
            </a:r>
            <a:r>
              <a:rPr lang="en-US" i="0" dirty="0"/>
              <a:t> </a:t>
            </a:r>
            <a:r>
              <a:rPr lang="en-US" i="0" dirty="0" err="1"/>
              <a:t>eng</a:t>
            </a:r>
            <a:r>
              <a:rPr lang="en-US" i="0" dirty="0"/>
              <a:t> </a:t>
            </a:r>
            <a:r>
              <a:rPr lang="en-US" i="0" dirty="0" err="1"/>
              <a:t>yaqin</a:t>
            </a:r>
            <a:r>
              <a:rPr lang="en-US" i="0" dirty="0"/>
              <a:t> </a:t>
            </a:r>
            <a:r>
              <a:rPr lang="en-US" i="0" dirty="0" err="1"/>
              <a:t>savdo</a:t>
            </a:r>
            <a:r>
              <a:rPr lang="en-US" i="0" dirty="0"/>
              <a:t> </a:t>
            </a:r>
            <a:r>
              <a:rPr lang="en-US" i="0" dirty="0" err="1"/>
              <a:t>hamkori</a:t>
            </a:r>
            <a:r>
              <a:rPr lang="en-US" i="0" dirty="0"/>
              <a:t> </a:t>
            </a:r>
            <a:r>
              <a:rPr lang="en-US" i="0" dirty="0" err="1"/>
              <a:t>va</a:t>
            </a:r>
            <a:r>
              <a:rPr lang="en-US" i="0" dirty="0"/>
              <a:t> </a:t>
            </a:r>
            <a:r>
              <a:rPr lang="en-US" i="0" dirty="0" err="1"/>
              <a:t>strategik</a:t>
            </a:r>
            <a:r>
              <a:rPr lang="en-US" i="0" dirty="0"/>
              <a:t> </a:t>
            </a:r>
            <a:r>
              <a:rPr lang="en-US" i="0" dirty="0" err="1"/>
              <a:t>sherigi</a:t>
            </a:r>
            <a:r>
              <a:rPr lang="en-US" i="0" dirty="0"/>
              <a:t> b</a:t>
            </a:r>
            <a:r>
              <a:rPr lang="es-ES" i="0" dirty="0"/>
              <a:t>o‘lib kelmoqda. Yaponiyaning Xitoy bilan munosabatlari ancha murakkab. </a:t>
            </a:r>
            <a:r>
              <a:rPr lang="en-US" i="0" dirty="0"/>
              <a:t>2005-yili </a:t>
            </a:r>
            <a:r>
              <a:rPr lang="en-US" i="0" dirty="0" err="1"/>
              <a:t>J.Koidzumi</a:t>
            </a:r>
            <a:r>
              <a:rPr lang="en-US" i="0" dirty="0"/>
              <a:t> </a:t>
            </a:r>
            <a:r>
              <a:rPr lang="en-US" i="0" dirty="0" err="1"/>
              <a:t>hukumati</a:t>
            </a:r>
            <a:r>
              <a:rPr lang="en-US" i="0" dirty="0"/>
              <a:t> </a:t>
            </a:r>
            <a:r>
              <a:rPr lang="en-US" i="0" dirty="0" err="1"/>
              <a:t>Tayvan</a:t>
            </a:r>
            <a:r>
              <a:rPr lang="en-US" i="0" dirty="0"/>
              <a:t> </a:t>
            </a:r>
            <a:r>
              <a:rPr lang="en-US" i="0" dirty="0" err="1"/>
              <a:t>oroli</a:t>
            </a:r>
            <a:r>
              <a:rPr lang="en-US" i="0" dirty="0"/>
              <a:t> </a:t>
            </a:r>
            <a:r>
              <a:rPr lang="en-US" i="0" dirty="0" err="1"/>
              <a:t>masalasida</a:t>
            </a:r>
            <a:r>
              <a:rPr lang="en-US" i="0" dirty="0"/>
              <a:t> ilk </a:t>
            </a:r>
            <a:r>
              <a:rPr lang="en-US" i="0" dirty="0" err="1"/>
              <a:t>bor</a:t>
            </a:r>
            <a:r>
              <a:rPr lang="en-US" i="0" dirty="0"/>
              <a:t> </a:t>
            </a:r>
            <a:r>
              <a:rPr lang="en-US" i="0" dirty="0" err="1"/>
              <a:t>AQSHni</a:t>
            </a:r>
            <a:r>
              <a:rPr lang="en-US" i="0" dirty="0"/>
              <a:t> </a:t>
            </a:r>
            <a:r>
              <a:rPr lang="en-US" i="0" dirty="0" err="1"/>
              <a:t>ochiq</a:t>
            </a:r>
            <a:r>
              <a:rPr lang="en-US" i="0" dirty="0"/>
              <a:t> </a:t>
            </a:r>
            <a:r>
              <a:rPr lang="en-US" i="0" dirty="0" err="1"/>
              <a:t>qo‘llaganda</a:t>
            </a:r>
            <a:r>
              <a:rPr lang="en-US" i="0" dirty="0"/>
              <a:t> </a:t>
            </a:r>
            <a:r>
              <a:rPr lang="en-US" i="0" dirty="0" err="1"/>
              <a:t>Xitoy</a:t>
            </a:r>
            <a:r>
              <a:rPr lang="en-US" i="0" dirty="0"/>
              <a:t> </a:t>
            </a:r>
            <a:r>
              <a:rPr lang="en-US" i="0" dirty="0" err="1"/>
              <a:t>bilan</a:t>
            </a:r>
            <a:r>
              <a:rPr lang="en-US" i="0" dirty="0"/>
              <a:t> </a:t>
            </a:r>
            <a:r>
              <a:rPr lang="en-US" i="0" dirty="0" err="1"/>
              <a:t>munosabatlari</a:t>
            </a:r>
            <a:r>
              <a:rPr lang="en-US" i="0" dirty="0"/>
              <a:t> </a:t>
            </a:r>
            <a:r>
              <a:rPr lang="en-US" i="0" dirty="0" err="1"/>
              <a:t>keskin</a:t>
            </a:r>
            <a:r>
              <a:rPr lang="en-US" i="0" dirty="0"/>
              <a:t> </a:t>
            </a:r>
            <a:r>
              <a:rPr lang="en-US" i="0" dirty="0" err="1"/>
              <a:t>yomonlashdi</a:t>
            </a:r>
            <a:r>
              <a:rPr lang="en-US" i="0" dirty="0"/>
              <a:t>. </a:t>
            </a:r>
            <a:r>
              <a:rPr lang="en-US" i="0" dirty="0" err="1"/>
              <a:t>Jahon</a:t>
            </a:r>
            <a:r>
              <a:rPr lang="en-US" i="0" dirty="0"/>
              <a:t> </a:t>
            </a:r>
            <a:r>
              <a:rPr lang="en-US" i="0" dirty="0" err="1"/>
              <a:t>hamjamiyatini</a:t>
            </a:r>
            <a:r>
              <a:rPr lang="en-US" i="0" dirty="0"/>
              <a:t> </a:t>
            </a:r>
            <a:r>
              <a:rPr lang="en-US" i="0" dirty="0" err="1"/>
              <a:t>tashvishga</a:t>
            </a:r>
            <a:r>
              <a:rPr lang="en-US" i="0" dirty="0"/>
              <a:t> </a:t>
            </a:r>
            <a:r>
              <a:rPr lang="en-US" i="0" dirty="0" err="1"/>
              <a:t>solib</a:t>
            </a:r>
            <a:r>
              <a:rPr lang="en-US" i="0" dirty="0"/>
              <a:t> </a:t>
            </a:r>
            <a:r>
              <a:rPr lang="en-US" i="0" dirty="0" err="1"/>
              <a:t>kelayotgan</a:t>
            </a:r>
            <a:r>
              <a:rPr lang="en-US" i="0" dirty="0"/>
              <a:t> </a:t>
            </a:r>
            <a:r>
              <a:rPr lang="en-US" i="0" dirty="0" err="1"/>
              <a:t>va</a:t>
            </a:r>
            <a:r>
              <a:rPr lang="en-US" i="0" dirty="0"/>
              <a:t> 2017-yili </a:t>
            </a:r>
            <a:r>
              <a:rPr lang="en-US" i="0" dirty="0" err="1"/>
              <a:t>yanada</a:t>
            </a:r>
            <a:r>
              <a:rPr lang="en-US" i="0" dirty="0"/>
              <a:t> </a:t>
            </a:r>
            <a:r>
              <a:rPr lang="en-US" i="0" dirty="0" err="1"/>
              <a:t>keskinlashgan</a:t>
            </a:r>
            <a:r>
              <a:rPr lang="en-US" i="0" dirty="0"/>
              <a:t> </a:t>
            </a:r>
            <a:r>
              <a:rPr lang="en-US" i="0" dirty="0" err="1"/>
              <a:t>Shimoliy</a:t>
            </a:r>
            <a:r>
              <a:rPr lang="en-US" i="0" dirty="0"/>
              <a:t> </a:t>
            </a:r>
            <a:r>
              <a:rPr lang="en-US" i="0" dirty="0" err="1"/>
              <a:t>Koreya</a:t>
            </a:r>
            <a:r>
              <a:rPr lang="en-US" i="0" dirty="0"/>
              <a:t> </a:t>
            </a:r>
            <a:r>
              <a:rPr lang="en-US" i="0" dirty="0" err="1"/>
              <a:t>masalasida</a:t>
            </a:r>
            <a:r>
              <a:rPr lang="en-US" i="0" dirty="0"/>
              <a:t> ham </a:t>
            </a:r>
            <a:r>
              <a:rPr lang="en-US" i="0" dirty="0" err="1"/>
              <a:t>Yaponiya</a:t>
            </a:r>
            <a:r>
              <a:rPr lang="en-US" i="0" dirty="0"/>
              <a:t> </a:t>
            </a:r>
            <a:r>
              <a:rPr lang="en-US" i="0" dirty="0" err="1"/>
              <a:t>bilan</a:t>
            </a:r>
            <a:r>
              <a:rPr lang="en-US" i="0" dirty="0"/>
              <a:t> </a:t>
            </a:r>
            <a:r>
              <a:rPr lang="en-US" i="0" dirty="0" err="1"/>
              <a:t>Xitoy</a:t>
            </a:r>
            <a:r>
              <a:rPr lang="en-US" i="0" dirty="0"/>
              <a:t> </a:t>
            </a:r>
            <a:r>
              <a:rPr lang="en-US" i="0" dirty="0" err="1"/>
              <a:t>o‘rtasida</a:t>
            </a:r>
            <a:r>
              <a:rPr lang="en-US" i="0" dirty="0"/>
              <a:t> </a:t>
            </a:r>
            <a:r>
              <a:rPr lang="en-US" i="0" dirty="0" err="1"/>
              <a:t>kelishmovchiliklar</a:t>
            </a:r>
            <a:r>
              <a:rPr lang="en-US" i="0" dirty="0"/>
              <a:t> </a:t>
            </a:r>
            <a:r>
              <a:rPr lang="en-US" i="0" dirty="0" err="1"/>
              <a:t>mavjud</a:t>
            </a:r>
            <a:r>
              <a:rPr lang="en-US" i="0" dirty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5940232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276999"/>
          </a:xfrm>
        </p:spPr>
        <p:txBody>
          <a:bodyPr/>
          <a:lstStyle/>
          <a:p>
            <a:pPr algn="ctr"/>
            <a:r>
              <a:rPr lang="en-US" sz="1800" dirty="0" err="1"/>
              <a:t>Mustahkamlash</a:t>
            </a:r>
            <a:r>
              <a:rPr lang="en-US" sz="1800" dirty="0"/>
              <a:t> </a:t>
            </a:r>
            <a:r>
              <a:rPr lang="en-US" sz="1800" dirty="0" err="1"/>
              <a:t>uchun</a:t>
            </a:r>
            <a:r>
              <a:rPr lang="en-US" sz="1800" dirty="0"/>
              <a:t> </a:t>
            </a:r>
            <a:r>
              <a:rPr lang="en-US" sz="1800" dirty="0" err="1"/>
              <a:t>savol</a:t>
            </a:r>
            <a:r>
              <a:rPr lang="en-US" sz="1800" dirty="0"/>
              <a:t> </a:t>
            </a:r>
            <a:r>
              <a:rPr lang="en-US" sz="1800" dirty="0" err="1"/>
              <a:t>va</a:t>
            </a:r>
            <a:r>
              <a:rPr lang="en-US" sz="1800" dirty="0"/>
              <a:t> </a:t>
            </a:r>
            <a:r>
              <a:rPr lang="en-US" sz="1800" dirty="0" err="1"/>
              <a:t>topshiriqlar</a:t>
            </a:r>
            <a:endParaRPr lang="ru-RU" sz="18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36105" y="784225"/>
            <a:ext cx="4893589" cy="1738938"/>
          </a:xfrm>
        </p:spPr>
        <p:txBody>
          <a:bodyPr/>
          <a:lstStyle/>
          <a:p>
            <a:pPr>
              <a:spcAft>
                <a:spcPts val="600"/>
              </a:spcAft>
            </a:pPr>
            <a:r>
              <a:rPr lang="en-US" i="0" dirty="0"/>
              <a:t>1. 1990-yillari </a:t>
            </a:r>
            <a:r>
              <a:rPr lang="en-US" i="0" dirty="0" err="1"/>
              <a:t>Yaponiya</a:t>
            </a:r>
            <a:r>
              <a:rPr lang="en-US" i="0" dirty="0"/>
              <a:t> </a:t>
            </a:r>
            <a:r>
              <a:rPr lang="en-US" i="0" dirty="0" err="1"/>
              <a:t>iqtisodiyotida</a:t>
            </a:r>
            <a:r>
              <a:rPr lang="en-US" i="0" dirty="0"/>
              <a:t> </a:t>
            </a:r>
            <a:r>
              <a:rPr lang="en-US" i="0" dirty="0" err="1"/>
              <a:t>qanday</a:t>
            </a:r>
            <a:r>
              <a:rPr lang="en-US" i="0" dirty="0"/>
              <a:t> </a:t>
            </a:r>
            <a:r>
              <a:rPr lang="en-US" i="0" dirty="0" err="1"/>
              <a:t>o‘zgarishlar</a:t>
            </a:r>
            <a:r>
              <a:rPr lang="en-US" i="0" dirty="0"/>
              <a:t> </a:t>
            </a:r>
            <a:r>
              <a:rPr lang="en-US" i="0" dirty="0" err="1"/>
              <a:t>yuz</a:t>
            </a:r>
            <a:r>
              <a:rPr lang="en-US" i="0" dirty="0"/>
              <a:t> </a:t>
            </a:r>
            <a:r>
              <a:rPr lang="en-US" i="0" dirty="0" err="1"/>
              <a:t>berdi</a:t>
            </a:r>
            <a:r>
              <a:rPr lang="en-US" i="0" dirty="0"/>
              <a:t>?</a:t>
            </a:r>
          </a:p>
          <a:p>
            <a:pPr>
              <a:spcAft>
                <a:spcPts val="600"/>
              </a:spcAft>
            </a:pPr>
            <a:r>
              <a:rPr lang="en-US" i="0" dirty="0"/>
              <a:t>2. Ryutaro </a:t>
            </a:r>
            <a:r>
              <a:rPr lang="en-US" i="0" dirty="0" err="1"/>
              <a:t>Xasimoto</a:t>
            </a:r>
            <a:r>
              <a:rPr lang="en-US" i="0" dirty="0"/>
              <a:t> </a:t>
            </a:r>
            <a:r>
              <a:rPr lang="en-US" i="0" dirty="0" err="1"/>
              <a:t>qanday</a:t>
            </a:r>
            <a:r>
              <a:rPr lang="en-US" i="0" dirty="0"/>
              <a:t> </a:t>
            </a:r>
            <a:r>
              <a:rPr lang="en-US" i="0" dirty="0" err="1"/>
              <a:t>islohotlarni</a:t>
            </a:r>
            <a:r>
              <a:rPr lang="en-US" i="0" dirty="0"/>
              <a:t> </a:t>
            </a:r>
            <a:r>
              <a:rPr lang="en-US" i="0" dirty="0" err="1"/>
              <a:t>e’lon</a:t>
            </a:r>
            <a:r>
              <a:rPr lang="en-US" i="0" dirty="0"/>
              <a:t> </a:t>
            </a:r>
            <a:r>
              <a:rPr lang="en-US" i="0" dirty="0" err="1"/>
              <a:t>qildi</a:t>
            </a:r>
            <a:r>
              <a:rPr lang="en-US" i="0" dirty="0"/>
              <a:t>?</a:t>
            </a:r>
          </a:p>
          <a:p>
            <a:pPr>
              <a:spcAft>
                <a:spcPts val="600"/>
              </a:spcAft>
            </a:pPr>
            <a:r>
              <a:rPr lang="en-US" i="0" dirty="0"/>
              <a:t>3. XXI </a:t>
            </a:r>
            <a:r>
              <a:rPr lang="en-US" i="0" dirty="0" err="1"/>
              <a:t>asrda</a:t>
            </a:r>
            <a:r>
              <a:rPr lang="en-US" i="0" dirty="0"/>
              <a:t> </a:t>
            </a:r>
            <a:r>
              <a:rPr lang="en-US" i="0" dirty="0" err="1"/>
              <a:t>Yaponiyaning</a:t>
            </a:r>
            <a:r>
              <a:rPr lang="en-US" i="0" dirty="0"/>
              <a:t> </a:t>
            </a:r>
            <a:r>
              <a:rPr lang="en-US" i="0" dirty="0" err="1"/>
              <a:t>barqaror</a:t>
            </a:r>
            <a:r>
              <a:rPr lang="en-US" i="0" dirty="0"/>
              <a:t> </a:t>
            </a:r>
            <a:r>
              <a:rPr lang="en-US" i="0" dirty="0" err="1"/>
              <a:t>rivojlanishi</a:t>
            </a:r>
            <a:r>
              <a:rPr lang="en-US" i="0" dirty="0"/>
              <a:t> </a:t>
            </a:r>
            <a:r>
              <a:rPr lang="en-US" i="0" dirty="0" err="1"/>
              <a:t>qanday</a:t>
            </a:r>
            <a:r>
              <a:rPr lang="en-US" i="0" dirty="0"/>
              <a:t> </a:t>
            </a:r>
            <a:r>
              <a:rPr lang="en-US" i="0" dirty="0" err="1"/>
              <a:t>omillarga</a:t>
            </a:r>
            <a:r>
              <a:rPr lang="en-US" i="0" dirty="0"/>
              <a:t> </a:t>
            </a:r>
            <a:r>
              <a:rPr lang="en-US" i="0" dirty="0" err="1"/>
              <a:t>tayanadi</a:t>
            </a:r>
            <a:r>
              <a:rPr lang="en-US" i="0" dirty="0"/>
              <a:t>?</a:t>
            </a:r>
          </a:p>
          <a:p>
            <a:pPr>
              <a:spcAft>
                <a:spcPts val="600"/>
              </a:spcAft>
            </a:pPr>
            <a:r>
              <a:rPr lang="en-US" i="0" dirty="0"/>
              <a:t>4. </a:t>
            </a:r>
            <a:r>
              <a:rPr lang="en-US" i="0" dirty="0" err="1"/>
              <a:t>Yaponiya</a:t>
            </a:r>
            <a:r>
              <a:rPr lang="en-US" i="0" dirty="0"/>
              <a:t> </a:t>
            </a:r>
            <a:r>
              <a:rPr lang="en-US" i="0" dirty="0" err="1"/>
              <a:t>tashqi</a:t>
            </a:r>
            <a:r>
              <a:rPr lang="en-US" i="0" dirty="0"/>
              <a:t> </a:t>
            </a:r>
            <a:r>
              <a:rPr lang="en-US" i="0" dirty="0" err="1"/>
              <a:t>siyosatida</a:t>
            </a:r>
            <a:r>
              <a:rPr lang="en-US" i="0" dirty="0"/>
              <a:t> AQSH </a:t>
            </a:r>
            <a:r>
              <a:rPr lang="en-US" i="0" dirty="0" err="1"/>
              <a:t>va</a:t>
            </a:r>
            <a:r>
              <a:rPr lang="en-US" i="0" dirty="0"/>
              <a:t> </a:t>
            </a:r>
            <a:r>
              <a:rPr lang="en-US" i="0" dirty="0" err="1"/>
              <a:t>Xitoy</a:t>
            </a:r>
            <a:r>
              <a:rPr lang="en-US" i="0" dirty="0"/>
              <a:t> </a:t>
            </a:r>
            <a:r>
              <a:rPr lang="en-US" i="0" dirty="0" err="1"/>
              <a:t>bilan</a:t>
            </a:r>
            <a:r>
              <a:rPr lang="en-US" i="0" dirty="0"/>
              <a:t> </a:t>
            </a:r>
            <a:r>
              <a:rPr lang="en-US" i="0" dirty="0" err="1"/>
              <a:t>munosabatlar</a:t>
            </a:r>
            <a:r>
              <a:rPr lang="en-US" i="0" dirty="0"/>
              <a:t> </a:t>
            </a:r>
            <a:r>
              <a:rPr lang="es-ES" i="0" dirty="0"/>
              <a:t>nima uchun asosiy yo‘nalish hisoblanadi?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288659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1601</TotalTime>
  <Words>536</Words>
  <Application>Microsoft Office PowerPoint</Application>
  <PresentationFormat>Произвольный</PresentationFormat>
  <Paragraphs>26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3" baseType="lpstr">
      <vt:lpstr>Arial</vt:lpstr>
      <vt:lpstr>Calibri</vt:lpstr>
      <vt:lpstr>Times New Roman</vt:lpstr>
      <vt:lpstr>Office Theme</vt:lpstr>
      <vt:lpstr>Jahon  tarixi</vt:lpstr>
      <vt:lpstr>1990-yillarda Yaponiyaning rivojlanishi</vt:lpstr>
      <vt:lpstr>Презентация PowerPoint</vt:lpstr>
      <vt:lpstr>Ichki siyosat </vt:lpstr>
      <vt:lpstr>Yaponiya XXI asrda</vt:lpstr>
      <vt:lpstr>Texnika taraqqiyoti</vt:lpstr>
      <vt:lpstr>Fukusima fojiasi</vt:lpstr>
      <vt:lpstr>Yaponiya tashqi siyosatda</vt:lpstr>
      <vt:lpstr>Mustahkamlash uchun savol va topshiriqlar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Информатика и ИТ</dc:title>
  <dc:creator>VAIO</dc:creator>
  <cp:lastModifiedBy>admin</cp:lastModifiedBy>
  <cp:revision>134</cp:revision>
  <dcterms:created xsi:type="dcterms:W3CDTF">2020-04-12T22:05:16Z</dcterms:created>
  <dcterms:modified xsi:type="dcterms:W3CDTF">2021-01-27T07:35:48Z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LastSaved">
    <vt:filetime>2020-04-13T00:00:00Z</vt:filetime>
  </property>
</Properties>
</file>