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8" y="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73418" y="1470025"/>
            <a:ext cx="2344002" cy="109517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sz="1600" dirty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b="1" spc="5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1991-2017 </a:t>
            </a:r>
            <a:r>
              <a:rPr lang="en-US" sz="1600" b="1" spc="5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1600" b="1" spc="5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Kavkazorti</a:t>
            </a:r>
            <a:r>
              <a:rPr lang="en-US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724" y="1191043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795" y="210374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49024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1744" y="551458"/>
            <a:ext cx="5001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043531"/>
            <a:ext cx="3029585" cy="223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61952"/>
            <a:ext cx="1867535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/>
              <a:t>Gruziya</a:t>
            </a:r>
            <a:endParaRPr sz="2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9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215900" y="631825"/>
            <a:ext cx="5334000" cy="10668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Boshqaruv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tajribasiga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Z.Gamsaxurdiya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oylik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prezident­lik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elitasi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ziyolilar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sabatlarini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buzdi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millatlararo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munosabatlarni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keskinlashtirib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gruzin-abxaz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mojarosini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219726" y="1903856"/>
            <a:ext cx="5293994" cy="109688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1991-yili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demokratik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rahbarlari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Gamsaxurdiyaning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iste’foga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chiqishini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talab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isyon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Tbilisida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janglar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Z.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Gamsaxurdiya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tarafdorlari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Tbilisini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64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0799" y="100849"/>
            <a:ext cx="1362961" cy="34400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sz="2400" dirty="0" err="1"/>
              <a:t>Gruziya</a:t>
            </a:r>
            <a:endParaRPr spc="15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10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72904" y="631824"/>
            <a:ext cx="4544809" cy="1143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Z.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Gamsaxurdiya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chetlashtirildi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Hokimiyat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Shevardnadze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boshchiligidagi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kengashiga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ahvol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gruzin-osetin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etayotgan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E. Shevardnadze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to‘xtatishga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erishdi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575" y="1851022"/>
            <a:ext cx="4346325" cy="1295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1991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oktabrda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E.Shevardnadze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Kengashi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ahvolning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E.Shevardnadze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boshqaruviga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noroziligini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kuchaytirdi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8" y="631824"/>
            <a:ext cx="973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s://cdnimg.rg.ru/i/gallery/132474e1/7_a797d2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1851021"/>
            <a:ext cx="1138596" cy="129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3300" y="109205"/>
            <a:ext cx="1066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000" dirty="0" err="1"/>
              <a:t>Gruziya</a:t>
            </a:r>
            <a:endParaRPr spc="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3431" y="151845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11300" y="686263"/>
            <a:ext cx="4191000" cy="148812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2003-yil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E.Shevardnadze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iste’foga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chiqqanligini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Mixail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Saakashvili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matbuotida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Atirgullar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inqilobi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Hokimiyat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tepasiga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ko‘pchiligi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demokratlar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87172" y="2276905"/>
            <a:ext cx="5515128" cy="86506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M. Saakashvili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fuqarolarning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organlariga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yengillashtirish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soliqlarni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kamaytirish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mulkini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xususiylashtirish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islohotlarni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4" y="686263"/>
            <a:ext cx="1332126" cy="148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702" y="116093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Gruziya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19702" y="708025"/>
            <a:ext cx="5164320" cy="9144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korrupsiyaga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Saakashvili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Osetiya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mojaro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yechimini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topmadi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319702" y="1927225"/>
            <a:ext cx="5164320" cy="10668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2008-yil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avgustda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Osetiya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Abxaziya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to‘qnashuv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oqibatida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Ros­siya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Abxaziya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Janubiy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Osetiyaning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tomonlama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o‘rnatdi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14716"/>
            <a:ext cx="2271472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dirty="0" err="1"/>
              <a:t>Gruziya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708025"/>
            <a:ext cx="3786100" cy="1350905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2012-yili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muxolifatchi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Gru­ziya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orzusi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vakili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Georgiy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Margvelashvili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2232025"/>
            <a:ext cx="5477028" cy="78026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2016-yili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«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orzusi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g‘alaba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qozondi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39" y="708025"/>
            <a:ext cx="1153591" cy="133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14716"/>
            <a:ext cx="22714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Armaniston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580991"/>
            <a:ext cx="3786100" cy="254595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1991-yil 21-sentabrda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maqomi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referendum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qatnashganlarning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mutlaq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ko‘pchiligi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SSSR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tarkibidan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deklaratsiya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Shu tariqa referendum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res­publika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tuzumini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o‘rnatdi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1991-yil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oktabrda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Levon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Ter-Petrosyan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s://img1.liveinternet.ru/images/attach/c/0/47/84/47084290_Levon_TerPetrosyan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404" y="631825"/>
            <a:ext cx="163835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17404" y="2823869"/>
            <a:ext cx="1638354" cy="30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Levon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Ter-Petrosyan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9795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14716"/>
            <a:ext cx="22714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Armaniston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64908" y="696840"/>
            <a:ext cx="5490850" cy="1001785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aylanishi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XX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80-yillari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yarmidayoq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omil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Qorabog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qizigan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5574" y="1787935"/>
            <a:ext cx="5500183" cy="12822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Qorabog‘ni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arman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jamiyatida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etnik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birlashish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adolatning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topishi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qaraldi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kommunistik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partiya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shakllandi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yo‘nalishini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8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14716"/>
            <a:ext cx="22714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Armaniston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64908" y="580992"/>
            <a:ext cx="5490850" cy="111763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SSSRning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birinchilardan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ittifoq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markaziga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mustaqillikdan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Moskva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Ayrim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sobiq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ayblamadi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5574" y="1787935"/>
            <a:ext cx="5500183" cy="1384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sabablaridan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Qorabog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masalasida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tayanishi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Turkiya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bi­lan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chegaralari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jiddiy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geosiyosiy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kelishmovchiliklar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Shu tariqa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mintaqadagi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ittifoqchisi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68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14716"/>
            <a:ext cx="22714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Armaniston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64908" y="580992"/>
            <a:ext cx="4165792" cy="108287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2008-yili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Serj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Sargsyan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ustalik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ettirib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5574" y="1787935"/>
            <a:ext cx="5500183" cy="1384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Armaniston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SSSRning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bozoriga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dastgohlar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uskunalar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to‘qimachilik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mahsulotlari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yetkazib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xomashyo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xojaligi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agrosanoat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komplekslari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bazasida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68" y="580702"/>
            <a:ext cx="1226989" cy="10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218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700" y="114716"/>
            <a:ext cx="227147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Armaniston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64908" y="635495"/>
            <a:ext cx="5344987" cy="2129929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Armaniston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— industrial-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agrar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qazilma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boyliklari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Armanistonda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sintetik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kauchuk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to‘qimachilik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oziq-ovqat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sanoati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qurilish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materiallari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mashinasozlik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4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100" y="631825"/>
            <a:ext cx="5334000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1991-yil 18-oktabrda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1991-yildan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yo‘liga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isbotlab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Mintaqa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siyosatida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o‘ynaydi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neft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zaxiralariga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egaligi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strategik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joylashuvi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bois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manfaatlari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mohirlik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muvozanatni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manfaatlarini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ta’minlab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06500" y="111992"/>
            <a:ext cx="32004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Ozarbayjon</a:t>
            </a:r>
            <a:r>
              <a:rPr lang="en-US" dirty="0"/>
              <a:t> </a:t>
            </a:r>
            <a:r>
              <a:rPr lang="en-US" dirty="0" err="1"/>
              <a:t>Respublikasi</a:t>
            </a:r>
            <a:r>
              <a:rPr lang="en-US" dirty="0"/>
              <a:t> 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15471"/>
          </a:xfrm>
        </p:spPr>
        <p:txBody>
          <a:bodyPr/>
          <a:lstStyle/>
          <a:p>
            <a:r>
              <a:rPr lang="en-US" b="0" dirty="0" err="1"/>
              <a:t>Mustahkamlash</a:t>
            </a:r>
            <a:r>
              <a:rPr lang="en-US" b="0" dirty="0"/>
              <a:t> </a:t>
            </a:r>
            <a:r>
              <a:rPr lang="en-US" b="0" dirty="0" err="1"/>
              <a:t>uchun</a:t>
            </a:r>
            <a:r>
              <a:rPr lang="en-US" b="0" dirty="0"/>
              <a:t> </a:t>
            </a:r>
            <a:r>
              <a:rPr lang="en-US" b="0" dirty="0" err="1"/>
              <a:t>savol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topshiriqlar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659552"/>
            <a:ext cx="4910221" cy="6615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Ozarbayjonda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A.Elchibey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boshchiligidagi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kengashining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millatchilik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chiqishlari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oqibatlarga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5876" y="1459354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G.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Aliyev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saylangandan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Ozarbayjonning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siyosati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o‘zgardi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876" y="2054786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Gruziyada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M.Saakashvili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islohotlar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natijalarga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44" y="2650218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Armanistonning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davlatlar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munosabatida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omil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o‘ynaydi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761737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145935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72720" y="205478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2720" y="262832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72034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Ozarbayjon</a:t>
            </a:r>
            <a:r>
              <a:rPr lang="en-US" dirty="0"/>
              <a:t> </a:t>
            </a:r>
            <a:r>
              <a:rPr lang="en-US" dirty="0" err="1"/>
              <a:t>Respublikasi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2" y="613463"/>
            <a:ext cx="5475607" cy="248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300" y="116531"/>
            <a:ext cx="3272543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dirty="0" err="1"/>
              <a:t>Ozarbayjon</a:t>
            </a:r>
            <a:r>
              <a:rPr lang="en-US" sz="2000" dirty="0"/>
              <a:t> </a:t>
            </a:r>
            <a:r>
              <a:rPr lang="en-US" sz="2000" dirty="0" err="1"/>
              <a:t>Respublikasi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793" y="615504"/>
            <a:ext cx="4724400" cy="9307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Ozarbayjonda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muvaffaqiyatlarga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qaramasdan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saqlanib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navbatda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Qorabog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2720" y="1749824"/>
            <a:ext cx="5480473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80-yillari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yarmida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Armaniston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azaliy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Qorabog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ko‘tarildi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Qorabog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millatiga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yashaydigan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avtonom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dirty="0" err="1"/>
              <a:t>Ozarbayjon</a:t>
            </a:r>
            <a:r>
              <a:rPr lang="en-US" sz="1800" dirty="0"/>
              <a:t> </a:t>
            </a:r>
            <a:r>
              <a:rPr lang="en-US" sz="1800" dirty="0" err="1"/>
              <a:t>Respublikasi</a:t>
            </a:r>
            <a:endParaRPr lang="en-US" sz="18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64165" y="1529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4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3360" y="631826"/>
            <a:ext cx="5346196" cy="670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Tog‘li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Qorabog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avtonom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rahbarlarining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viloyatni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Armaniston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tarkibiga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so‘rab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SSSRga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murojaati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mintaqadagi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chigallashtirib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11714" y="1622425"/>
            <a:ext cx="3355340" cy="1312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1990-yili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Boku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muxolifatchi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frontining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namoyishi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fronti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Abulfayz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Elchibey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boshchiligida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kengashi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tuzilganligini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622425"/>
            <a:ext cx="1647825" cy="13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5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107128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frontining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millatchilik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ruhidagi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mitinglari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Bokudagi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armanlar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qirg‘iniga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bevosita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turtki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Bokuga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armiyasi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qo‘shinlari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favqulodda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kiritilishi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fojia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To‘qnashuvlarda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1803186"/>
            <a:ext cx="5486400" cy="129336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1992-yil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Bokuda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to‘ntarishi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oshirilib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Ayaz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Mutalibov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ag‘darildi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A.Elchibey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boshchiligidagi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fronti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fronti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totuvlikni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ta’minlay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Majlis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Elchibeyni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lavozimidan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mahrum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vakolatlarini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Majlisi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Geydar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Aliyevga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shirdi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dirty="0" err="1"/>
              <a:t>Ozarbayjon</a:t>
            </a:r>
            <a:r>
              <a:rPr lang="en-US" sz="1800" dirty="0"/>
              <a:t> </a:t>
            </a:r>
            <a:r>
              <a:rPr lang="en-US" sz="1800" dirty="0" err="1"/>
              <a:t>Respublikasi</a:t>
            </a:r>
            <a:endParaRPr lang="en-US" sz="18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900" y="104283"/>
            <a:ext cx="3801348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dirty="0" err="1"/>
              <a:t>Ozarbayjon</a:t>
            </a:r>
            <a:r>
              <a:rPr lang="en-US" sz="2400" dirty="0"/>
              <a:t> </a:t>
            </a:r>
            <a:r>
              <a:rPr lang="en-US" sz="2400" dirty="0" err="1"/>
              <a:t>Respublikasi</a:t>
            </a:r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6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0199" y="636167"/>
            <a:ext cx="3505200" cy="62427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1993-yili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Aliyev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593650"/>
            <a:ext cx="1569116" cy="17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178300" y="2489779"/>
            <a:ext cx="1447800" cy="326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Geydar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Aliyev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06319"/>
            <a:ext cx="40385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G.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Aliyev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hokimiyatga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kelgandan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keyin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respublikadagi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ziddiyatli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ahvolni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yumshatishga</a:t>
            </a:r>
            <a:r>
              <a:rPr lang="en-US" sz="13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erishdi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U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prezidentlik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qilgan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o‘n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yil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Ozarbayjonda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unchalik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demokratik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bo‘lmasada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mamlakatning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tinch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taraqqiyotini</a:t>
            </a:r>
            <a:r>
              <a:rPr lang="en-US" sz="13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ta’minladi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qo‘shnilar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yaxshi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hamkorlik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munosabatlari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o‘rnatdi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Tog‘li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Qorabog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masalasi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qilinmagan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bo‘lsa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ham,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faol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jang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harakatlari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to‘xtatildi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muzokaralar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boshlandi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021" y="108945"/>
            <a:ext cx="516432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sz="2000" dirty="0" err="1"/>
              <a:t>Ozarbayjon</a:t>
            </a:r>
            <a:r>
              <a:rPr lang="en-US" sz="2000" dirty="0"/>
              <a:t> </a:t>
            </a:r>
            <a:r>
              <a:rPr lang="en-US" sz="2000" dirty="0" err="1"/>
              <a:t>Respublikasi</a:t>
            </a:r>
            <a:endParaRPr spc="1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185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7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6411" y="860425"/>
            <a:ext cx="5251721" cy="1828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   2003-yil </a:t>
            </a:r>
            <a:r>
              <a:rPr lang="en-US" dirty="0" err="1"/>
              <a:t>dekabrda</a:t>
            </a:r>
            <a:r>
              <a:rPr lang="en-US" dirty="0"/>
              <a:t> G. </a:t>
            </a:r>
            <a:r>
              <a:rPr lang="en-US" dirty="0" err="1"/>
              <a:t>Aliyev</a:t>
            </a:r>
            <a:r>
              <a:rPr lang="en-US" dirty="0"/>
              <a:t> </a:t>
            </a:r>
            <a:r>
              <a:rPr lang="en-US" dirty="0" err="1"/>
              <a:t>vafot</a:t>
            </a:r>
            <a:r>
              <a:rPr lang="en-US" dirty="0"/>
              <a:t> </a:t>
            </a:r>
            <a:r>
              <a:rPr lang="en-US" dirty="0" err="1"/>
              <a:t>etganidan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mamlakat</a:t>
            </a:r>
            <a:r>
              <a:rPr lang="en-US" dirty="0"/>
              <a:t> </a:t>
            </a:r>
            <a:r>
              <a:rPr lang="en-US" dirty="0" err="1"/>
              <a:t>pre­zidenti</a:t>
            </a:r>
            <a:r>
              <a:rPr lang="en-US" dirty="0"/>
              <a:t> </a:t>
            </a:r>
            <a:r>
              <a:rPr lang="en-US" dirty="0" err="1"/>
              <a:t>etib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o‘g‘li</a:t>
            </a:r>
            <a:r>
              <a:rPr lang="en-US" dirty="0"/>
              <a:t> </a:t>
            </a:r>
            <a:r>
              <a:rPr lang="en-US" dirty="0" err="1"/>
              <a:t>Ilhom</a:t>
            </a:r>
            <a:r>
              <a:rPr lang="en-US" dirty="0"/>
              <a:t> </a:t>
            </a:r>
            <a:r>
              <a:rPr lang="en-US" dirty="0" err="1"/>
              <a:t>Aliyev</a:t>
            </a:r>
            <a:r>
              <a:rPr lang="en-US" dirty="0"/>
              <a:t> </a:t>
            </a:r>
            <a:r>
              <a:rPr lang="en-US" dirty="0" err="1"/>
              <a:t>saylandi</a:t>
            </a:r>
            <a:r>
              <a:rPr lang="en-US" dirty="0"/>
              <a:t>. I. </a:t>
            </a:r>
            <a:r>
              <a:rPr lang="en-US" dirty="0" err="1"/>
              <a:t>Aliyev</a:t>
            </a:r>
            <a:r>
              <a:rPr lang="en-US" dirty="0"/>
              <a:t> </a:t>
            </a:r>
            <a:r>
              <a:rPr lang="en-US" dirty="0" err="1"/>
              <a:t>otasining</a:t>
            </a:r>
            <a:r>
              <a:rPr lang="en-US" dirty="0"/>
              <a:t> </a:t>
            </a:r>
            <a:r>
              <a:rPr lang="en-US" dirty="0" err="1"/>
              <a:t>siyosatini</a:t>
            </a:r>
            <a:r>
              <a:rPr lang="en-US" dirty="0"/>
              <a:t> </a:t>
            </a:r>
            <a:r>
              <a:rPr lang="en-US" dirty="0" err="1"/>
              <a:t>davom</a:t>
            </a:r>
            <a:r>
              <a:rPr lang="en-US" dirty="0"/>
              <a:t> </a:t>
            </a:r>
            <a:r>
              <a:rPr lang="en-US" dirty="0" err="1"/>
              <a:t>ettirib</a:t>
            </a:r>
            <a:r>
              <a:rPr lang="en-US" dirty="0"/>
              <a:t> </a:t>
            </a:r>
            <a:r>
              <a:rPr lang="en-US" dirty="0" err="1" smtClean="0"/>
              <a:t>kelmoqda</a:t>
            </a:r>
            <a:r>
              <a:rPr lang="en-US" dirty="0" smtClean="0"/>
              <a:t>.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Ammo to </a:t>
            </a:r>
            <a:r>
              <a:rPr lang="en-US" dirty="0" err="1" smtClean="0"/>
              <a:t>bugungi</a:t>
            </a:r>
            <a:r>
              <a:rPr lang="en-US" dirty="0" smtClean="0"/>
              <a:t> </a:t>
            </a:r>
            <a:r>
              <a:rPr lang="en-US" dirty="0" err="1" smtClean="0"/>
              <a:t>kungaca</a:t>
            </a:r>
            <a:r>
              <a:rPr lang="en-US" dirty="0" smtClean="0"/>
              <a:t> </a:t>
            </a:r>
            <a:r>
              <a:rPr lang="en-US" dirty="0" err="1" smtClean="0"/>
              <a:t>Armaniston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ziddiyatlar</a:t>
            </a:r>
            <a:r>
              <a:rPr lang="en-US" dirty="0" smtClean="0"/>
              <a:t> </a:t>
            </a:r>
            <a:r>
              <a:rPr lang="en-US" dirty="0" err="1" smtClean="0"/>
              <a:t>davom</a:t>
            </a:r>
            <a:r>
              <a:rPr lang="en-US" dirty="0" smtClean="0"/>
              <a:t> </a:t>
            </a:r>
            <a:r>
              <a:rPr lang="en-US" dirty="0" err="1" smtClean="0"/>
              <a:t>etib</a:t>
            </a:r>
            <a:r>
              <a:rPr lang="en-US" dirty="0" smtClean="0"/>
              <a:t> </a:t>
            </a:r>
            <a:r>
              <a:rPr lang="en-US" dirty="0" err="1" smtClean="0"/>
              <a:t>kelmoqda</a:t>
            </a:r>
            <a:r>
              <a:rPr lang="en-US" dirty="0" smtClean="0"/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900" y="79954"/>
            <a:ext cx="12192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Gruziya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8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1803400" y="2003425"/>
            <a:ext cx="3832034" cy="1024483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lavozimi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joriy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1991-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muxolifat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Zviad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Gamsaxurdiya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803400" y="648542"/>
            <a:ext cx="3832034" cy="120248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1991-yil mart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referendumda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aholisining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mutlaq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1991-yil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9-aprelda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Gruziya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2" y="784225"/>
            <a:ext cx="155875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1081</Words>
  <Application>Microsoft Office PowerPoint</Application>
  <PresentationFormat>Произвольный</PresentationFormat>
  <Paragraphs>87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JAHON TARIXI</vt:lpstr>
      <vt:lpstr>Ozarbayjon Respublikasi </vt:lpstr>
      <vt:lpstr>Ozarbayjon Respublikasi</vt:lpstr>
      <vt:lpstr>Ozarbayjon Respublikasi</vt:lpstr>
      <vt:lpstr>Ozarbayjon Respublikasi</vt:lpstr>
      <vt:lpstr>Ozarbayjon Respublikasi</vt:lpstr>
      <vt:lpstr>Ozarbayjon Respublikasi</vt:lpstr>
      <vt:lpstr>Ozarbayjon Respublikasi</vt:lpstr>
      <vt:lpstr>Gruziya</vt:lpstr>
      <vt:lpstr>Gruziya</vt:lpstr>
      <vt:lpstr>Gruziya</vt:lpstr>
      <vt:lpstr>Gruziya</vt:lpstr>
      <vt:lpstr>Gruziya</vt:lpstr>
      <vt:lpstr>Gruziya</vt:lpstr>
      <vt:lpstr>Armaniston</vt:lpstr>
      <vt:lpstr>Armaniston</vt:lpstr>
      <vt:lpstr>Armaniston</vt:lpstr>
      <vt:lpstr>Armaniston</vt:lpstr>
      <vt:lpstr>Armaniston</vt:lpstr>
      <vt:lpstr>Mustahkamlash uchun savol va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42</cp:revision>
  <dcterms:created xsi:type="dcterms:W3CDTF">2020-04-13T08:05:16Z</dcterms:created>
  <dcterms:modified xsi:type="dcterms:W3CDTF">2020-10-05T01:57:59Z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