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5"/>
  </p:notesMasterIdLst>
  <p:sldIdLst>
    <p:sldId id="286" r:id="rId2"/>
    <p:sldId id="314" r:id="rId3"/>
    <p:sldId id="317" r:id="rId4"/>
    <p:sldId id="316" r:id="rId5"/>
    <p:sldId id="319" r:id="rId6"/>
    <p:sldId id="318" r:id="rId7"/>
    <p:sldId id="321" r:id="rId8"/>
    <p:sldId id="322" r:id="rId9"/>
    <p:sldId id="323" r:id="rId10"/>
    <p:sldId id="324" r:id="rId11"/>
    <p:sldId id="325" r:id="rId12"/>
    <p:sldId id="326" r:id="rId13"/>
    <p:sldId id="327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71" autoAdjust="0"/>
  </p:normalViewPr>
  <p:slideViewPr>
    <p:cSldViewPr>
      <p:cViewPr varScale="1">
        <p:scale>
          <a:sx n="126" d="100"/>
          <a:sy n="126" d="100"/>
        </p:scale>
        <p:origin x="104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err="1" smtClean="0"/>
              <a:t>Jahon</a:t>
            </a:r>
            <a:r>
              <a:rPr lang="en-US" sz="3400" spc="-5" dirty="0" smtClean="0"/>
              <a:t> </a:t>
            </a:r>
            <a:r>
              <a:rPr lang="en-US" sz="3400" spc="-5" dirty="0" err="1" smtClean="0"/>
              <a:t>tarixi</a:t>
            </a:r>
            <a:endParaRPr sz="3400" dirty="0"/>
          </a:p>
        </p:txBody>
      </p:sp>
      <p:sp>
        <p:nvSpPr>
          <p:cNvPr id="1048605" name="object 4"/>
          <p:cNvSpPr txBox="1"/>
          <p:nvPr/>
        </p:nvSpPr>
        <p:spPr>
          <a:xfrm>
            <a:off x="1008821" y="1610544"/>
            <a:ext cx="3657600" cy="2859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lnSpc>
                <a:spcPts val="1700"/>
              </a:lnSpc>
              <a:spcBef>
                <a:spcPts val="340"/>
              </a:spcBef>
            </a:pPr>
            <a:r>
              <a:rPr lang="ru-RU" sz="2400" b="1" spc="-10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24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048606" name="object 5"/>
          <p:cNvSpPr/>
          <p:nvPr/>
        </p:nvSpPr>
        <p:spPr>
          <a:xfrm>
            <a:off x="437789" y="1144968"/>
            <a:ext cx="344170" cy="93115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437789" y="23082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0" name="object 11"/>
          <p:cNvSpPr txBox="1"/>
          <p:nvPr/>
        </p:nvSpPr>
        <p:spPr>
          <a:xfrm>
            <a:off x="4802523" y="297551"/>
            <a:ext cx="439420" cy="7213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2250" dirty="0">
              <a:latin typeface="Arial"/>
              <a:cs typeface="Arial"/>
            </a:endParaRPr>
          </a:p>
        </p:txBody>
      </p:sp>
      <p:sp>
        <p:nvSpPr>
          <p:cNvPr id="1048611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300" spc="5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US" sz="1300" spc="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1450" y="745262"/>
            <a:ext cx="28829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SOVET 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DAVLATINING PARCHALANISHI VA</a:t>
            </a:r>
          </a:p>
          <a:p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SOBIQ SOVET RESPUBLIKALARIDA MUSTAQILLIKNING</a:t>
            </a:r>
          </a:p>
          <a:p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E’LON QILINISHI</a:t>
            </a:r>
            <a:endParaRPr lang="ru-RU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17838" y="26708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099" y="631825"/>
            <a:ext cx="3267959" cy="22859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631825"/>
            <a:ext cx="2447041" cy="1231106"/>
          </a:xfrm>
        </p:spPr>
        <p:txBody>
          <a:bodyPr/>
          <a:lstStyle/>
          <a:p>
            <a:r>
              <a:rPr lang="en-US" sz="2000" i="0" dirty="0"/>
              <a:t>1999-yil </a:t>
            </a:r>
            <a:r>
              <a:rPr lang="en-US" sz="2000" i="0" dirty="0" err="1"/>
              <a:t>oxirida</a:t>
            </a:r>
            <a:r>
              <a:rPr lang="en-US" sz="2000" i="0" dirty="0"/>
              <a:t> </a:t>
            </a:r>
            <a:r>
              <a:rPr lang="en-US" sz="2000" i="0" dirty="0" err="1" smtClean="0"/>
              <a:t>B.Yelsin</a:t>
            </a:r>
            <a:r>
              <a:rPr lang="en-US" sz="2000" i="0" dirty="0" smtClean="0"/>
              <a:t> </a:t>
            </a:r>
            <a:r>
              <a:rPr lang="en-US" sz="2000" i="0" dirty="0" err="1"/>
              <a:t>prezidentlik</a:t>
            </a:r>
            <a:r>
              <a:rPr lang="en-US" sz="2000" i="0" dirty="0"/>
              <a:t> </a:t>
            </a:r>
            <a:r>
              <a:rPr lang="en-US" sz="2000" i="0" dirty="0" err="1"/>
              <a:t>vakolatlarini</a:t>
            </a:r>
            <a:r>
              <a:rPr lang="en-US" sz="2000" i="0" dirty="0"/>
              <a:t> </a:t>
            </a:r>
            <a:r>
              <a:rPr lang="uz-Cyrl-UZ" sz="2000" i="0" dirty="0" smtClean="0"/>
              <a:t>                </a:t>
            </a:r>
            <a:r>
              <a:rPr lang="en-US" sz="2000" i="0" dirty="0" smtClean="0"/>
              <a:t>V</a:t>
            </a:r>
            <a:r>
              <a:rPr lang="en-US" sz="2000" i="0" dirty="0"/>
              <a:t>. </a:t>
            </a:r>
            <a:r>
              <a:rPr lang="en-US" sz="2000" i="0" dirty="0" err="1"/>
              <a:t>Putinga</a:t>
            </a:r>
            <a:r>
              <a:rPr lang="en-US" sz="2000" i="0" dirty="0"/>
              <a:t> </a:t>
            </a:r>
            <a:r>
              <a:rPr lang="en-US" sz="2000" i="0" dirty="0" err="1" smtClean="0"/>
              <a:t>topshirdi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6146" name="Picture 2" descr="Yeltsin laid the foundation for the Russia Putin built | Europe| News and  current affairs from around the continent | DW | 02.07.20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299" y="708025"/>
            <a:ext cx="2743201" cy="220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0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39"/>
            <a:ext cx="5028954" cy="1938992"/>
          </a:xfrm>
        </p:spPr>
        <p:txBody>
          <a:bodyPr/>
          <a:lstStyle/>
          <a:p>
            <a:pPr algn="just"/>
            <a:r>
              <a:rPr lang="en-US" sz="1800" i="0" dirty="0" smtClean="0"/>
              <a:t>    XXI </a:t>
            </a:r>
            <a:r>
              <a:rPr lang="en-US" sz="1800" i="0" dirty="0" err="1"/>
              <a:t>asr</a:t>
            </a:r>
            <a:r>
              <a:rPr lang="en-US" sz="1800" i="0" dirty="0"/>
              <a:t> </a:t>
            </a:r>
            <a:r>
              <a:rPr lang="en-US" sz="1800" i="0" dirty="0" err="1"/>
              <a:t>boshlarida</a:t>
            </a:r>
            <a:r>
              <a:rPr lang="en-US" sz="1800" i="0" dirty="0"/>
              <a:t> </a:t>
            </a:r>
            <a:r>
              <a:rPr lang="en-US" sz="1800" i="0" dirty="0" err="1"/>
              <a:t>Rossiya</a:t>
            </a:r>
            <a:r>
              <a:rPr lang="en-US" sz="1800" i="0" dirty="0"/>
              <a:t> </a:t>
            </a:r>
            <a:r>
              <a:rPr lang="en-US" sz="1800" i="0" dirty="0" err="1"/>
              <a:t>tashqi</a:t>
            </a:r>
            <a:r>
              <a:rPr lang="en-US" sz="1800" i="0" dirty="0"/>
              <a:t> </a:t>
            </a:r>
            <a:r>
              <a:rPr lang="en-US" sz="1800" i="0" dirty="0" err="1"/>
              <a:t>siyosatida</a:t>
            </a:r>
            <a:r>
              <a:rPr lang="en-US" sz="1800" i="0" dirty="0"/>
              <a:t> ham </a:t>
            </a:r>
            <a:r>
              <a:rPr lang="en-US" sz="1800" i="0" dirty="0" err="1"/>
              <a:t>jiddiy</a:t>
            </a:r>
            <a:r>
              <a:rPr lang="en-US" sz="1800" i="0" dirty="0"/>
              <a:t> </a:t>
            </a:r>
            <a:r>
              <a:rPr lang="en-US" sz="1800" i="0" dirty="0" err="1" smtClean="0"/>
              <a:t>o‘zgarishlar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yuz</a:t>
            </a:r>
            <a:r>
              <a:rPr lang="en-US" sz="1800" i="0" dirty="0" smtClean="0"/>
              <a:t> </a:t>
            </a:r>
            <a:r>
              <a:rPr lang="en-US" sz="1800" i="0" dirty="0" err="1"/>
              <a:t>berdi</a:t>
            </a:r>
            <a:r>
              <a:rPr lang="en-US" sz="1800" i="0" dirty="0"/>
              <a:t>. MDH </a:t>
            </a:r>
            <a:r>
              <a:rPr lang="en-US" sz="1800" i="0" dirty="0" err="1"/>
              <a:t>davlatlari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smtClean="0"/>
              <a:t>ham </a:t>
            </a:r>
            <a:r>
              <a:rPr lang="en-US" sz="1800" i="0" dirty="0" err="1" smtClean="0"/>
              <a:t>munosabatlarga</a:t>
            </a:r>
            <a:r>
              <a:rPr lang="en-US" sz="1800" i="0" dirty="0" smtClean="0"/>
              <a:t> </a:t>
            </a:r>
            <a:r>
              <a:rPr lang="en-US" sz="1800" i="0" dirty="0" err="1"/>
              <a:t>katta</a:t>
            </a:r>
            <a:r>
              <a:rPr lang="en-US" sz="1800" i="0" dirty="0"/>
              <a:t> </a:t>
            </a:r>
            <a:r>
              <a:rPr lang="en-US" sz="1800" i="0" dirty="0" err="1" smtClean="0"/>
              <a:t>e’tibor</a:t>
            </a:r>
            <a:r>
              <a:rPr lang="en-US" sz="1800" i="0" dirty="0" smtClean="0"/>
              <a:t> b</a:t>
            </a:r>
            <a:r>
              <a:rPr lang="it-IT" sz="1800" i="0" dirty="0" smtClean="0"/>
              <a:t>erila </a:t>
            </a:r>
            <a:r>
              <a:rPr lang="it-IT" sz="1800" i="0" dirty="0"/>
              <a:t>boshladi. Masalan, 2017-yili O‘zbekiston va Rossiya </a:t>
            </a:r>
            <a:r>
              <a:rPr lang="it-IT" sz="1800" i="0" dirty="0" smtClean="0"/>
              <a:t>munosabatlari y</a:t>
            </a:r>
            <a:r>
              <a:rPr lang="en-US" sz="1800" i="0" dirty="0" err="1" smtClean="0"/>
              <a:t>angi</a:t>
            </a:r>
            <a:r>
              <a:rPr lang="en-US" sz="1800" i="0" dirty="0" smtClean="0"/>
              <a:t> </a:t>
            </a:r>
            <a:r>
              <a:rPr lang="en-US" sz="1800" i="0" dirty="0" err="1"/>
              <a:t>bosqichga</a:t>
            </a:r>
            <a:r>
              <a:rPr lang="en-US" sz="1800" i="0" dirty="0"/>
              <a:t> </a:t>
            </a:r>
            <a:r>
              <a:rPr lang="en-US" sz="1800" i="0" dirty="0" err="1"/>
              <a:t>ko‘tarilib</a:t>
            </a:r>
            <a:r>
              <a:rPr lang="en-US" sz="1800" i="0" dirty="0"/>
              <a:t>, </a:t>
            </a:r>
            <a:r>
              <a:rPr lang="en-US" sz="1800" i="0" dirty="0" err="1"/>
              <a:t>ikki</a:t>
            </a:r>
            <a:r>
              <a:rPr lang="en-US" sz="1800" i="0" dirty="0"/>
              <a:t> </a:t>
            </a:r>
            <a:r>
              <a:rPr lang="en-US" sz="1800" i="0" dirty="0" err="1"/>
              <a:t>tomonlama</a:t>
            </a:r>
            <a:r>
              <a:rPr lang="en-US" sz="1800" i="0" dirty="0"/>
              <a:t> </a:t>
            </a:r>
            <a:r>
              <a:rPr lang="en-US" sz="1800" i="0" dirty="0" err="1"/>
              <a:t>yirik</a:t>
            </a:r>
            <a:r>
              <a:rPr lang="en-US" sz="1800" i="0" dirty="0"/>
              <a:t> </a:t>
            </a:r>
            <a:r>
              <a:rPr lang="en-US" sz="1800" i="0" dirty="0" err="1" smtClean="0"/>
              <a:t>hamkorlik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kelishuvlari</a:t>
            </a:r>
            <a:r>
              <a:rPr lang="en-US" sz="1800" i="0" dirty="0" smtClean="0"/>
              <a:t> </a:t>
            </a:r>
            <a:r>
              <a:rPr lang="en-US" sz="1800" i="0" dirty="0" err="1"/>
              <a:t>imzolandi</a:t>
            </a:r>
            <a:r>
              <a:rPr lang="en-US" sz="1800" i="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171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39"/>
            <a:ext cx="4893589" cy="1938992"/>
          </a:xfrm>
        </p:spPr>
        <p:txBody>
          <a:bodyPr/>
          <a:lstStyle/>
          <a:p>
            <a:pPr algn="just"/>
            <a:r>
              <a:rPr lang="en-US" sz="1800" i="0" dirty="0" smtClean="0"/>
              <a:t>    2000-yillardan </a:t>
            </a:r>
            <a:r>
              <a:rPr lang="en-US" sz="1800" i="0" dirty="0" err="1"/>
              <a:t>boshlab</a:t>
            </a:r>
            <a:r>
              <a:rPr lang="en-US" sz="1800" i="0" dirty="0"/>
              <a:t> MDH </a:t>
            </a:r>
            <a:r>
              <a:rPr lang="en-US" sz="1800" i="0" dirty="0" err="1"/>
              <a:t>davlatlari</a:t>
            </a:r>
            <a:r>
              <a:rPr lang="en-US" sz="1800" i="0" dirty="0"/>
              <a:t> </a:t>
            </a:r>
            <a:r>
              <a:rPr lang="en-US" sz="1800" i="0" dirty="0" err="1"/>
              <a:t>yaxshi</a:t>
            </a:r>
            <a:r>
              <a:rPr lang="en-US" sz="1800" i="0" dirty="0"/>
              <a:t> </a:t>
            </a:r>
            <a:r>
              <a:rPr lang="en-US" sz="1800" i="0" dirty="0" err="1"/>
              <a:t>iqtisodiy</a:t>
            </a:r>
            <a:r>
              <a:rPr lang="en-US" sz="1800" i="0" dirty="0"/>
              <a:t> </a:t>
            </a:r>
            <a:r>
              <a:rPr lang="en-US" sz="1800" i="0" dirty="0" err="1" smtClean="0"/>
              <a:t>o‘sish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sur’atlarini</a:t>
            </a:r>
            <a:r>
              <a:rPr lang="en-US" sz="1800" i="0" dirty="0" smtClean="0"/>
              <a:t> </a:t>
            </a:r>
            <a:r>
              <a:rPr lang="en-US" sz="1800" i="0" dirty="0" err="1"/>
              <a:t>ko‘rsatib</a:t>
            </a:r>
            <a:r>
              <a:rPr lang="en-US" sz="1800" i="0" dirty="0"/>
              <a:t> </a:t>
            </a:r>
            <a:r>
              <a:rPr lang="en-US" sz="1800" i="0" dirty="0" err="1"/>
              <a:t>kelmoqda</a:t>
            </a:r>
            <a:r>
              <a:rPr lang="en-US" sz="1800" i="0" dirty="0"/>
              <a:t>. 2012-yil </a:t>
            </a:r>
            <a:r>
              <a:rPr lang="en-US" sz="1800" i="0" dirty="0" err="1"/>
              <a:t>natijalari</a:t>
            </a:r>
            <a:r>
              <a:rPr lang="en-US" sz="1800" i="0" dirty="0"/>
              <a:t> </a:t>
            </a:r>
            <a:r>
              <a:rPr lang="en-US" sz="1800" i="0" dirty="0" err="1"/>
              <a:t>bo‘yicha</a:t>
            </a:r>
            <a:r>
              <a:rPr lang="en-US" sz="1800" i="0" dirty="0"/>
              <a:t> </a:t>
            </a:r>
            <a:r>
              <a:rPr lang="en-US" sz="1800" i="0" dirty="0" smtClean="0"/>
              <a:t>MDH </a:t>
            </a:r>
            <a:r>
              <a:rPr lang="en-US" sz="1800" i="0" dirty="0" err="1" smtClean="0"/>
              <a:t>davlatlarida</a:t>
            </a:r>
            <a:r>
              <a:rPr lang="en-US" sz="1800" i="0" dirty="0" smtClean="0"/>
              <a:t> </a:t>
            </a:r>
            <a:r>
              <a:rPr lang="en-US" sz="1800" i="0" dirty="0" err="1"/>
              <a:t>YIMning</a:t>
            </a:r>
            <a:r>
              <a:rPr lang="en-US" sz="1800" i="0" dirty="0"/>
              <a:t> </a:t>
            </a:r>
            <a:r>
              <a:rPr lang="en-US" sz="1800" i="0" dirty="0" err="1"/>
              <a:t>o‘sishi</a:t>
            </a:r>
            <a:r>
              <a:rPr lang="en-US" sz="1800" i="0" dirty="0"/>
              <a:t> 4 % </a:t>
            </a:r>
            <a:r>
              <a:rPr lang="en-US" sz="1800" i="0" dirty="0" err="1"/>
              <a:t>ni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qildi</a:t>
            </a:r>
            <a:r>
              <a:rPr lang="en-US" sz="1800" i="0" dirty="0"/>
              <a:t>. </a:t>
            </a:r>
            <a:r>
              <a:rPr lang="en-US" sz="1800" i="0" dirty="0" err="1"/>
              <a:t>Aholi</a:t>
            </a:r>
            <a:r>
              <a:rPr lang="en-US" sz="1800" i="0" dirty="0"/>
              <a:t> </a:t>
            </a:r>
            <a:r>
              <a:rPr lang="en-US" sz="1800" i="0" dirty="0" err="1"/>
              <a:t>jon</a:t>
            </a:r>
            <a:r>
              <a:rPr lang="en-US" sz="1800" i="0" dirty="0"/>
              <a:t> </a:t>
            </a:r>
            <a:r>
              <a:rPr lang="en-US" sz="1800" i="0" dirty="0" err="1" smtClean="0"/>
              <a:t>boshiga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YIMning</a:t>
            </a:r>
            <a:r>
              <a:rPr lang="en-US" sz="1800" i="0" dirty="0" smtClean="0"/>
              <a:t> </a:t>
            </a:r>
            <a:r>
              <a:rPr lang="en-US" sz="1800" i="0" dirty="0" err="1"/>
              <a:t>hajmi</a:t>
            </a:r>
            <a:r>
              <a:rPr lang="en-US" sz="1800" i="0" dirty="0"/>
              <a:t> </a:t>
            </a:r>
            <a:r>
              <a:rPr lang="en-US" sz="1800" i="0" dirty="0" err="1"/>
              <a:t>bo‘yicha</a:t>
            </a:r>
            <a:r>
              <a:rPr lang="en-US" sz="1800" i="0" dirty="0"/>
              <a:t> MDH </a:t>
            </a:r>
            <a:r>
              <a:rPr lang="en-US" sz="1800" i="0" dirty="0" err="1"/>
              <a:t>mamlakatlari</a:t>
            </a:r>
            <a:r>
              <a:rPr lang="en-US" sz="1800" i="0" dirty="0"/>
              <a:t> </a:t>
            </a:r>
            <a:r>
              <a:rPr lang="en-US" sz="1800" i="0" dirty="0" err="1"/>
              <a:t>Lotin</a:t>
            </a:r>
            <a:r>
              <a:rPr lang="en-US" sz="1800" i="0" dirty="0"/>
              <a:t> </a:t>
            </a:r>
            <a:r>
              <a:rPr lang="en-US" sz="1800" i="0" dirty="0" err="1"/>
              <a:t>Amerikasi</a:t>
            </a:r>
            <a:r>
              <a:rPr lang="en-US" sz="1800" i="0" dirty="0"/>
              <a:t>, </a:t>
            </a:r>
            <a:r>
              <a:rPr lang="en-US" sz="1800" i="0" dirty="0" err="1" smtClean="0"/>
              <a:t>Yaqin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Sharq</a:t>
            </a:r>
            <a:r>
              <a:rPr lang="en-US" sz="1800" i="0" dirty="0" smtClean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/>
              <a:t>mintaqalarni</a:t>
            </a:r>
            <a:r>
              <a:rPr lang="en-US" sz="1800" i="0" dirty="0"/>
              <a:t> </a:t>
            </a:r>
            <a:r>
              <a:rPr lang="en-US" sz="1800" i="0" dirty="0" err="1"/>
              <a:t>quvib</a:t>
            </a:r>
            <a:r>
              <a:rPr lang="en-US" sz="1800" i="0" dirty="0"/>
              <a:t> </a:t>
            </a:r>
            <a:r>
              <a:rPr lang="en-US" sz="1800" i="0" dirty="0" err="1" smtClean="0"/>
              <a:t>o‘tdi</a:t>
            </a:r>
            <a:r>
              <a:rPr lang="uz-Cyrl-UZ" sz="1800" i="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99750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10200" cy="307777"/>
          </a:xfrm>
        </p:spPr>
        <p:txBody>
          <a:bodyPr/>
          <a:lstStyle/>
          <a:p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5113794" cy="2400657"/>
          </a:xfrm>
        </p:spPr>
        <p:txBody>
          <a:bodyPr/>
          <a:lstStyle/>
          <a:p>
            <a:endParaRPr lang="en-US" sz="1200" b="1" i="0" dirty="0"/>
          </a:p>
          <a:p>
            <a:r>
              <a:rPr lang="en-US" sz="1200" i="0" dirty="0"/>
              <a:t>1. SSSR </a:t>
            </a:r>
            <a:r>
              <a:rPr lang="en-US" sz="1200" i="0" dirty="0" err="1"/>
              <a:t>parchalangandan</a:t>
            </a:r>
            <a:r>
              <a:rPr lang="en-US" sz="1200" i="0" dirty="0"/>
              <a:t> </a:t>
            </a:r>
            <a:r>
              <a:rPr lang="en-US" sz="1200" i="0" dirty="0" err="1"/>
              <a:t>so‘ng</a:t>
            </a:r>
            <a:r>
              <a:rPr lang="en-US" sz="1200" i="0" dirty="0"/>
              <a:t> </a:t>
            </a:r>
            <a:r>
              <a:rPr lang="en-US" sz="1200" i="0" dirty="0" err="1"/>
              <a:t>sobiq</a:t>
            </a:r>
            <a:r>
              <a:rPr lang="en-US" sz="1200" i="0" dirty="0"/>
              <a:t> </a:t>
            </a:r>
            <a:r>
              <a:rPr lang="en-US" sz="1200" i="0" dirty="0" err="1"/>
              <a:t>sovet</a:t>
            </a:r>
            <a:r>
              <a:rPr lang="en-US" sz="1200" i="0" dirty="0"/>
              <a:t> </a:t>
            </a:r>
            <a:r>
              <a:rPr lang="en-US" sz="1200" i="0" dirty="0" err="1"/>
              <a:t>davlati</a:t>
            </a:r>
            <a:r>
              <a:rPr lang="en-US" sz="1200" i="0" dirty="0"/>
              <a:t> </a:t>
            </a:r>
            <a:r>
              <a:rPr lang="en-US" sz="1200" i="0" dirty="0" err="1"/>
              <a:t>hududida</a:t>
            </a:r>
            <a:r>
              <a:rPr lang="en-US" sz="1200" i="0" dirty="0"/>
              <a:t> MDH</a:t>
            </a:r>
          </a:p>
          <a:p>
            <a:pPr marL="182563" indent="-182563"/>
            <a:r>
              <a:rPr lang="en-US" sz="1200" i="0" dirty="0" smtClean="0"/>
              <a:t>     </a:t>
            </a:r>
            <a:r>
              <a:rPr lang="en-US" sz="1200" i="0" dirty="0" err="1" smtClean="0"/>
              <a:t>qanday</a:t>
            </a:r>
            <a:r>
              <a:rPr lang="en-US" sz="1200" i="0" dirty="0" smtClean="0"/>
              <a:t> </a:t>
            </a:r>
            <a:r>
              <a:rPr lang="en-US" sz="1200" i="0" dirty="0" err="1"/>
              <a:t>rol</a:t>
            </a:r>
            <a:r>
              <a:rPr lang="en-US" sz="1200" i="0" dirty="0"/>
              <a:t> </a:t>
            </a:r>
            <a:r>
              <a:rPr lang="en-US" sz="1200" i="0" dirty="0" err="1"/>
              <a:t>o‘ynadi</a:t>
            </a:r>
            <a:r>
              <a:rPr lang="en-US" sz="1200" i="0" dirty="0"/>
              <a:t>?</a:t>
            </a:r>
          </a:p>
          <a:p>
            <a:r>
              <a:rPr lang="en-US" sz="1200" i="0" dirty="0"/>
              <a:t>2. </a:t>
            </a:r>
            <a:r>
              <a:rPr lang="en-US" sz="1200" i="0" dirty="0" err="1"/>
              <a:t>Mustaqillikka</a:t>
            </a:r>
            <a:r>
              <a:rPr lang="en-US" sz="1200" i="0" dirty="0"/>
              <a:t> </a:t>
            </a:r>
            <a:r>
              <a:rPr lang="en-US" sz="1200" i="0" dirty="0" err="1"/>
              <a:t>erishgan</a:t>
            </a:r>
            <a:r>
              <a:rPr lang="en-US" sz="1200" i="0" dirty="0"/>
              <a:t> </a:t>
            </a:r>
            <a:r>
              <a:rPr lang="en-US" sz="1200" i="0" dirty="0" err="1"/>
              <a:t>sobiq</a:t>
            </a:r>
            <a:r>
              <a:rPr lang="en-US" sz="1200" i="0" dirty="0"/>
              <a:t> </a:t>
            </a:r>
            <a:r>
              <a:rPr lang="en-US" sz="1200" i="0" dirty="0" err="1"/>
              <a:t>sovet</a:t>
            </a:r>
            <a:r>
              <a:rPr lang="en-US" sz="1200" i="0" dirty="0"/>
              <a:t> </a:t>
            </a:r>
            <a:r>
              <a:rPr lang="en-US" sz="1200" i="0" dirty="0" err="1"/>
              <a:t>respublikalari</a:t>
            </a:r>
            <a:r>
              <a:rPr lang="en-US" sz="1200" i="0" dirty="0"/>
              <a:t> </a:t>
            </a:r>
            <a:r>
              <a:rPr lang="en-US" sz="1200" i="0" dirty="0" err="1"/>
              <a:t>rivojlanishida</a:t>
            </a:r>
            <a:endParaRPr lang="en-US" sz="1200" i="0" dirty="0"/>
          </a:p>
          <a:p>
            <a:pPr marL="182563" indent="-182563"/>
            <a:r>
              <a:rPr lang="en-US" sz="1200" i="0" dirty="0" smtClean="0"/>
              <a:t>    </a:t>
            </a:r>
            <a:r>
              <a:rPr lang="en-US" sz="1200" i="0" dirty="0" err="1" smtClean="0"/>
              <a:t>qanday</a:t>
            </a:r>
            <a:r>
              <a:rPr lang="en-US" sz="1200" i="0" dirty="0" smtClean="0"/>
              <a:t> </a:t>
            </a:r>
            <a:r>
              <a:rPr lang="en-US" sz="1200" i="0" dirty="0" err="1"/>
              <a:t>siyosiy</a:t>
            </a:r>
            <a:r>
              <a:rPr lang="en-US" sz="1200" i="0" dirty="0"/>
              <a:t>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/>
              <a:t>iqtisodiy</a:t>
            </a:r>
            <a:r>
              <a:rPr lang="en-US" sz="1200" i="0" dirty="0"/>
              <a:t> </a:t>
            </a:r>
            <a:r>
              <a:rPr lang="en-US" sz="1200" i="0" dirty="0" err="1"/>
              <a:t>muammolar</a:t>
            </a:r>
            <a:r>
              <a:rPr lang="en-US" sz="1200" i="0" dirty="0"/>
              <a:t> </a:t>
            </a:r>
            <a:r>
              <a:rPr lang="en-US" sz="1200" i="0" dirty="0" err="1"/>
              <a:t>vujudga</a:t>
            </a:r>
            <a:r>
              <a:rPr lang="en-US" sz="1200" i="0" dirty="0"/>
              <a:t> </a:t>
            </a:r>
            <a:r>
              <a:rPr lang="en-US" sz="1200" i="0" dirty="0" err="1"/>
              <a:t>keldi</a:t>
            </a:r>
            <a:r>
              <a:rPr lang="en-US" sz="1200" i="0" dirty="0"/>
              <a:t>?</a:t>
            </a:r>
          </a:p>
          <a:p>
            <a:pPr marL="182563" indent="-182563"/>
            <a:r>
              <a:rPr lang="en-US" sz="1200" i="0" dirty="0"/>
              <a:t>3. 2010-yillardan </a:t>
            </a:r>
            <a:r>
              <a:rPr lang="en-US" sz="1200" i="0" dirty="0" err="1"/>
              <a:t>keyin</a:t>
            </a:r>
            <a:r>
              <a:rPr lang="en-US" sz="1200" i="0" dirty="0"/>
              <a:t> </a:t>
            </a:r>
            <a:r>
              <a:rPr lang="en-US" sz="1200" i="0" dirty="0" err="1"/>
              <a:t>Rossiya</a:t>
            </a:r>
            <a:r>
              <a:rPr lang="en-US" sz="1200" i="0" dirty="0"/>
              <a:t> </a:t>
            </a:r>
            <a:r>
              <a:rPr lang="en-US" sz="1200" i="0" dirty="0" err="1"/>
              <a:t>va</a:t>
            </a:r>
            <a:r>
              <a:rPr lang="en-US" sz="1200" i="0" dirty="0"/>
              <a:t> MDH </a:t>
            </a:r>
            <a:r>
              <a:rPr lang="en-US" sz="1200" i="0" dirty="0" err="1"/>
              <a:t>davlatlari</a:t>
            </a:r>
            <a:r>
              <a:rPr lang="en-US" sz="1200" i="0" dirty="0"/>
              <a:t> </a:t>
            </a:r>
            <a:r>
              <a:rPr lang="en-US" sz="1200" i="0" dirty="0" err="1"/>
              <a:t>o‘rtasidagi</a:t>
            </a:r>
            <a:r>
              <a:rPr lang="en-US" sz="1200" i="0" dirty="0"/>
              <a:t> </a:t>
            </a:r>
            <a:r>
              <a:rPr lang="en-US" sz="1200" i="0" dirty="0" smtClean="0"/>
              <a:t>   </a:t>
            </a:r>
            <a:r>
              <a:rPr lang="en-US" sz="1200" i="0" dirty="0" err="1" smtClean="0"/>
              <a:t>munosabatlarda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qanday</a:t>
            </a:r>
            <a:r>
              <a:rPr lang="en-US" sz="1200" i="0" dirty="0" smtClean="0"/>
              <a:t> </a:t>
            </a:r>
            <a:r>
              <a:rPr lang="en-US" sz="1200" i="0" dirty="0" err="1"/>
              <a:t>o‘zgarishlar</a:t>
            </a:r>
            <a:r>
              <a:rPr lang="en-US" sz="1200" i="0" dirty="0"/>
              <a:t> </a:t>
            </a:r>
            <a:r>
              <a:rPr lang="en-US" sz="1200" i="0" dirty="0" err="1"/>
              <a:t>yuz</a:t>
            </a:r>
            <a:r>
              <a:rPr lang="en-US" sz="1200" i="0" dirty="0"/>
              <a:t> </a:t>
            </a:r>
            <a:r>
              <a:rPr lang="en-US" sz="1200" i="0" dirty="0" err="1"/>
              <a:t>berdi</a:t>
            </a:r>
            <a:r>
              <a:rPr lang="en-US" sz="1200" i="0" dirty="0"/>
              <a:t>?</a:t>
            </a:r>
          </a:p>
          <a:p>
            <a:r>
              <a:rPr lang="en-US" sz="1200" i="0" dirty="0"/>
              <a:t>4. 2000-yillardan </a:t>
            </a:r>
            <a:r>
              <a:rPr lang="en-US" sz="1200" i="0" dirty="0" err="1"/>
              <a:t>boshlab</a:t>
            </a:r>
            <a:r>
              <a:rPr lang="en-US" sz="1200" i="0" dirty="0"/>
              <a:t> MDH </a:t>
            </a:r>
            <a:r>
              <a:rPr lang="en-US" sz="1200" i="0" dirty="0" err="1"/>
              <a:t>davlatlari</a:t>
            </a:r>
            <a:r>
              <a:rPr lang="en-US" sz="1200" i="0" dirty="0"/>
              <a:t> </a:t>
            </a:r>
            <a:r>
              <a:rPr lang="en-US" sz="1200" i="0" dirty="0" err="1"/>
              <a:t>rivojlanishida</a:t>
            </a:r>
            <a:r>
              <a:rPr lang="en-US" sz="1200" i="0" dirty="0"/>
              <a:t> </a:t>
            </a:r>
            <a:r>
              <a:rPr lang="en-US" sz="1200" i="0" dirty="0" err="1"/>
              <a:t>qanday</a:t>
            </a:r>
            <a:endParaRPr lang="en-US" sz="1200" i="0" dirty="0"/>
          </a:p>
          <a:p>
            <a:pPr marL="182563" indent="-182563"/>
            <a:r>
              <a:rPr lang="en-US" sz="1200" i="0" dirty="0" smtClean="0"/>
              <a:t>    </a:t>
            </a:r>
            <a:r>
              <a:rPr lang="en-US" sz="1200" i="0" dirty="0" err="1" smtClean="0"/>
              <a:t>o‘zgarishlar</a:t>
            </a:r>
            <a:r>
              <a:rPr lang="en-US" sz="1200" i="0" dirty="0" smtClean="0"/>
              <a:t> </a:t>
            </a:r>
            <a:r>
              <a:rPr lang="en-US" sz="1200" i="0" dirty="0" err="1"/>
              <a:t>ro‘y</a:t>
            </a:r>
            <a:r>
              <a:rPr lang="en-US" sz="1200" i="0" dirty="0"/>
              <a:t> </a:t>
            </a:r>
            <a:r>
              <a:rPr lang="en-US" sz="1200" i="0" dirty="0" err="1"/>
              <a:t>berdi</a:t>
            </a:r>
            <a:r>
              <a:rPr lang="en-US" sz="1200" i="0" dirty="0" smtClean="0"/>
              <a:t>?</a:t>
            </a:r>
          </a:p>
          <a:p>
            <a:endParaRPr lang="en-US" sz="1200" i="0" dirty="0"/>
          </a:p>
          <a:p>
            <a:r>
              <a:rPr lang="en-US" sz="1200" b="1" i="0" dirty="0" err="1"/>
              <a:t>Mustaqil</a:t>
            </a:r>
            <a:r>
              <a:rPr lang="en-US" sz="1200" b="1" i="0" dirty="0"/>
              <a:t> </a:t>
            </a:r>
            <a:r>
              <a:rPr lang="en-US" sz="1200" b="1" i="0" dirty="0" err="1" smtClean="0"/>
              <a:t>ish</a:t>
            </a:r>
            <a:endParaRPr lang="en-US" sz="1200" b="1" i="0" dirty="0"/>
          </a:p>
          <a:p>
            <a:r>
              <a:rPr lang="en-US" sz="1200" i="0" dirty="0" err="1"/>
              <a:t>Internetdan</a:t>
            </a:r>
            <a:r>
              <a:rPr lang="en-US" sz="1200" i="0" dirty="0"/>
              <a:t> </a:t>
            </a:r>
            <a:r>
              <a:rPr lang="en-US" sz="1200" i="0" dirty="0" err="1"/>
              <a:t>foydalanib</a:t>
            </a:r>
            <a:r>
              <a:rPr lang="en-US" sz="1200" i="0" dirty="0"/>
              <a:t>, </a:t>
            </a:r>
            <a:r>
              <a:rPr lang="en-US" sz="1200" i="0" dirty="0" err="1"/>
              <a:t>Mustaqil</a:t>
            </a:r>
            <a:r>
              <a:rPr lang="en-US" sz="1200" i="0" dirty="0"/>
              <a:t> </a:t>
            </a:r>
            <a:r>
              <a:rPr lang="en-US" sz="1200" i="0" dirty="0" err="1"/>
              <a:t>Davlatlar</a:t>
            </a:r>
            <a:r>
              <a:rPr lang="en-US" sz="1200" i="0" dirty="0"/>
              <a:t> </a:t>
            </a:r>
            <a:r>
              <a:rPr lang="en-US" sz="1200" i="0" dirty="0" err="1"/>
              <a:t>Hamdo‘stligiga</a:t>
            </a:r>
            <a:endParaRPr lang="en-US" sz="1200" i="0" dirty="0"/>
          </a:p>
          <a:p>
            <a:r>
              <a:rPr lang="en-US" sz="1200" i="0" dirty="0" err="1"/>
              <a:t>doir</a:t>
            </a:r>
            <a:r>
              <a:rPr lang="en-US" sz="1200" i="0" dirty="0"/>
              <a:t> </a:t>
            </a:r>
            <a:r>
              <a:rPr lang="en-US" sz="1200" i="0" dirty="0" err="1" smtClean="0"/>
              <a:t>sur’atlarni</a:t>
            </a:r>
            <a:r>
              <a:rPr lang="en-US" sz="1200" i="0" dirty="0" smtClean="0"/>
              <a:t> </a:t>
            </a:r>
            <a:r>
              <a:rPr lang="en-US" sz="1200" i="0" dirty="0" err="1"/>
              <a:t>izlab</a:t>
            </a:r>
            <a:r>
              <a:rPr lang="en-US" sz="1200" i="0" dirty="0"/>
              <a:t> toping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/>
              <a:t>rangli</a:t>
            </a:r>
            <a:r>
              <a:rPr lang="en-US" sz="1200" i="0" dirty="0"/>
              <a:t> </a:t>
            </a:r>
            <a:r>
              <a:rPr lang="en-US" sz="1200" i="0" dirty="0" err="1" smtClean="0"/>
              <a:t>klaster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qiling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31028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631826"/>
            <a:ext cx="5164320" cy="2462213"/>
          </a:xfrm>
        </p:spPr>
        <p:txBody>
          <a:bodyPr/>
          <a:lstStyle/>
          <a:p>
            <a:pPr algn="just"/>
            <a:r>
              <a:rPr lang="en-US" sz="2000" b="1" i="0" dirty="0" smtClean="0"/>
              <a:t>          </a:t>
            </a:r>
            <a:r>
              <a:rPr lang="en-US" sz="2000" b="1" i="0" dirty="0" err="1" smtClean="0"/>
              <a:t>MDHning</a:t>
            </a:r>
            <a:r>
              <a:rPr lang="en-US" sz="2000" b="1" i="0" dirty="0" smtClean="0"/>
              <a:t> </a:t>
            </a:r>
            <a:r>
              <a:rPr lang="en-US" sz="2000" b="1" i="0" dirty="0" err="1"/>
              <a:t>tashkil</a:t>
            </a:r>
            <a:r>
              <a:rPr lang="en-US" sz="2000" b="1" i="0" dirty="0"/>
              <a:t> </a:t>
            </a:r>
            <a:r>
              <a:rPr lang="en-US" sz="2000" b="1" i="0" dirty="0" err="1" smtClean="0"/>
              <a:t>topishi</a:t>
            </a:r>
            <a:r>
              <a:rPr lang="en-US" sz="2000" b="1" i="0" dirty="0" smtClean="0"/>
              <a:t>.                                </a:t>
            </a:r>
            <a:r>
              <a:rPr lang="en-US" sz="2000" i="0" dirty="0" smtClean="0"/>
              <a:t>1991-yilning </a:t>
            </a:r>
            <a:r>
              <a:rPr lang="en-US" sz="2000" i="0" dirty="0" err="1"/>
              <a:t>oxiriga</a:t>
            </a:r>
            <a:r>
              <a:rPr lang="en-US" sz="2000" i="0" dirty="0"/>
              <a:t> </a:t>
            </a:r>
            <a:r>
              <a:rPr lang="en-US" sz="2000" i="0" dirty="0" err="1"/>
              <a:t>kelib</a:t>
            </a:r>
            <a:r>
              <a:rPr lang="en-US" sz="2000" i="0" dirty="0"/>
              <a:t> </a:t>
            </a:r>
            <a:r>
              <a:rPr lang="en-US" sz="2000" i="0" dirty="0" err="1"/>
              <a:t>barcha</a:t>
            </a:r>
            <a:r>
              <a:rPr lang="en-US" sz="2000" i="0" dirty="0"/>
              <a:t> </a:t>
            </a:r>
            <a:r>
              <a:rPr lang="en-US" sz="2000" i="0" dirty="0" err="1" smtClean="0"/>
              <a:t>sobiq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respublikalar</a:t>
            </a:r>
            <a:r>
              <a:rPr lang="en-US" sz="2000" i="0" dirty="0" smtClean="0"/>
              <a:t> </a:t>
            </a:r>
            <a:r>
              <a:rPr lang="en-US" sz="2000" i="0" dirty="0"/>
              <a:t>SSSR </a:t>
            </a:r>
            <a:r>
              <a:rPr lang="en-US" sz="2000" i="0" dirty="0" err="1" smtClean="0"/>
              <a:t>tarkibidan</a:t>
            </a:r>
            <a:r>
              <a:rPr lang="en-US" sz="2000" i="0" dirty="0" smtClean="0"/>
              <a:t> </a:t>
            </a:r>
            <a:r>
              <a:rPr lang="en-US" sz="2000" i="0" dirty="0" err="1"/>
              <a:t>chiqqanligini</a:t>
            </a:r>
            <a:r>
              <a:rPr lang="en-US" sz="2000" i="0" dirty="0"/>
              <a:t> </a:t>
            </a:r>
            <a:r>
              <a:rPr lang="en-US" sz="2000" i="0" dirty="0" err="1"/>
              <a:t>e’lon</a:t>
            </a:r>
            <a:r>
              <a:rPr lang="en-US" sz="2000" i="0" dirty="0"/>
              <a:t> </a:t>
            </a:r>
            <a:r>
              <a:rPr lang="en-US" sz="2000" i="0" dirty="0" smtClean="0"/>
              <a:t>qildilar.1991-yil </a:t>
            </a:r>
            <a:r>
              <a:rPr lang="en-US" sz="2000" i="0" dirty="0"/>
              <a:t>8-dekabrda </a:t>
            </a:r>
            <a:r>
              <a:rPr lang="en-US" sz="2000" i="0" dirty="0" err="1"/>
              <a:t>Rossiya</a:t>
            </a:r>
            <a:r>
              <a:rPr lang="en-US" sz="2000" i="0" dirty="0"/>
              <a:t>, </a:t>
            </a:r>
            <a:r>
              <a:rPr lang="en-US" sz="2000" i="0" dirty="0" err="1"/>
              <a:t>Ukraina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Belarus </a:t>
            </a:r>
            <a:r>
              <a:rPr lang="en-US" sz="2000" i="0" dirty="0" err="1"/>
              <a:t>rahbarlari</a:t>
            </a:r>
            <a:r>
              <a:rPr lang="en-US" sz="2000" i="0" dirty="0"/>
              <a:t> </a:t>
            </a:r>
            <a:r>
              <a:rPr lang="en-US" sz="2000" i="0" dirty="0" err="1" smtClean="0"/>
              <a:t>yig‘ilib</a:t>
            </a:r>
            <a:r>
              <a:rPr lang="en-US" sz="2000" i="0" dirty="0" smtClean="0"/>
              <a:t>,</a:t>
            </a:r>
            <a:r>
              <a:rPr lang="uz-Cyrl-UZ" sz="2000" i="0" dirty="0" smtClean="0"/>
              <a:t> </a:t>
            </a:r>
            <a:r>
              <a:rPr lang="en-US" sz="2000" i="0" dirty="0" smtClean="0"/>
              <a:t>SSSR </a:t>
            </a:r>
            <a:r>
              <a:rPr lang="en-US" sz="2000" i="0" dirty="0" err="1"/>
              <a:t>siyo</a:t>
            </a:r>
            <a:r>
              <a:rPr lang="en-US" sz="2000" i="0" dirty="0"/>
              <a:t> </a:t>
            </a:r>
            <a:r>
              <a:rPr lang="en-US" sz="2000" i="0" dirty="0" err="1"/>
              <a:t>siy</a:t>
            </a:r>
            <a:r>
              <a:rPr lang="en-US" sz="2000" i="0" dirty="0"/>
              <a:t> </a:t>
            </a:r>
            <a:r>
              <a:rPr lang="en-US" sz="2000" i="0" dirty="0" err="1"/>
              <a:t>birlik</a:t>
            </a:r>
            <a:r>
              <a:rPr lang="en-US" sz="2000" i="0" dirty="0"/>
              <a:t> </a:t>
            </a:r>
            <a:r>
              <a:rPr lang="en-US" sz="2000" i="0" dirty="0" err="1"/>
              <a:t>sifatida</a:t>
            </a:r>
            <a:r>
              <a:rPr lang="en-US" sz="2000" i="0" dirty="0"/>
              <a:t> </a:t>
            </a:r>
            <a:r>
              <a:rPr lang="en-US" sz="2000" i="0" dirty="0" err="1"/>
              <a:t>tugatilganligini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Mustaqil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Davlatlar</a:t>
            </a:r>
            <a:r>
              <a:rPr lang="en-US" sz="2000" i="0" dirty="0"/>
              <a:t> </a:t>
            </a:r>
            <a:r>
              <a:rPr lang="en-US" sz="2000" i="0" dirty="0" err="1" smtClean="0"/>
              <a:t>Hamdo‘stligi</a:t>
            </a:r>
            <a:r>
              <a:rPr lang="en-US" sz="2000" i="0" dirty="0" smtClean="0"/>
              <a:t> </a:t>
            </a:r>
            <a:r>
              <a:rPr lang="en-US" sz="2000" i="0" dirty="0"/>
              <a:t>(MDH) </a:t>
            </a:r>
            <a:r>
              <a:rPr lang="en-US" sz="2000" i="0" dirty="0" err="1" smtClean="0"/>
              <a:t>tuzilganligini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tasdiqladilar</a:t>
            </a:r>
            <a:r>
              <a:rPr lang="en-US" sz="2000" i="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964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5419" y="1291984"/>
            <a:ext cx="1644803" cy="1858523"/>
          </a:xfrm>
        </p:spPr>
        <p:txBody>
          <a:bodyPr/>
          <a:lstStyle/>
          <a:p>
            <a:r>
              <a:rPr lang="en-US" b="0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631825"/>
            <a:ext cx="2277361" cy="1661993"/>
          </a:xfrm>
        </p:spPr>
        <p:txBody>
          <a:bodyPr/>
          <a:lstStyle/>
          <a:p>
            <a:pPr algn="just"/>
            <a:r>
              <a:rPr lang="en-US" sz="1800" i="0" dirty="0" smtClean="0"/>
              <a:t>   1991-yil </a:t>
            </a:r>
            <a:r>
              <a:rPr lang="en-US" sz="1800" i="0" dirty="0"/>
              <a:t>25-dekabr </a:t>
            </a:r>
            <a:r>
              <a:rPr lang="en-US" sz="1800" i="0" dirty="0" err="1"/>
              <a:t>kuni</a:t>
            </a:r>
            <a:r>
              <a:rPr lang="en-US" sz="1800" i="0" dirty="0"/>
              <a:t> </a:t>
            </a:r>
            <a:r>
              <a:rPr lang="en-US" sz="1800" i="0" dirty="0" smtClean="0"/>
              <a:t>SSSR </a:t>
            </a:r>
            <a:r>
              <a:rPr lang="en-US" sz="1800" i="0" dirty="0" err="1" smtClean="0"/>
              <a:t>prezidenti</a:t>
            </a:r>
            <a:r>
              <a:rPr lang="en-US" sz="1800" i="0" dirty="0" smtClean="0"/>
              <a:t> </a:t>
            </a:r>
            <a:r>
              <a:rPr lang="uz-Cyrl-UZ" sz="1800" i="0" dirty="0" smtClean="0"/>
              <a:t>           </a:t>
            </a:r>
            <a:r>
              <a:rPr lang="en-US" sz="1800" i="0" dirty="0" smtClean="0"/>
              <a:t>M</a:t>
            </a:r>
            <a:r>
              <a:rPr lang="en-US" sz="1800" i="0" dirty="0"/>
              <a:t>. </a:t>
            </a:r>
            <a:r>
              <a:rPr lang="en-US" sz="1800" i="0" dirty="0" err="1"/>
              <a:t>Gorbachyov</a:t>
            </a:r>
            <a:r>
              <a:rPr lang="en-US" sz="1800" i="0" dirty="0"/>
              <a:t> </a:t>
            </a:r>
            <a:r>
              <a:rPr lang="en-US" sz="1800" i="0" dirty="0" err="1"/>
              <a:t>davlat</a:t>
            </a:r>
            <a:endParaRPr lang="en-US" sz="1800" i="0" dirty="0"/>
          </a:p>
          <a:p>
            <a:pPr algn="just"/>
            <a:r>
              <a:rPr lang="en-US" sz="1800" i="0" dirty="0" err="1"/>
              <a:t>boshlig‘i</a:t>
            </a:r>
            <a:r>
              <a:rPr lang="en-US" sz="1800" i="0" dirty="0"/>
              <a:t> </a:t>
            </a:r>
            <a:r>
              <a:rPr lang="en-US" sz="1800" i="0" dirty="0" err="1"/>
              <a:t>vakolatlarini</a:t>
            </a:r>
            <a:r>
              <a:rPr lang="en-US" sz="1800" i="0" dirty="0"/>
              <a:t> </a:t>
            </a:r>
            <a:r>
              <a:rPr lang="en-US" sz="1800" i="0" dirty="0" err="1"/>
              <a:t>o‘zidan</a:t>
            </a:r>
            <a:r>
              <a:rPr lang="en-US" sz="1800" i="0" dirty="0"/>
              <a:t> </a:t>
            </a:r>
            <a:r>
              <a:rPr lang="en-US" sz="1800" i="0" dirty="0" err="1"/>
              <a:t>soqit</a:t>
            </a:r>
            <a:r>
              <a:rPr lang="en-US" sz="1800" i="0" dirty="0"/>
              <a:t> </a:t>
            </a:r>
            <a:r>
              <a:rPr lang="en-US" sz="1800" i="0" dirty="0" err="1"/>
              <a:t>qilganligi</a:t>
            </a:r>
            <a:r>
              <a:rPr lang="en-US" sz="1800" i="0" dirty="0"/>
              <a:t> </a:t>
            </a:r>
            <a:r>
              <a:rPr lang="en-US" sz="1800" i="0" dirty="0" err="1"/>
              <a:t>to‘g‘risida</a:t>
            </a:r>
            <a:r>
              <a:rPr lang="en-US" sz="1800" i="0" dirty="0"/>
              <a:t> </a:t>
            </a:r>
            <a:r>
              <a:rPr lang="en-US" sz="1800" i="0" dirty="0" err="1"/>
              <a:t>bayonot</a:t>
            </a:r>
            <a:r>
              <a:rPr lang="en-US" sz="1800" i="0" dirty="0"/>
              <a:t> </a:t>
            </a:r>
            <a:r>
              <a:rPr lang="en-US" sz="1800" i="0" dirty="0" err="1"/>
              <a:t>berdi</a:t>
            </a:r>
            <a:r>
              <a:rPr lang="en-US" sz="1800" i="0" dirty="0"/>
              <a:t>.</a:t>
            </a:r>
            <a:endParaRPr lang="ru-RU" sz="1800" dirty="0"/>
          </a:p>
        </p:txBody>
      </p:sp>
      <p:pic>
        <p:nvPicPr>
          <p:cNvPr id="2050" name="Picture 2" descr="Михаил Сергеевич Горбачё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1875539" cy="236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45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2023" y="1925638"/>
            <a:ext cx="1246560" cy="316038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92364"/>
            <a:ext cx="2971800" cy="2431435"/>
          </a:xfrm>
        </p:spPr>
        <p:txBody>
          <a:bodyPr/>
          <a:lstStyle/>
          <a:p>
            <a:r>
              <a:rPr lang="en-US" i="0" dirty="0" smtClean="0"/>
              <a:t>   </a:t>
            </a:r>
          </a:p>
          <a:p>
            <a:pPr algn="ctr"/>
            <a:r>
              <a:rPr lang="en-US" i="0" dirty="0" smtClean="0"/>
              <a:t>       </a:t>
            </a:r>
            <a:r>
              <a:rPr lang="en-US" sz="1600" i="0" dirty="0" smtClean="0"/>
              <a:t>1991-yil </a:t>
            </a:r>
            <a:r>
              <a:rPr lang="en-US" sz="1600" i="0" dirty="0" err="1"/>
              <a:t>dekabrda</a:t>
            </a:r>
            <a:r>
              <a:rPr lang="en-US" sz="1600" i="0" dirty="0"/>
              <a:t> </a:t>
            </a:r>
            <a:r>
              <a:rPr lang="en-US" sz="1600" i="0" dirty="0" err="1"/>
              <a:t>Turkmaniston</a:t>
            </a:r>
            <a:r>
              <a:rPr lang="en-US" sz="1600" i="0" dirty="0"/>
              <a:t> </a:t>
            </a:r>
            <a:r>
              <a:rPr lang="en-US" sz="1600" i="0" dirty="0" err="1" smtClean="0"/>
              <a:t>poytaxti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Ashxobod</a:t>
            </a:r>
            <a:r>
              <a:rPr lang="en-US" sz="1600" i="0" dirty="0" smtClean="0"/>
              <a:t> </a:t>
            </a:r>
            <a:r>
              <a:rPr lang="en-US" sz="1600" i="0" dirty="0" err="1"/>
              <a:t>shahrida</a:t>
            </a:r>
            <a:r>
              <a:rPr lang="en-US" sz="1600" i="0" dirty="0"/>
              <a:t> </a:t>
            </a:r>
            <a:r>
              <a:rPr lang="en-US" sz="1600" i="0" dirty="0" err="1"/>
              <a:t>beshta</a:t>
            </a:r>
            <a:r>
              <a:rPr lang="en-US" sz="1600" i="0" dirty="0"/>
              <a:t> </a:t>
            </a:r>
            <a:r>
              <a:rPr lang="en-US" sz="1600" i="0" dirty="0" err="1" smtClean="0"/>
              <a:t>Markaziy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Osiyo</a:t>
            </a:r>
            <a:r>
              <a:rPr lang="en-US" sz="1600" i="0" dirty="0" smtClean="0"/>
              <a:t> </a:t>
            </a:r>
            <a:r>
              <a:rPr lang="en-US" sz="1600" i="0" dirty="0" err="1"/>
              <a:t>respublikalari</a:t>
            </a:r>
            <a:r>
              <a:rPr lang="en-US" sz="1600" i="0" dirty="0"/>
              <a:t> </a:t>
            </a:r>
            <a:r>
              <a:rPr lang="en-US" sz="1600" i="0" dirty="0" err="1" smtClean="0"/>
              <a:t>rahbarlarining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uchrashuvi</a:t>
            </a:r>
            <a:r>
              <a:rPr lang="en-US" sz="1600" i="0" dirty="0" smtClean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unda</a:t>
            </a:r>
            <a:r>
              <a:rPr lang="en-US" sz="1600" i="0" dirty="0"/>
              <a:t> </a:t>
            </a:r>
            <a:r>
              <a:rPr lang="en-US" sz="1600" i="0" dirty="0" err="1"/>
              <a:t>a’zo</a:t>
            </a:r>
            <a:r>
              <a:rPr lang="en-US" sz="1600" i="0" dirty="0"/>
              <a:t> </a:t>
            </a:r>
            <a:r>
              <a:rPr lang="en-US" sz="1600" i="0" dirty="0" err="1" smtClean="0"/>
              <a:t>davlatlarning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tengligi</a:t>
            </a:r>
            <a:r>
              <a:rPr lang="en-US" sz="1600" i="0" dirty="0" smtClean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barchasining</a:t>
            </a:r>
            <a:r>
              <a:rPr lang="en-US" sz="1600" i="0" dirty="0"/>
              <a:t> </a:t>
            </a:r>
            <a:r>
              <a:rPr lang="en-US" sz="1600" i="0" dirty="0" smtClean="0"/>
              <a:t>MDH </a:t>
            </a:r>
            <a:r>
              <a:rPr lang="en-US" sz="1600" i="0" dirty="0" err="1" smtClean="0"/>
              <a:t>ta’sischisi</a:t>
            </a:r>
            <a:r>
              <a:rPr lang="en-US" sz="1600" i="0" dirty="0" smtClean="0"/>
              <a:t> </a:t>
            </a:r>
            <a:r>
              <a:rPr lang="en-US" sz="1600" i="0" dirty="0" err="1"/>
              <a:t>sifatida</a:t>
            </a:r>
            <a:r>
              <a:rPr lang="en-US" sz="1600" i="0" dirty="0"/>
              <a:t> </a:t>
            </a:r>
            <a:r>
              <a:rPr lang="en-US" sz="1600" i="0" dirty="0" err="1"/>
              <a:t>ittifoqqa</a:t>
            </a:r>
            <a:r>
              <a:rPr lang="en-US" sz="1600" i="0" dirty="0"/>
              <a:t> </a:t>
            </a:r>
            <a:r>
              <a:rPr lang="en-US" sz="1600" i="0" dirty="0" err="1" smtClean="0"/>
              <a:t>qo‘shilishi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ma’lum</a:t>
            </a:r>
            <a:r>
              <a:rPr lang="en-US" sz="1600" i="0" dirty="0" smtClean="0"/>
              <a:t> </a:t>
            </a:r>
            <a:r>
              <a:rPr lang="en-US" sz="1600" i="0" dirty="0" err="1"/>
              <a:t>qilindi</a:t>
            </a:r>
            <a:r>
              <a:rPr lang="en-US" sz="1600" i="0" dirty="0"/>
              <a:t>.</a:t>
            </a:r>
            <a:endParaRPr lang="ru-RU" sz="1600" dirty="0"/>
          </a:p>
        </p:txBody>
      </p:sp>
      <p:pic>
        <p:nvPicPr>
          <p:cNvPr id="3074" name="Picture 2" descr="Город Детства и Юности.(Фото старого Ашхабада). | O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1" y="555625"/>
            <a:ext cx="2371724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01" y="479425"/>
            <a:ext cx="1972558" cy="25907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2971799" cy="2369880"/>
          </a:xfrm>
        </p:spPr>
        <p:txBody>
          <a:bodyPr/>
          <a:lstStyle/>
          <a:p>
            <a:pPr algn="just"/>
            <a:r>
              <a:rPr lang="en-US" i="0" dirty="0" smtClean="0"/>
              <a:t>    1991-yil </a:t>
            </a:r>
            <a:r>
              <a:rPr lang="en-US" i="0" dirty="0" err="1"/>
              <a:t>dekabrda</a:t>
            </a:r>
            <a:r>
              <a:rPr lang="en-US" i="0" dirty="0"/>
              <a:t> </a:t>
            </a:r>
            <a:r>
              <a:rPr lang="en-US" i="0" dirty="0" err="1" smtClean="0"/>
              <a:t>Qozog‘istonning</a:t>
            </a:r>
            <a:r>
              <a:rPr lang="en-US" i="0" dirty="0" smtClean="0"/>
              <a:t> </a:t>
            </a:r>
            <a:r>
              <a:rPr lang="en-US" i="0" dirty="0" err="1"/>
              <a:t>Olmaota</a:t>
            </a:r>
            <a:r>
              <a:rPr lang="en-US" i="0" dirty="0"/>
              <a:t> </a:t>
            </a:r>
            <a:r>
              <a:rPr lang="en-US" i="0" dirty="0" err="1"/>
              <a:t>shahrida</a:t>
            </a:r>
            <a:r>
              <a:rPr lang="en-US" i="0" dirty="0"/>
              <a:t> </a:t>
            </a:r>
            <a:r>
              <a:rPr lang="en-US" i="0" dirty="0" err="1" smtClean="0"/>
              <a:t>bo‘lib</a:t>
            </a:r>
            <a:r>
              <a:rPr lang="en-US" i="0" dirty="0" smtClean="0"/>
              <a:t> </a:t>
            </a:r>
            <a:r>
              <a:rPr lang="en-US" i="0" dirty="0" err="1" smtClean="0"/>
              <a:t>o‘tgan</a:t>
            </a:r>
            <a:r>
              <a:rPr lang="en-US" i="0" dirty="0" smtClean="0"/>
              <a:t> </a:t>
            </a:r>
            <a:r>
              <a:rPr lang="en-US" i="0" dirty="0" err="1"/>
              <a:t>uchra</a:t>
            </a:r>
            <a:r>
              <a:rPr lang="en-US" i="0" dirty="0"/>
              <a:t> </a:t>
            </a:r>
            <a:r>
              <a:rPr lang="en-US" i="0" dirty="0" err="1"/>
              <a:t>shuvda</a:t>
            </a:r>
            <a:r>
              <a:rPr lang="en-US" i="0" dirty="0"/>
              <a:t> </a:t>
            </a:r>
            <a:r>
              <a:rPr lang="en-US" i="0" dirty="0" err="1"/>
              <a:t>Deklaratsiya</a:t>
            </a:r>
            <a:r>
              <a:rPr lang="en-US" i="0" dirty="0"/>
              <a:t> </a:t>
            </a:r>
            <a:r>
              <a:rPr lang="en-US" i="0" dirty="0" err="1" smtClean="0"/>
              <a:t>qabul</a:t>
            </a:r>
            <a:r>
              <a:rPr lang="en-US" i="0" dirty="0"/>
              <a:t> </a:t>
            </a:r>
            <a:r>
              <a:rPr lang="en-US" i="0" dirty="0" err="1" smtClean="0"/>
              <a:t>qilinib</a:t>
            </a:r>
            <a:r>
              <a:rPr lang="en-US" i="0" dirty="0"/>
              <a:t>, SSSR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en-US" i="0" dirty="0" err="1"/>
              <a:t>huquq</a:t>
            </a:r>
            <a:r>
              <a:rPr lang="en-US" i="0" dirty="0"/>
              <a:t> </a:t>
            </a:r>
            <a:r>
              <a:rPr lang="en-US" i="0" dirty="0" err="1"/>
              <a:t>subyekti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geosiyosiy</a:t>
            </a:r>
            <a:r>
              <a:rPr lang="en-US" i="0" dirty="0"/>
              <a:t> </a:t>
            </a:r>
            <a:r>
              <a:rPr lang="en-US" i="0" dirty="0" err="1"/>
              <a:t>reallik</a:t>
            </a:r>
            <a:r>
              <a:rPr lang="en-US" i="0" dirty="0"/>
              <a:t> </a:t>
            </a:r>
            <a:r>
              <a:rPr lang="en-US" i="0" dirty="0" err="1" smtClean="0"/>
              <a:t>sifatida</a:t>
            </a:r>
            <a:r>
              <a:rPr lang="en-US" i="0" dirty="0" smtClean="0"/>
              <a:t> </a:t>
            </a:r>
            <a:r>
              <a:rPr lang="en-US" i="0" dirty="0" err="1" smtClean="0"/>
              <a:t>o‘z</a:t>
            </a:r>
            <a:r>
              <a:rPr lang="en-US" i="0" dirty="0" smtClean="0"/>
              <a:t> </a:t>
            </a:r>
            <a:r>
              <a:rPr lang="en-US" i="0" dirty="0" err="1"/>
              <a:t>faoliyatini</a:t>
            </a:r>
            <a:r>
              <a:rPr lang="en-US" i="0" dirty="0"/>
              <a:t> </a:t>
            </a:r>
            <a:r>
              <a:rPr lang="en-US" i="0" dirty="0" err="1"/>
              <a:t>tugatganligi</a:t>
            </a:r>
            <a:r>
              <a:rPr lang="en-US" i="0" dirty="0"/>
              <a:t> </a:t>
            </a:r>
            <a:r>
              <a:rPr lang="en-US" i="0" dirty="0" err="1"/>
              <a:t>ta’kidlandi</a:t>
            </a:r>
            <a:r>
              <a:rPr lang="en-US" i="0" dirty="0"/>
              <a:t>. </a:t>
            </a:r>
            <a:endParaRPr lang="en-US" i="0" dirty="0" smtClean="0"/>
          </a:p>
          <a:p>
            <a:pPr algn="just"/>
            <a:r>
              <a:rPr lang="en-US" i="0" dirty="0" smtClean="0"/>
              <a:t>Shu </a:t>
            </a:r>
            <a:r>
              <a:rPr lang="en-US" i="0" dirty="0" err="1"/>
              <a:t>yil</a:t>
            </a:r>
            <a:r>
              <a:rPr lang="en-US" i="0" dirty="0"/>
              <a:t> </a:t>
            </a:r>
            <a:r>
              <a:rPr lang="en-US" i="0" dirty="0" err="1"/>
              <a:t>oxirigacha</a:t>
            </a:r>
            <a:r>
              <a:rPr lang="en-US" i="0" dirty="0"/>
              <a:t> </a:t>
            </a:r>
            <a:r>
              <a:rPr lang="en-US" i="0" dirty="0" err="1" smtClean="0"/>
              <a:t>Boltiqbo‘yi</a:t>
            </a:r>
            <a:r>
              <a:rPr lang="en-US" i="0" dirty="0" smtClean="0"/>
              <a:t> </a:t>
            </a:r>
            <a:r>
              <a:rPr lang="en-US" i="0" dirty="0" err="1" smtClean="0"/>
              <a:t>respublikalari</a:t>
            </a:r>
            <a:r>
              <a:rPr lang="en-US" i="0" dirty="0" smtClean="0"/>
              <a:t> </a:t>
            </a:r>
            <a:r>
              <a:rPr lang="en-US" i="0" dirty="0"/>
              <a:t>– </a:t>
            </a:r>
            <a:r>
              <a:rPr lang="en-US" i="0" dirty="0" err="1"/>
              <a:t>Latviya</a:t>
            </a:r>
            <a:r>
              <a:rPr lang="en-US" i="0" dirty="0"/>
              <a:t>, </a:t>
            </a:r>
            <a:r>
              <a:rPr lang="en-US" i="0" dirty="0" err="1"/>
              <a:t>Litva</a:t>
            </a:r>
            <a:r>
              <a:rPr lang="en-US" i="0" dirty="0"/>
              <a:t>, </a:t>
            </a:r>
            <a:r>
              <a:rPr lang="en-US" i="0" dirty="0" err="1"/>
              <a:t>Estoniyadan</a:t>
            </a:r>
            <a:r>
              <a:rPr lang="en-US" i="0" dirty="0"/>
              <a:t> </a:t>
            </a:r>
            <a:r>
              <a:rPr lang="en-US" i="0" dirty="0" err="1"/>
              <a:t>tashqari</a:t>
            </a:r>
            <a:r>
              <a:rPr lang="en-US" i="0" dirty="0"/>
              <a:t> </a:t>
            </a:r>
            <a:r>
              <a:rPr lang="en-US" i="0" dirty="0" err="1"/>
              <a:t>barcha</a:t>
            </a:r>
            <a:r>
              <a:rPr lang="en-US" i="0" dirty="0"/>
              <a:t> </a:t>
            </a:r>
            <a:r>
              <a:rPr lang="en-US" i="0" dirty="0" err="1"/>
              <a:t>sobiq</a:t>
            </a:r>
            <a:endParaRPr lang="en-US" i="0" dirty="0"/>
          </a:p>
          <a:p>
            <a:pPr algn="just"/>
            <a:r>
              <a:rPr lang="sv-SE" i="0" dirty="0"/>
              <a:t>sovet respublikalari MDH tarkibiga kirdi.</a:t>
            </a:r>
            <a:endParaRPr lang="ru-RU" dirty="0"/>
          </a:p>
        </p:txBody>
      </p:sp>
      <p:pic>
        <p:nvPicPr>
          <p:cNvPr id="4098" name="Picture 2" descr="https://kaktakto.com/wp-content/uploads/2019/03/opera-i-balet1957-1024x6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680" y="581479"/>
            <a:ext cx="2362200" cy="241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60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899" y="587548"/>
            <a:ext cx="1439159" cy="21778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949699" y="2765424"/>
            <a:ext cx="1515359" cy="138499"/>
          </a:xfrm>
        </p:spPr>
        <p:txBody>
          <a:bodyPr/>
          <a:lstStyle/>
          <a:p>
            <a:r>
              <a:rPr lang="en-US" sz="900" dirty="0" err="1" smtClean="0"/>
              <a:t>kkkZZZZkkkk</a:t>
            </a:r>
            <a:endParaRPr lang="ru-RU" sz="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3733798" cy="2215991"/>
          </a:xfrm>
        </p:spPr>
        <p:txBody>
          <a:bodyPr/>
          <a:lstStyle/>
          <a:p>
            <a:pPr algn="just"/>
            <a:r>
              <a:rPr lang="en-US" i="0" dirty="0" smtClean="0"/>
              <a:t>   </a:t>
            </a:r>
            <a:r>
              <a:rPr lang="en-US" sz="1600" i="0" dirty="0" smtClean="0"/>
              <a:t>Ammo </a:t>
            </a:r>
            <a:r>
              <a:rPr lang="en-US" sz="1600" i="0" dirty="0" err="1"/>
              <a:t>Gruziya</a:t>
            </a:r>
            <a:r>
              <a:rPr lang="en-US" sz="1600" i="0" dirty="0"/>
              <a:t> 2008-yili,</a:t>
            </a:r>
          </a:p>
          <a:p>
            <a:pPr algn="just"/>
            <a:r>
              <a:rPr lang="en-US" sz="1600" i="0" dirty="0" err="1"/>
              <a:t>Ukraina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2014-yildan MDH </a:t>
            </a:r>
            <a:r>
              <a:rPr lang="en-US" sz="1600" i="0" dirty="0" err="1"/>
              <a:t>faoliyatida</a:t>
            </a:r>
            <a:r>
              <a:rPr lang="en-US" sz="1600" i="0" dirty="0"/>
              <a:t> </a:t>
            </a:r>
            <a:r>
              <a:rPr lang="en-US" sz="1600" i="0" dirty="0" err="1" smtClean="0"/>
              <a:t>qatnashmasligini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ma’lum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qildi</a:t>
            </a:r>
            <a:r>
              <a:rPr lang="en-US" sz="1600" i="0" dirty="0"/>
              <a:t>. </a:t>
            </a:r>
            <a:r>
              <a:rPr lang="en-US" sz="1600" i="0" dirty="0" err="1"/>
              <a:t>Mo‘g‘uliston</a:t>
            </a:r>
            <a:r>
              <a:rPr lang="en-US" sz="1600" i="0" dirty="0"/>
              <a:t> </a:t>
            </a:r>
            <a:r>
              <a:rPr lang="en-US" sz="1600" i="0" dirty="0" err="1"/>
              <a:t>MDHning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qator</a:t>
            </a:r>
            <a:r>
              <a:rPr lang="en-US" sz="1600" i="0" dirty="0"/>
              <a:t> </a:t>
            </a:r>
            <a:r>
              <a:rPr lang="en-US" sz="1600" i="0" dirty="0" err="1"/>
              <a:t>tuzilmalarida</a:t>
            </a:r>
            <a:r>
              <a:rPr lang="en-US" sz="1600" i="0" dirty="0"/>
              <a:t> </a:t>
            </a:r>
            <a:r>
              <a:rPr lang="en-US" sz="1600" i="0" dirty="0" err="1"/>
              <a:t>kuzatuvchi</a:t>
            </a:r>
            <a:r>
              <a:rPr lang="en-US" sz="1600" i="0" dirty="0"/>
              <a:t> </a:t>
            </a:r>
            <a:r>
              <a:rPr lang="en-US" sz="1600" i="0" dirty="0" err="1" smtClean="0"/>
              <a:t>sifatida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ishtirok</a:t>
            </a:r>
            <a:r>
              <a:rPr lang="en-US" sz="1600" i="0" dirty="0" smtClean="0"/>
              <a:t> </a:t>
            </a:r>
            <a:r>
              <a:rPr lang="en-US" sz="1600" i="0" dirty="0" err="1"/>
              <a:t>etib</a:t>
            </a:r>
            <a:r>
              <a:rPr lang="en-US" sz="1600" i="0" dirty="0"/>
              <a:t> </a:t>
            </a:r>
            <a:r>
              <a:rPr lang="en-US" sz="1600" i="0" dirty="0" err="1"/>
              <a:t>kelmoqda</a:t>
            </a:r>
            <a:r>
              <a:rPr lang="en-US" sz="1600" i="0" dirty="0"/>
              <a:t>. 2008-yili </a:t>
            </a:r>
            <a:r>
              <a:rPr lang="en-US" sz="1600" i="0" dirty="0" err="1"/>
              <a:t>Afg‘oniston</a:t>
            </a:r>
            <a:r>
              <a:rPr lang="en-US" sz="1600" i="0" dirty="0"/>
              <a:t> </a:t>
            </a:r>
            <a:r>
              <a:rPr lang="en-US" sz="1600" i="0" dirty="0" err="1"/>
              <a:t>MDHga</a:t>
            </a:r>
            <a:r>
              <a:rPr lang="en-US" sz="1600" i="0" dirty="0"/>
              <a:t> </a:t>
            </a:r>
            <a:r>
              <a:rPr lang="en-US" sz="1600" i="0" dirty="0" err="1" smtClean="0"/>
              <a:t>kirish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istagini</a:t>
            </a:r>
            <a:r>
              <a:rPr lang="en-US" sz="1600" i="0" dirty="0" smtClean="0"/>
              <a:t> </a:t>
            </a:r>
            <a:r>
              <a:rPr lang="en-US" sz="1600" i="0" dirty="0" err="1"/>
              <a:t>bildirib</a:t>
            </a:r>
            <a:r>
              <a:rPr lang="en-US" sz="1600" i="0" dirty="0"/>
              <a:t>, </a:t>
            </a:r>
            <a:r>
              <a:rPr lang="en-US" sz="1600" i="0" dirty="0" err="1"/>
              <a:t>hozir</a:t>
            </a:r>
            <a:r>
              <a:rPr lang="en-US" sz="1600" i="0" dirty="0"/>
              <a:t> MDH </a:t>
            </a:r>
            <a:r>
              <a:rPr lang="en-US" sz="1600" i="0" dirty="0" err="1" smtClean="0"/>
              <a:t>parlamentlararo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assambleyasida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kuzatuvchi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sifatida</a:t>
            </a:r>
            <a:r>
              <a:rPr lang="en-US" sz="1600" i="0" dirty="0" smtClean="0"/>
              <a:t> </a:t>
            </a:r>
            <a:r>
              <a:rPr lang="en-US" sz="1600" i="0" dirty="0" err="1"/>
              <a:t>ishtirok</a:t>
            </a:r>
            <a:r>
              <a:rPr lang="en-US" sz="1600" i="0" dirty="0"/>
              <a:t> </a:t>
            </a:r>
            <a:r>
              <a:rPr lang="en-US" sz="1600" i="0" dirty="0" err="1" smtClean="0"/>
              <a:t>etmoqda</a:t>
            </a:r>
            <a:r>
              <a:rPr lang="uz-Cyrl-UZ" sz="1600" i="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2652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399" cy="430887"/>
          </a:xfrm>
        </p:spPr>
        <p:txBody>
          <a:bodyPr/>
          <a:lstStyle/>
          <a:p>
            <a:pPr algn="ctr"/>
            <a:r>
              <a:rPr lang="en-US" sz="2800" dirty="0"/>
              <a:t> </a:t>
            </a:r>
            <a:r>
              <a:rPr lang="en-US" sz="2000" dirty="0"/>
              <a:t>SSSR </a:t>
            </a:r>
            <a:r>
              <a:rPr lang="en-US" sz="2000" dirty="0" err="1"/>
              <a:t>tarqalgandan</a:t>
            </a:r>
            <a:r>
              <a:rPr lang="en-US" sz="2000" dirty="0"/>
              <a:t> </a:t>
            </a:r>
            <a:r>
              <a:rPr lang="en-US" sz="2000" dirty="0" err="1"/>
              <a:t>keyingi</a:t>
            </a:r>
            <a:r>
              <a:rPr lang="en-US" sz="2000" dirty="0"/>
              <a:t> </a:t>
            </a:r>
            <a:r>
              <a:rPr lang="en-US" sz="2000" dirty="0" err="1" smtClean="0"/>
              <a:t>muammolar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3999" y="708025"/>
            <a:ext cx="5257799" cy="2215991"/>
          </a:xfrm>
        </p:spPr>
        <p:txBody>
          <a:bodyPr/>
          <a:lstStyle/>
          <a:p>
            <a:pPr algn="just"/>
            <a:r>
              <a:rPr lang="en-US" sz="1800" i="0" dirty="0" smtClean="0"/>
              <a:t>   SSSR </a:t>
            </a:r>
            <a:r>
              <a:rPr lang="en-US" sz="1800" i="0" dirty="0" err="1" smtClean="0"/>
              <a:t>parchalangandan</a:t>
            </a:r>
            <a:r>
              <a:rPr lang="en-US" sz="1800" i="0" dirty="0"/>
              <a:t> </a:t>
            </a:r>
            <a:r>
              <a:rPr lang="en-US" sz="1800" i="0" dirty="0" err="1" smtClean="0"/>
              <a:t>keyin</a:t>
            </a:r>
            <a:r>
              <a:rPr lang="en-US" sz="1800" i="0" dirty="0" smtClean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topgan</a:t>
            </a:r>
            <a:r>
              <a:rPr lang="en-US" sz="1800" i="0" dirty="0"/>
              <a:t> </a:t>
            </a:r>
            <a:r>
              <a:rPr lang="en-US" sz="1800" i="0" dirty="0" err="1"/>
              <a:t>mustaqil</a:t>
            </a:r>
            <a:r>
              <a:rPr lang="en-US" sz="1800" i="0" dirty="0"/>
              <a:t> </a:t>
            </a:r>
            <a:r>
              <a:rPr lang="en-US" sz="1800" i="0" dirty="0" err="1"/>
              <a:t>davlatlarda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qator</a:t>
            </a:r>
            <a:r>
              <a:rPr lang="en-US" sz="1800" i="0" dirty="0"/>
              <a:t> </a:t>
            </a:r>
            <a:r>
              <a:rPr lang="en-US" sz="1800" i="0" dirty="0" err="1" smtClean="0"/>
              <a:t>muammolar</a:t>
            </a:r>
            <a:r>
              <a:rPr lang="uz-Cyrl-UZ" sz="1800" i="0" dirty="0"/>
              <a:t> </a:t>
            </a:r>
            <a:r>
              <a:rPr lang="en-US" sz="1800" i="0" dirty="0" err="1" smtClean="0"/>
              <a:t>vujudga</a:t>
            </a:r>
            <a:r>
              <a:rPr lang="en-US" sz="1800" i="0" dirty="0" smtClean="0"/>
              <a:t> </a:t>
            </a:r>
            <a:r>
              <a:rPr lang="en-US" sz="1800" i="0" dirty="0" err="1"/>
              <a:t>keldi</a:t>
            </a:r>
            <a:r>
              <a:rPr lang="en-US" sz="1800" i="0" dirty="0"/>
              <a:t>. </a:t>
            </a:r>
            <a:r>
              <a:rPr lang="en-US" sz="1800" i="0" dirty="0" err="1"/>
              <a:t>Shulardan</a:t>
            </a:r>
            <a:r>
              <a:rPr lang="en-US" sz="1800" i="0" dirty="0"/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birinchisi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siyosiy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rivojlanish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bilan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 smtClean="0">
                <a:solidFill>
                  <a:srgbClr val="FF0000"/>
                </a:solidFill>
              </a:rPr>
              <a:t>bog‘liq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 smtClean="0">
                <a:solidFill>
                  <a:srgbClr val="FF0000"/>
                </a:solidFill>
              </a:rPr>
              <a:t>edi</a:t>
            </a:r>
            <a:r>
              <a:rPr lang="en-US" sz="1800" i="0" dirty="0"/>
              <a:t>. </a:t>
            </a:r>
            <a:r>
              <a:rPr lang="en-US" sz="1800" i="0" dirty="0" err="1"/>
              <a:t>Sobiq</a:t>
            </a:r>
            <a:r>
              <a:rPr lang="en-US" sz="1800" i="0" dirty="0"/>
              <a:t> SSSR </a:t>
            </a:r>
            <a:r>
              <a:rPr lang="en-US" sz="1800" i="0" dirty="0" err="1"/>
              <a:t>hududida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topgan</a:t>
            </a:r>
            <a:r>
              <a:rPr lang="en-US" sz="1800" i="0" dirty="0"/>
              <a:t> </a:t>
            </a:r>
            <a:r>
              <a:rPr lang="en-US" sz="1800" i="0" dirty="0" err="1"/>
              <a:t>mustaqil</a:t>
            </a:r>
            <a:r>
              <a:rPr lang="en-US" sz="1800" i="0" dirty="0"/>
              <a:t> </a:t>
            </a:r>
            <a:r>
              <a:rPr lang="en-US" sz="1800" i="0" dirty="0" err="1"/>
              <a:t>davlatlarda</a:t>
            </a:r>
            <a:r>
              <a:rPr lang="en-US" sz="1800" i="0" dirty="0"/>
              <a:t> </a:t>
            </a:r>
            <a:r>
              <a:rPr lang="en-US" sz="1800" i="0" dirty="0" err="1" smtClean="0"/>
              <a:t>siyosiy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jihatdan</a:t>
            </a:r>
            <a:r>
              <a:rPr lang="en-US" sz="1800" i="0" dirty="0" smtClean="0"/>
              <a:t> </a:t>
            </a:r>
            <a:r>
              <a:rPr lang="en-US" sz="1800" b="1" i="0" dirty="0" err="1" smtClean="0">
                <a:solidFill>
                  <a:srgbClr val="FF0000"/>
                </a:solidFill>
              </a:rPr>
              <a:t>demokratik</a:t>
            </a:r>
            <a:r>
              <a:rPr lang="en-US" sz="1800" b="1" i="0" dirty="0" smtClean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tizimning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qaror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topishi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juda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og‘ir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 smtClean="0">
                <a:solidFill>
                  <a:srgbClr val="FF0000"/>
                </a:solidFill>
              </a:rPr>
              <a:t>kechdi</a:t>
            </a:r>
            <a:r>
              <a:rPr lang="en-US" sz="1800" b="1" i="0" dirty="0" smtClean="0">
                <a:solidFill>
                  <a:srgbClr val="FF0000"/>
                </a:solidFill>
              </a:rPr>
              <a:t>,</a:t>
            </a:r>
            <a:r>
              <a:rPr lang="uz-Cyrl-UZ" sz="1800" b="1" i="0" dirty="0" smtClean="0">
                <a:solidFill>
                  <a:srgbClr val="FF0000"/>
                </a:solidFill>
              </a:rPr>
              <a:t> </a:t>
            </a:r>
            <a:r>
              <a:rPr lang="en-US" sz="1800" b="1" i="0" dirty="0" err="1" smtClean="0">
                <a:solidFill>
                  <a:srgbClr val="FF0000"/>
                </a:solidFill>
              </a:rPr>
              <a:t>aksariyat</a:t>
            </a:r>
            <a:r>
              <a:rPr lang="en-US" sz="1800" b="1" i="0" dirty="0" smtClean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davlatlarda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avtoritar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rejimlar</a:t>
            </a:r>
            <a:r>
              <a:rPr lang="en-US" sz="1800" b="1" i="0" dirty="0">
                <a:solidFill>
                  <a:srgbClr val="FF0000"/>
                </a:solidFill>
              </a:rPr>
              <a:t> </a:t>
            </a:r>
            <a:r>
              <a:rPr lang="en-US" sz="1800" b="1" i="0" dirty="0" err="1">
                <a:solidFill>
                  <a:srgbClr val="FF0000"/>
                </a:solidFill>
              </a:rPr>
              <a:t>o‘rnatildi</a:t>
            </a:r>
            <a:r>
              <a:rPr lang="en-US" sz="1800" i="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8373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20700" y="555625"/>
            <a:ext cx="4648200" cy="2585323"/>
          </a:xfrm>
        </p:spPr>
        <p:txBody>
          <a:bodyPr/>
          <a:lstStyle/>
          <a:p>
            <a:pPr algn="just"/>
            <a:r>
              <a:rPr lang="en-US" sz="2400" i="0" dirty="0" smtClean="0">
                <a:latin typeface="Times New Roman" panose="02020603050405020304" pitchFamily="18" charset="0"/>
              </a:rPr>
              <a:t>    </a:t>
            </a:r>
            <a:r>
              <a:rPr lang="en-US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respublikalarining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rejali</a:t>
            </a:r>
            <a:r>
              <a:rPr lang="en-US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tanladi</a:t>
            </a:r>
            <a:r>
              <a:rPr lang="uz-Cyrl-UZ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424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40" y="555625"/>
            <a:ext cx="5113550" cy="2585323"/>
          </a:xfrm>
        </p:spPr>
        <p:txBody>
          <a:bodyPr/>
          <a:lstStyle/>
          <a:p>
            <a:pPr algn="just"/>
            <a:r>
              <a:rPr lang="en-US" sz="2400" i="0" dirty="0" smtClean="0"/>
              <a:t>  </a:t>
            </a:r>
            <a:r>
              <a:rPr lang="en-US" sz="2400" i="0" dirty="0" err="1" smtClean="0"/>
              <a:t>SSSRning</a:t>
            </a:r>
            <a:r>
              <a:rPr lang="en-US" sz="2400" i="0" dirty="0" smtClean="0"/>
              <a:t> </a:t>
            </a:r>
            <a:r>
              <a:rPr lang="en-US" sz="2400" i="0" dirty="0" err="1"/>
              <a:t>parchalanishi</a:t>
            </a:r>
            <a:r>
              <a:rPr lang="en-US" sz="2400" i="0" dirty="0"/>
              <a:t> </a:t>
            </a:r>
            <a:r>
              <a:rPr lang="en-US" sz="2400" i="0" dirty="0" err="1"/>
              <a:t>Rossiya</a:t>
            </a:r>
            <a:r>
              <a:rPr lang="en-US" sz="2400" i="0" dirty="0"/>
              <a:t> </a:t>
            </a:r>
            <a:r>
              <a:rPr lang="en-US" sz="2400" i="0" dirty="0" err="1"/>
              <a:t>uchun</a:t>
            </a:r>
            <a:r>
              <a:rPr lang="en-US" sz="2400" i="0" dirty="0"/>
              <a:t> </a:t>
            </a:r>
            <a:r>
              <a:rPr lang="en-US" sz="2400" b="1" i="0" dirty="0" err="1"/>
              <a:t>geostrategik</a:t>
            </a:r>
            <a:r>
              <a:rPr lang="en-US" sz="2400" b="1" i="0" dirty="0"/>
              <a:t> </a:t>
            </a:r>
            <a:r>
              <a:rPr lang="en-US" sz="2400" i="0" dirty="0" err="1"/>
              <a:t>holatning</a:t>
            </a:r>
            <a:r>
              <a:rPr lang="en-US" sz="2400" i="0" dirty="0"/>
              <a:t> </a:t>
            </a:r>
            <a:r>
              <a:rPr lang="en-US" sz="2400" i="0" dirty="0" err="1" smtClean="0"/>
              <a:t>jiddiy</a:t>
            </a:r>
            <a:r>
              <a:rPr lang="en-US" sz="2400" i="0" dirty="0"/>
              <a:t> </a:t>
            </a:r>
            <a:r>
              <a:rPr lang="en-US" sz="2400" i="0" dirty="0" err="1" smtClean="0"/>
              <a:t>o‘zgarishiga</a:t>
            </a:r>
            <a:r>
              <a:rPr lang="en-US" sz="2400" i="0" dirty="0" smtClean="0"/>
              <a:t> </a:t>
            </a:r>
            <a:r>
              <a:rPr lang="en-US" sz="2400" i="0" dirty="0" err="1"/>
              <a:t>olib</a:t>
            </a:r>
            <a:r>
              <a:rPr lang="en-US" sz="2400" i="0" dirty="0"/>
              <a:t> </a:t>
            </a:r>
            <a:r>
              <a:rPr lang="en-US" sz="2400" i="0" dirty="0" err="1"/>
              <a:t>keldi</a:t>
            </a:r>
            <a:r>
              <a:rPr lang="en-US" sz="2400" i="0" dirty="0"/>
              <a:t>. </a:t>
            </a:r>
            <a:r>
              <a:rPr lang="en-US" sz="2400" i="0" dirty="0" err="1" smtClean="0"/>
              <a:t>Rossiyaning</a:t>
            </a:r>
            <a:r>
              <a:rPr lang="en-US" sz="2400" i="0" dirty="0" smtClean="0"/>
              <a:t> </a:t>
            </a:r>
            <a:r>
              <a:rPr lang="en-US" sz="2400" i="0" dirty="0" err="1"/>
              <a:t>xalqaro</a:t>
            </a:r>
            <a:r>
              <a:rPr lang="en-US" sz="2400" i="0" dirty="0"/>
              <a:t> </a:t>
            </a:r>
            <a:r>
              <a:rPr lang="en-US" sz="2400" i="0" dirty="0" err="1"/>
              <a:t>obro‘yi</a:t>
            </a:r>
            <a:r>
              <a:rPr lang="en-US" sz="2400" i="0" dirty="0"/>
              <a:t> ham </a:t>
            </a:r>
            <a:r>
              <a:rPr lang="en-US" sz="2400" i="0" dirty="0" err="1" smtClean="0"/>
              <a:t>pasayib</a:t>
            </a:r>
            <a:r>
              <a:rPr lang="en-US" sz="2400" i="0" dirty="0" smtClean="0"/>
              <a:t>, </a:t>
            </a:r>
            <a:r>
              <a:rPr lang="en-US" sz="2400" i="0" dirty="0" err="1" smtClean="0"/>
              <a:t>Yugoslaviya</a:t>
            </a:r>
            <a:r>
              <a:rPr lang="en-US" sz="2400" i="0" dirty="0"/>
              <a:t>, </a:t>
            </a:r>
            <a:r>
              <a:rPr lang="en-US" sz="2400" i="0" dirty="0" err="1"/>
              <a:t>Iroqdagi</a:t>
            </a:r>
            <a:r>
              <a:rPr lang="en-US" sz="2400" i="0" dirty="0"/>
              <a:t> </a:t>
            </a:r>
            <a:r>
              <a:rPr lang="en-US" sz="2400" i="0" dirty="0" err="1"/>
              <a:t>kabi</a:t>
            </a:r>
            <a:r>
              <a:rPr lang="en-US" sz="2400" i="0" dirty="0"/>
              <a:t> </a:t>
            </a:r>
            <a:r>
              <a:rPr lang="en-US" sz="2400" i="0" dirty="0" err="1"/>
              <a:t>keskin</a:t>
            </a:r>
            <a:r>
              <a:rPr lang="en-US" sz="2400" i="0" dirty="0"/>
              <a:t> </a:t>
            </a:r>
            <a:r>
              <a:rPr lang="en-US" sz="2400" i="0" dirty="0" err="1"/>
              <a:t>xalqaro</a:t>
            </a:r>
            <a:r>
              <a:rPr lang="en-US" sz="2400" i="0" dirty="0"/>
              <a:t> </a:t>
            </a:r>
            <a:r>
              <a:rPr lang="en-US" sz="2400" i="0" dirty="0" err="1"/>
              <a:t>muammolarni</a:t>
            </a:r>
            <a:r>
              <a:rPr lang="en-US" sz="2400" i="0" dirty="0"/>
              <a:t> </a:t>
            </a:r>
            <a:r>
              <a:rPr lang="en-US" sz="2400" i="0" dirty="0" err="1" smtClean="0"/>
              <a:t>hal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qilishda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deyarli</a:t>
            </a:r>
            <a:r>
              <a:rPr lang="en-US" sz="2400" i="0" dirty="0" smtClean="0"/>
              <a:t> </a:t>
            </a:r>
            <a:r>
              <a:rPr lang="en-US" sz="2400" i="0" dirty="0" err="1"/>
              <a:t>ishtirok</a:t>
            </a:r>
            <a:r>
              <a:rPr lang="en-US" sz="2400" i="0" dirty="0"/>
              <a:t> </a:t>
            </a:r>
            <a:r>
              <a:rPr lang="en-US" sz="2400" i="0" dirty="0" err="1"/>
              <a:t>etmadi</a:t>
            </a:r>
            <a:r>
              <a:rPr lang="en-US" sz="2400" i="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947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485</Words>
  <Application>Microsoft Office PowerPoint</Application>
  <PresentationFormat>Произвольный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Jahon tarixi</vt:lpstr>
      <vt:lpstr>Презентация PowerPoint</vt:lpstr>
      <vt:lpstr>.</vt:lpstr>
      <vt:lpstr>Презентация PowerPoint</vt:lpstr>
      <vt:lpstr>Презентация PowerPoint</vt:lpstr>
      <vt:lpstr>kkkZZZZkkkk</vt:lpstr>
      <vt:lpstr> SSSR tarqalgandan keyingi muammolar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uchun savol va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Учетная запись Майкрософт</cp:lastModifiedBy>
  <cp:revision>33</cp:revision>
  <dcterms:created xsi:type="dcterms:W3CDTF">2020-04-12T22:05:16Z</dcterms:created>
  <dcterms:modified xsi:type="dcterms:W3CDTF">2020-09-14T10:05:21Z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