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4" r:id="rId1"/>
  </p:sldMasterIdLst>
  <p:notesMasterIdLst>
    <p:notesMasterId r:id="rId15"/>
  </p:notesMasterIdLst>
  <p:sldIdLst>
    <p:sldId id="286" r:id="rId2"/>
    <p:sldId id="314" r:id="rId3"/>
    <p:sldId id="317" r:id="rId4"/>
    <p:sldId id="316" r:id="rId5"/>
    <p:sldId id="319" r:id="rId6"/>
    <p:sldId id="318" r:id="rId7"/>
    <p:sldId id="321" r:id="rId8"/>
    <p:sldId id="322" r:id="rId9"/>
    <p:sldId id="323" r:id="rId10"/>
    <p:sldId id="324" r:id="rId11"/>
    <p:sldId id="325" r:id="rId12"/>
    <p:sldId id="326" r:id="rId13"/>
    <p:sldId id="327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71" autoAdjust="0"/>
  </p:normalViewPr>
  <p:slideViewPr>
    <p:cSldViewPr>
      <p:cViewPr varScale="1">
        <p:scale>
          <a:sx n="126" d="100"/>
          <a:sy n="126" d="100"/>
        </p:scale>
        <p:origin x="104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8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39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40302-458F-4B74-A808-3EA6FC8447E9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1048940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941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942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943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6E1D5-DB8F-493E-998F-1E74A1E6C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779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19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620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621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622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4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5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6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587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4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25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6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104892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2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92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0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93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932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3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934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93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93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578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79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48580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048581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1048582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604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err="1" smtClean="0"/>
              <a:t>Jahon</a:t>
            </a:r>
            <a:r>
              <a:rPr lang="en-US" sz="3400" spc="-5" dirty="0" smtClean="0"/>
              <a:t> </a:t>
            </a:r>
            <a:r>
              <a:rPr lang="en-US" sz="3400" spc="-5" dirty="0" err="1" smtClean="0"/>
              <a:t>tarixi</a:t>
            </a:r>
            <a:endParaRPr sz="3400" dirty="0"/>
          </a:p>
        </p:txBody>
      </p:sp>
      <p:sp>
        <p:nvSpPr>
          <p:cNvPr id="1048605" name="object 4"/>
          <p:cNvSpPr txBox="1"/>
          <p:nvPr/>
        </p:nvSpPr>
        <p:spPr>
          <a:xfrm>
            <a:off x="1008821" y="1610544"/>
            <a:ext cx="3657600" cy="28597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ctr">
              <a:lnSpc>
                <a:spcPts val="1700"/>
              </a:lnSpc>
              <a:spcBef>
                <a:spcPts val="340"/>
              </a:spcBef>
            </a:pPr>
            <a:r>
              <a:rPr lang="ru-RU" sz="2400" b="1" spc="-10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24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048606" name="object 5"/>
          <p:cNvSpPr/>
          <p:nvPr/>
        </p:nvSpPr>
        <p:spPr>
          <a:xfrm>
            <a:off x="437789" y="1144968"/>
            <a:ext cx="344170" cy="93115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48607" name="object 6"/>
          <p:cNvSpPr/>
          <p:nvPr/>
        </p:nvSpPr>
        <p:spPr>
          <a:xfrm>
            <a:off x="437789" y="230822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4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1048608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48609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8610" name="object 11"/>
          <p:cNvSpPr txBox="1"/>
          <p:nvPr/>
        </p:nvSpPr>
        <p:spPr>
          <a:xfrm>
            <a:off x="4802523" y="297551"/>
            <a:ext cx="439420" cy="72135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11</a:t>
            </a: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250" dirty="0">
              <a:latin typeface="Arial"/>
              <a:cs typeface="Arial"/>
            </a:endParaRPr>
          </a:p>
        </p:txBody>
      </p:sp>
      <p:sp>
        <p:nvSpPr>
          <p:cNvPr id="1048611" name="object 12"/>
          <p:cNvSpPr txBox="1"/>
          <p:nvPr/>
        </p:nvSpPr>
        <p:spPr>
          <a:xfrm>
            <a:off x="4802522" y="551458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300" spc="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en-US" sz="1300" spc="5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1450" y="745262"/>
            <a:ext cx="28829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SOVET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DAVLATINING PARCHALANISHI VA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SOBIQ SOVET RESPUBLIKALARIDA MUSTAQILLIKNING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E’LON QILINISHI</a:t>
            </a:r>
            <a:endParaRPr lang="ru-RU" dirty="0"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xmlns="" id="{FBDC4668-53F8-453D-BAE8-6EC39154C51F}"/>
              </a:ext>
            </a:extLst>
          </p:cNvPr>
          <p:cNvSpPr/>
          <p:nvPr/>
        </p:nvSpPr>
        <p:spPr>
          <a:xfrm>
            <a:off x="317838" y="267086"/>
            <a:ext cx="366395" cy="457200"/>
          </a:xfrm>
          <a:custGeom>
            <a:avLst/>
            <a:gdLst/>
            <a:ahLst/>
            <a:cxnLst/>
            <a:rect l="l" t="t" r="r" b="b"/>
            <a:pathLst>
              <a:path w="366395" h="457200">
                <a:moveTo>
                  <a:pt x="312120" y="352529"/>
                </a:moveTo>
                <a:lnTo>
                  <a:pt x="54277" y="352529"/>
                </a:lnTo>
                <a:lnTo>
                  <a:pt x="50478" y="354811"/>
                </a:lnTo>
                <a:lnTo>
                  <a:pt x="30485" y="400232"/>
                </a:lnTo>
                <a:lnTo>
                  <a:pt x="18556" y="402934"/>
                </a:lnTo>
                <a:lnTo>
                  <a:pt x="8873" y="409123"/>
                </a:lnTo>
                <a:lnTo>
                  <a:pt x="2374" y="417978"/>
                </a:lnTo>
                <a:lnTo>
                  <a:pt x="0" y="428677"/>
                </a:lnTo>
                <a:lnTo>
                  <a:pt x="2556" y="439759"/>
                </a:lnTo>
                <a:lnTo>
                  <a:pt x="9524" y="448820"/>
                </a:lnTo>
                <a:lnTo>
                  <a:pt x="19851" y="454934"/>
                </a:lnTo>
                <a:lnTo>
                  <a:pt x="32486" y="457178"/>
                </a:lnTo>
                <a:lnTo>
                  <a:pt x="333910" y="457178"/>
                </a:lnTo>
                <a:lnTo>
                  <a:pt x="346543" y="454934"/>
                </a:lnTo>
                <a:lnTo>
                  <a:pt x="356869" y="448820"/>
                </a:lnTo>
                <a:lnTo>
                  <a:pt x="363837" y="439759"/>
                </a:lnTo>
                <a:lnTo>
                  <a:pt x="363968" y="439192"/>
                </a:lnTo>
                <a:lnTo>
                  <a:pt x="25866" y="439192"/>
                </a:lnTo>
                <a:lnTo>
                  <a:pt x="20480" y="434472"/>
                </a:lnTo>
                <a:lnTo>
                  <a:pt x="20480" y="422876"/>
                </a:lnTo>
                <a:lnTo>
                  <a:pt x="25866" y="418161"/>
                </a:lnTo>
                <a:lnTo>
                  <a:pt x="364058" y="418161"/>
                </a:lnTo>
                <a:lnTo>
                  <a:pt x="364018" y="417978"/>
                </a:lnTo>
                <a:lnTo>
                  <a:pt x="357518" y="409123"/>
                </a:lnTo>
                <a:lnTo>
                  <a:pt x="347834" y="402934"/>
                </a:lnTo>
                <a:lnTo>
                  <a:pt x="335904" y="400232"/>
                </a:lnTo>
                <a:lnTo>
                  <a:pt x="52470" y="400175"/>
                </a:lnTo>
                <a:lnTo>
                  <a:pt x="65526" y="370514"/>
                </a:lnTo>
                <a:lnTo>
                  <a:pt x="322825" y="370514"/>
                </a:lnTo>
                <a:lnTo>
                  <a:pt x="315913" y="354811"/>
                </a:lnTo>
                <a:lnTo>
                  <a:pt x="312120" y="352529"/>
                </a:lnTo>
                <a:close/>
              </a:path>
              <a:path w="366395" h="457200">
                <a:moveTo>
                  <a:pt x="364058" y="418161"/>
                </a:moveTo>
                <a:lnTo>
                  <a:pt x="340523" y="418161"/>
                </a:lnTo>
                <a:lnTo>
                  <a:pt x="345913" y="422876"/>
                </a:lnTo>
                <a:lnTo>
                  <a:pt x="345913" y="434472"/>
                </a:lnTo>
                <a:lnTo>
                  <a:pt x="340523" y="439192"/>
                </a:lnTo>
                <a:lnTo>
                  <a:pt x="363968" y="439192"/>
                </a:lnTo>
                <a:lnTo>
                  <a:pt x="366393" y="428677"/>
                </a:lnTo>
                <a:lnTo>
                  <a:pt x="364058" y="418161"/>
                </a:lnTo>
                <a:close/>
              </a:path>
              <a:path w="366395" h="457200">
                <a:moveTo>
                  <a:pt x="322825" y="370514"/>
                </a:moveTo>
                <a:lnTo>
                  <a:pt x="300866" y="370514"/>
                </a:lnTo>
                <a:lnTo>
                  <a:pt x="313923" y="400175"/>
                </a:lnTo>
                <a:lnTo>
                  <a:pt x="335879" y="400175"/>
                </a:lnTo>
                <a:lnTo>
                  <a:pt x="322825" y="370514"/>
                </a:lnTo>
                <a:close/>
              </a:path>
              <a:path w="366395" h="457200">
                <a:moveTo>
                  <a:pt x="79060" y="55737"/>
                </a:moveTo>
                <a:lnTo>
                  <a:pt x="58578" y="55737"/>
                </a:lnTo>
                <a:lnTo>
                  <a:pt x="58578" y="86197"/>
                </a:lnTo>
                <a:lnTo>
                  <a:pt x="35981" y="92473"/>
                </a:lnTo>
                <a:lnTo>
                  <a:pt x="19300" y="104158"/>
                </a:lnTo>
                <a:lnTo>
                  <a:pt x="8766" y="119416"/>
                </a:lnTo>
                <a:lnTo>
                  <a:pt x="4803" y="135611"/>
                </a:lnTo>
                <a:lnTo>
                  <a:pt x="4711" y="137166"/>
                </a:lnTo>
                <a:lnTo>
                  <a:pt x="6871" y="152836"/>
                </a:lnTo>
                <a:lnTo>
                  <a:pt x="54251" y="185633"/>
                </a:lnTo>
                <a:lnTo>
                  <a:pt x="59663" y="185856"/>
                </a:lnTo>
                <a:lnTo>
                  <a:pt x="59663" y="352529"/>
                </a:lnTo>
                <a:lnTo>
                  <a:pt x="80143" y="352529"/>
                </a:lnTo>
                <a:lnTo>
                  <a:pt x="80153" y="182523"/>
                </a:lnTo>
                <a:lnTo>
                  <a:pt x="85780" y="180503"/>
                </a:lnTo>
                <a:lnTo>
                  <a:pt x="90788" y="177605"/>
                </a:lnTo>
                <a:lnTo>
                  <a:pt x="99759" y="169423"/>
                </a:lnTo>
                <a:lnTo>
                  <a:pt x="100414" y="168526"/>
                </a:lnTo>
                <a:lnTo>
                  <a:pt x="65901" y="168522"/>
                </a:lnTo>
                <a:lnTo>
                  <a:pt x="56122" y="167723"/>
                </a:lnTo>
                <a:lnTo>
                  <a:pt x="25145" y="137868"/>
                </a:lnTo>
                <a:lnTo>
                  <a:pt x="25082" y="137166"/>
                </a:lnTo>
                <a:lnTo>
                  <a:pt x="28124" y="125432"/>
                </a:lnTo>
                <a:lnTo>
                  <a:pt x="28240" y="125092"/>
                </a:lnTo>
                <a:lnTo>
                  <a:pt x="36433" y="114351"/>
                </a:lnTo>
                <a:lnTo>
                  <a:pt x="49922" y="106582"/>
                </a:lnTo>
                <a:lnTo>
                  <a:pt x="68813" y="103586"/>
                </a:lnTo>
                <a:lnTo>
                  <a:pt x="142642" y="103586"/>
                </a:lnTo>
                <a:lnTo>
                  <a:pt x="147226" y="99561"/>
                </a:lnTo>
                <a:lnTo>
                  <a:pt x="147226" y="89628"/>
                </a:lnTo>
                <a:lnTo>
                  <a:pt x="142642" y="85604"/>
                </a:lnTo>
                <a:lnTo>
                  <a:pt x="79060" y="85604"/>
                </a:lnTo>
                <a:lnTo>
                  <a:pt x="79060" y="55737"/>
                </a:lnTo>
                <a:close/>
              </a:path>
              <a:path w="366395" h="457200">
                <a:moveTo>
                  <a:pt x="279956" y="151210"/>
                </a:moveTo>
                <a:lnTo>
                  <a:pt x="260405" y="151210"/>
                </a:lnTo>
                <a:lnTo>
                  <a:pt x="261327" y="162154"/>
                </a:lnTo>
                <a:lnTo>
                  <a:pt x="266647" y="169433"/>
                </a:lnTo>
                <a:lnTo>
                  <a:pt x="275623" y="177609"/>
                </a:lnTo>
                <a:lnTo>
                  <a:pt x="280623" y="180503"/>
                </a:lnTo>
                <a:lnTo>
                  <a:pt x="286250" y="182523"/>
                </a:lnTo>
                <a:lnTo>
                  <a:pt x="286250" y="352529"/>
                </a:lnTo>
                <a:lnTo>
                  <a:pt x="306734" y="352529"/>
                </a:lnTo>
                <a:lnTo>
                  <a:pt x="306734" y="185860"/>
                </a:lnTo>
                <a:lnTo>
                  <a:pt x="308599" y="185853"/>
                </a:lnTo>
                <a:lnTo>
                  <a:pt x="310309" y="185780"/>
                </a:lnTo>
                <a:lnTo>
                  <a:pt x="312126" y="185633"/>
                </a:lnTo>
                <a:lnTo>
                  <a:pt x="335125" y="179759"/>
                </a:lnTo>
                <a:lnTo>
                  <a:pt x="350139" y="168522"/>
                </a:lnTo>
                <a:lnTo>
                  <a:pt x="300462" y="168522"/>
                </a:lnTo>
                <a:lnTo>
                  <a:pt x="291506" y="166164"/>
                </a:lnTo>
                <a:lnTo>
                  <a:pt x="281692" y="157222"/>
                </a:lnTo>
                <a:lnTo>
                  <a:pt x="279956" y="151210"/>
                </a:lnTo>
                <a:close/>
              </a:path>
              <a:path w="366395" h="457200">
                <a:moveTo>
                  <a:pt x="287356" y="135611"/>
                </a:moveTo>
                <a:lnTo>
                  <a:pt x="77231" y="135611"/>
                </a:lnTo>
                <a:lnTo>
                  <a:pt x="84038" y="137425"/>
                </a:lnTo>
                <a:lnTo>
                  <a:pt x="85359" y="143920"/>
                </a:lnTo>
                <a:lnTo>
                  <a:pt x="86235" y="150501"/>
                </a:lnTo>
                <a:lnTo>
                  <a:pt x="86304" y="151620"/>
                </a:lnTo>
                <a:lnTo>
                  <a:pt x="84599" y="157319"/>
                </a:lnTo>
                <a:lnTo>
                  <a:pt x="74902" y="166164"/>
                </a:lnTo>
                <a:lnTo>
                  <a:pt x="65948" y="168526"/>
                </a:lnTo>
                <a:lnTo>
                  <a:pt x="100417" y="168522"/>
                </a:lnTo>
                <a:lnTo>
                  <a:pt x="105073" y="162143"/>
                </a:lnTo>
                <a:lnTo>
                  <a:pt x="105984" y="151210"/>
                </a:lnTo>
                <a:lnTo>
                  <a:pt x="279956" y="151210"/>
                </a:lnTo>
                <a:lnTo>
                  <a:pt x="280036" y="150501"/>
                </a:lnTo>
                <a:lnTo>
                  <a:pt x="281076" y="143502"/>
                </a:lnTo>
                <a:lnTo>
                  <a:pt x="281256" y="139701"/>
                </a:lnTo>
                <a:lnTo>
                  <a:pt x="282682" y="137868"/>
                </a:lnTo>
                <a:lnTo>
                  <a:pt x="287356" y="135611"/>
                </a:lnTo>
                <a:close/>
              </a:path>
              <a:path w="366395" h="457200">
                <a:moveTo>
                  <a:pt x="307814" y="55737"/>
                </a:moveTo>
                <a:lnTo>
                  <a:pt x="287333" y="55737"/>
                </a:lnTo>
                <a:lnTo>
                  <a:pt x="287333" y="85604"/>
                </a:lnTo>
                <a:lnTo>
                  <a:pt x="223768" y="85604"/>
                </a:lnTo>
                <a:lnTo>
                  <a:pt x="219182" y="89628"/>
                </a:lnTo>
                <a:lnTo>
                  <a:pt x="219182" y="99561"/>
                </a:lnTo>
                <a:lnTo>
                  <a:pt x="223765" y="103586"/>
                </a:lnTo>
                <a:lnTo>
                  <a:pt x="297564" y="103586"/>
                </a:lnTo>
                <a:lnTo>
                  <a:pt x="316453" y="106559"/>
                </a:lnTo>
                <a:lnTo>
                  <a:pt x="329943" y="114312"/>
                </a:lnTo>
                <a:lnTo>
                  <a:pt x="338179" y="125092"/>
                </a:lnTo>
                <a:lnTo>
                  <a:pt x="341123" y="136410"/>
                </a:lnTo>
                <a:lnTo>
                  <a:pt x="341235" y="137868"/>
                </a:lnTo>
                <a:lnTo>
                  <a:pt x="340203" y="146476"/>
                </a:lnTo>
                <a:lnTo>
                  <a:pt x="300462" y="168522"/>
                </a:lnTo>
                <a:lnTo>
                  <a:pt x="350139" y="168522"/>
                </a:lnTo>
                <a:lnTo>
                  <a:pt x="350786" y="168038"/>
                </a:lnTo>
                <a:lnTo>
                  <a:pt x="359531" y="152790"/>
                </a:lnTo>
                <a:lnTo>
                  <a:pt x="361782" y="136338"/>
                </a:lnTo>
                <a:lnTo>
                  <a:pt x="357613" y="119353"/>
                </a:lnTo>
                <a:lnTo>
                  <a:pt x="347074" y="104110"/>
                </a:lnTo>
                <a:lnTo>
                  <a:pt x="330398" y="92443"/>
                </a:lnTo>
                <a:lnTo>
                  <a:pt x="307851" y="86197"/>
                </a:lnTo>
                <a:lnTo>
                  <a:pt x="307814" y="55737"/>
                </a:lnTo>
                <a:close/>
              </a:path>
              <a:path w="366395" h="457200">
                <a:moveTo>
                  <a:pt x="319022" y="134556"/>
                </a:moveTo>
                <a:lnTo>
                  <a:pt x="294250" y="134556"/>
                </a:lnTo>
                <a:lnTo>
                  <a:pt x="300042" y="137774"/>
                </a:lnTo>
                <a:lnTo>
                  <a:pt x="299368" y="147354"/>
                </a:lnTo>
                <a:lnTo>
                  <a:pt x="303663" y="151620"/>
                </a:lnTo>
                <a:lnTo>
                  <a:pt x="309736" y="151944"/>
                </a:lnTo>
                <a:lnTo>
                  <a:pt x="315313" y="151944"/>
                </a:lnTo>
                <a:lnTo>
                  <a:pt x="319827" y="148272"/>
                </a:lnTo>
                <a:lnTo>
                  <a:pt x="320130" y="143920"/>
                </a:lnTo>
                <a:lnTo>
                  <a:pt x="320037" y="141508"/>
                </a:lnTo>
                <a:lnTo>
                  <a:pt x="319810" y="137774"/>
                </a:lnTo>
                <a:lnTo>
                  <a:pt x="319685" y="136410"/>
                </a:lnTo>
                <a:lnTo>
                  <a:pt x="319022" y="134556"/>
                </a:lnTo>
                <a:close/>
              </a:path>
              <a:path w="366395" h="457200">
                <a:moveTo>
                  <a:pt x="71172" y="118022"/>
                </a:moveTo>
                <a:lnTo>
                  <a:pt x="61050" y="120387"/>
                </a:lnTo>
                <a:lnTo>
                  <a:pt x="53144" y="125432"/>
                </a:lnTo>
                <a:lnTo>
                  <a:pt x="47999" y="132645"/>
                </a:lnTo>
                <a:lnTo>
                  <a:pt x="46163" y="141508"/>
                </a:lnTo>
                <a:lnTo>
                  <a:pt x="46163" y="146476"/>
                </a:lnTo>
                <a:lnTo>
                  <a:pt x="50745" y="150501"/>
                </a:lnTo>
                <a:lnTo>
                  <a:pt x="62057" y="150501"/>
                </a:lnTo>
                <a:lnTo>
                  <a:pt x="66647" y="146476"/>
                </a:lnTo>
                <a:lnTo>
                  <a:pt x="66647" y="136424"/>
                </a:lnTo>
                <a:lnTo>
                  <a:pt x="77231" y="135611"/>
                </a:lnTo>
                <a:lnTo>
                  <a:pt x="287356" y="135611"/>
                </a:lnTo>
                <a:lnTo>
                  <a:pt x="289213" y="134715"/>
                </a:lnTo>
                <a:lnTo>
                  <a:pt x="294250" y="134556"/>
                </a:lnTo>
                <a:lnTo>
                  <a:pt x="319022" y="134556"/>
                </a:lnTo>
                <a:lnTo>
                  <a:pt x="318545" y="133224"/>
                </a:lnTo>
                <a:lnTo>
                  <a:pt x="102758" y="133224"/>
                </a:lnTo>
                <a:lnTo>
                  <a:pt x="96891" y="126064"/>
                </a:lnTo>
                <a:lnTo>
                  <a:pt x="89087" y="121143"/>
                </a:lnTo>
                <a:lnTo>
                  <a:pt x="80222" y="118462"/>
                </a:lnTo>
                <a:lnTo>
                  <a:pt x="71172" y="118022"/>
                </a:lnTo>
                <a:close/>
              </a:path>
              <a:path w="366395" h="457200">
                <a:moveTo>
                  <a:pt x="292265" y="117100"/>
                </a:moveTo>
                <a:lnTo>
                  <a:pt x="262630" y="133224"/>
                </a:lnTo>
                <a:lnTo>
                  <a:pt x="318545" y="133224"/>
                </a:lnTo>
                <a:lnTo>
                  <a:pt x="292265" y="117100"/>
                </a:lnTo>
                <a:close/>
              </a:path>
              <a:path w="366395" h="457200">
                <a:moveTo>
                  <a:pt x="333695" y="0"/>
                </a:moveTo>
                <a:lnTo>
                  <a:pt x="32698" y="0"/>
                </a:lnTo>
                <a:lnTo>
                  <a:pt x="20347" y="2193"/>
                </a:lnTo>
                <a:lnTo>
                  <a:pt x="10249" y="8171"/>
                </a:lnTo>
                <a:lnTo>
                  <a:pt x="3436" y="17031"/>
                </a:lnTo>
                <a:lnTo>
                  <a:pt x="935" y="27870"/>
                </a:lnTo>
                <a:lnTo>
                  <a:pt x="3436" y="38708"/>
                </a:lnTo>
                <a:lnTo>
                  <a:pt x="10249" y="47567"/>
                </a:lnTo>
                <a:lnTo>
                  <a:pt x="20347" y="53544"/>
                </a:lnTo>
                <a:lnTo>
                  <a:pt x="32698" y="55737"/>
                </a:lnTo>
                <a:lnTo>
                  <a:pt x="333695" y="55737"/>
                </a:lnTo>
                <a:lnTo>
                  <a:pt x="346046" y="53544"/>
                </a:lnTo>
                <a:lnTo>
                  <a:pt x="356145" y="47567"/>
                </a:lnTo>
                <a:lnTo>
                  <a:pt x="362960" y="38708"/>
                </a:lnTo>
                <a:lnTo>
                  <a:pt x="363180" y="37755"/>
                </a:lnTo>
                <a:lnTo>
                  <a:pt x="26478" y="37755"/>
                </a:lnTo>
                <a:lnTo>
                  <a:pt x="21416" y="33317"/>
                </a:lnTo>
                <a:lnTo>
                  <a:pt x="21416" y="22420"/>
                </a:lnTo>
                <a:lnTo>
                  <a:pt x="26478" y="17984"/>
                </a:lnTo>
                <a:lnTo>
                  <a:pt x="363180" y="17984"/>
                </a:lnTo>
                <a:lnTo>
                  <a:pt x="362960" y="17031"/>
                </a:lnTo>
                <a:lnTo>
                  <a:pt x="356145" y="8171"/>
                </a:lnTo>
                <a:lnTo>
                  <a:pt x="346046" y="2193"/>
                </a:lnTo>
                <a:lnTo>
                  <a:pt x="333695" y="0"/>
                </a:lnTo>
                <a:close/>
              </a:path>
              <a:path w="366395" h="457200">
                <a:moveTo>
                  <a:pt x="363180" y="17984"/>
                </a:moveTo>
                <a:lnTo>
                  <a:pt x="339915" y="17984"/>
                </a:lnTo>
                <a:lnTo>
                  <a:pt x="344973" y="22420"/>
                </a:lnTo>
                <a:lnTo>
                  <a:pt x="344973" y="33317"/>
                </a:lnTo>
                <a:lnTo>
                  <a:pt x="339915" y="37755"/>
                </a:lnTo>
                <a:lnTo>
                  <a:pt x="363180" y="37755"/>
                </a:lnTo>
                <a:lnTo>
                  <a:pt x="365461" y="27870"/>
                </a:lnTo>
                <a:lnTo>
                  <a:pt x="363180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11">
            <a:extLst>
              <a:ext uri="{FF2B5EF4-FFF2-40B4-BE49-F238E27FC236}">
                <a16:creationId xmlns:a16="http://schemas.microsoft.com/office/drawing/2014/main" xmlns="" id="{54730B04-F79F-453A-988A-79409D59897E}"/>
              </a:ext>
            </a:extLst>
          </p:cNvPr>
          <p:cNvSpPr/>
          <p:nvPr/>
        </p:nvSpPr>
        <p:spPr>
          <a:xfrm>
            <a:off x="523857" y="426445"/>
            <a:ext cx="61594" cy="174625"/>
          </a:xfrm>
          <a:custGeom>
            <a:avLst/>
            <a:gdLst/>
            <a:ahLst/>
            <a:cxnLst/>
            <a:rect l="l" t="t" r="r" b="b"/>
            <a:pathLst>
              <a:path w="61595" h="174625">
                <a:moveTo>
                  <a:pt x="30553" y="0"/>
                </a:moveTo>
                <a:lnTo>
                  <a:pt x="18673" y="2110"/>
                </a:lnTo>
                <a:lnTo>
                  <a:pt x="8960" y="7860"/>
                </a:lnTo>
                <a:lnTo>
                  <a:pt x="2405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7" y="166467"/>
                </a:lnTo>
                <a:lnTo>
                  <a:pt x="18670" y="172224"/>
                </a:lnTo>
                <a:lnTo>
                  <a:pt x="30553" y="174336"/>
                </a:lnTo>
                <a:lnTo>
                  <a:pt x="42434" y="172224"/>
                </a:lnTo>
                <a:lnTo>
                  <a:pt x="52146" y="166467"/>
                </a:lnTo>
                <a:lnTo>
                  <a:pt x="58699" y="157936"/>
                </a:lnTo>
                <a:lnTo>
                  <a:pt x="59065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5002" y="17984"/>
                </a:lnTo>
                <a:lnTo>
                  <a:pt x="59068" y="17984"/>
                </a:lnTo>
                <a:lnTo>
                  <a:pt x="58699" y="16382"/>
                </a:lnTo>
                <a:lnTo>
                  <a:pt x="52146" y="7860"/>
                </a:lnTo>
                <a:lnTo>
                  <a:pt x="42434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68" y="17984"/>
                </a:moveTo>
                <a:lnTo>
                  <a:pt x="36104" y="17984"/>
                </a:lnTo>
                <a:lnTo>
                  <a:pt x="40622" y="21941"/>
                </a:lnTo>
                <a:lnTo>
                  <a:pt x="40622" y="152383"/>
                </a:lnTo>
                <a:lnTo>
                  <a:pt x="36104" y="156347"/>
                </a:lnTo>
                <a:lnTo>
                  <a:pt x="59065" y="156347"/>
                </a:lnTo>
                <a:lnTo>
                  <a:pt x="61103" y="147501"/>
                </a:lnTo>
                <a:lnTo>
                  <a:pt x="61103" y="26804"/>
                </a:lnTo>
                <a:lnTo>
                  <a:pt x="59068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2">
            <a:extLst>
              <a:ext uri="{FF2B5EF4-FFF2-40B4-BE49-F238E27FC236}">
                <a16:creationId xmlns:a16="http://schemas.microsoft.com/office/drawing/2014/main" xmlns="" id="{A7C546DE-F6CD-4AE3-9566-933DCB1703A7}"/>
              </a:ext>
            </a:extLst>
          </p:cNvPr>
          <p:cNvSpPr/>
          <p:nvPr/>
        </p:nvSpPr>
        <p:spPr>
          <a:xfrm>
            <a:off x="437795" y="426445"/>
            <a:ext cx="61594" cy="174625"/>
          </a:xfrm>
          <a:custGeom>
            <a:avLst/>
            <a:gdLst/>
            <a:ahLst/>
            <a:cxnLst/>
            <a:rect l="l" t="t" r="r" b="b"/>
            <a:pathLst>
              <a:path w="61595" h="174625">
                <a:moveTo>
                  <a:pt x="30553" y="0"/>
                </a:moveTo>
                <a:lnTo>
                  <a:pt x="18671" y="2110"/>
                </a:lnTo>
                <a:lnTo>
                  <a:pt x="8958" y="7860"/>
                </a:lnTo>
                <a:lnTo>
                  <a:pt x="2404" y="16382"/>
                </a:lnTo>
                <a:lnTo>
                  <a:pt x="0" y="26804"/>
                </a:lnTo>
                <a:lnTo>
                  <a:pt x="0" y="147501"/>
                </a:lnTo>
                <a:lnTo>
                  <a:pt x="2404" y="157936"/>
                </a:lnTo>
                <a:lnTo>
                  <a:pt x="8958" y="166467"/>
                </a:lnTo>
                <a:lnTo>
                  <a:pt x="18671" y="172224"/>
                </a:lnTo>
                <a:lnTo>
                  <a:pt x="30553" y="174336"/>
                </a:lnTo>
                <a:lnTo>
                  <a:pt x="42445" y="172224"/>
                </a:lnTo>
                <a:lnTo>
                  <a:pt x="52167" y="166467"/>
                </a:lnTo>
                <a:lnTo>
                  <a:pt x="58728" y="157936"/>
                </a:lnTo>
                <a:lnTo>
                  <a:pt x="59094" y="156347"/>
                </a:lnTo>
                <a:lnTo>
                  <a:pt x="25002" y="156347"/>
                </a:lnTo>
                <a:lnTo>
                  <a:pt x="20483" y="152383"/>
                </a:lnTo>
                <a:lnTo>
                  <a:pt x="20483" y="21941"/>
                </a:lnTo>
                <a:lnTo>
                  <a:pt x="24998" y="17984"/>
                </a:lnTo>
                <a:lnTo>
                  <a:pt x="59098" y="17984"/>
                </a:lnTo>
                <a:lnTo>
                  <a:pt x="58728" y="16382"/>
                </a:lnTo>
                <a:lnTo>
                  <a:pt x="52167" y="7860"/>
                </a:lnTo>
                <a:lnTo>
                  <a:pt x="42445" y="2110"/>
                </a:lnTo>
                <a:lnTo>
                  <a:pt x="30553" y="0"/>
                </a:lnTo>
                <a:close/>
              </a:path>
              <a:path w="61595" h="174625">
                <a:moveTo>
                  <a:pt x="59098" y="17984"/>
                </a:moveTo>
                <a:lnTo>
                  <a:pt x="36122" y="17984"/>
                </a:lnTo>
                <a:lnTo>
                  <a:pt x="40651" y="21941"/>
                </a:lnTo>
                <a:lnTo>
                  <a:pt x="40651" y="152383"/>
                </a:lnTo>
                <a:lnTo>
                  <a:pt x="36122" y="156347"/>
                </a:lnTo>
                <a:lnTo>
                  <a:pt x="59094" y="156347"/>
                </a:lnTo>
                <a:lnTo>
                  <a:pt x="61135" y="147501"/>
                </a:lnTo>
                <a:lnTo>
                  <a:pt x="61135" y="26804"/>
                </a:lnTo>
                <a:lnTo>
                  <a:pt x="59098" y="1798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7099" y="631825"/>
            <a:ext cx="3267959" cy="22859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699" y="631825"/>
            <a:ext cx="2447041" cy="1231106"/>
          </a:xfrm>
        </p:spPr>
        <p:txBody>
          <a:bodyPr/>
          <a:lstStyle/>
          <a:p>
            <a:r>
              <a:rPr lang="en-US" sz="2000" i="0" dirty="0"/>
              <a:t>1999-yil </a:t>
            </a:r>
            <a:r>
              <a:rPr lang="en-US" sz="2000" i="0" dirty="0" err="1"/>
              <a:t>oxirida</a:t>
            </a:r>
            <a:r>
              <a:rPr lang="en-US" sz="2000" i="0" dirty="0"/>
              <a:t> </a:t>
            </a:r>
            <a:r>
              <a:rPr lang="en-US" sz="2000" i="0" dirty="0" err="1" smtClean="0"/>
              <a:t>B.Yelsin</a:t>
            </a:r>
            <a:r>
              <a:rPr lang="en-US" sz="2000" i="0" dirty="0" smtClean="0"/>
              <a:t> </a:t>
            </a:r>
            <a:r>
              <a:rPr lang="en-US" sz="2000" i="0" dirty="0" err="1"/>
              <a:t>prezidentlik</a:t>
            </a:r>
            <a:r>
              <a:rPr lang="en-US" sz="2000" i="0" dirty="0"/>
              <a:t> </a:t>
            </a:r>
            <a:r>
              <a:rPr lang="en-US" sz="2000" i="0" dirty="0" err="1"/>
              <a:t>vakolatlarini</a:t>
            </a:r>
            <a:r>
              <a:rPr lang="en-US" sz="2000" i="0" dirty="0"/>
              <a:t> </a:t>
            </a:r>
            <a:r>
              <a:rPr lang="uz-Cyrl-UZ" sz="2000" i="0" dirty="0" smtClean="0"/>
              <a:t>                </a:t>
            </a:r>
            <a:r>
              <a:rPr lang="en-US" sz="2000" i="0" dirty="0" smtClean="0"/>
              <a:t>V</a:t>
            </a:r>
            <a:r>
              <a:rPr lang="en-US" sz="2000" i="0" dirty="0"/>
              <a:t>. </a:t>
            </a:r>
            <a:r>
              <a:rPr lang="en-US" sz="2000" i="0" dirty="0" err="1"/>
              <a:t>Putinga</a:t>
            </a:r>
            <a:r>
              <a:rPr lang="en-US" sz="2000" i="0" dirty="0"/>
              <a:t> </a:t>
            </a:r>
            <a:r>
              <a:rPr lang="en-US" sz="2000" i="0" dirty="0" err="1" smtClean="0"/>
              <a:t>topshirdi</a:t>
            </a:r>
            <a:r>
              <a:rPr lang="en-US" i="0" dirty="0"/>
              <a:t>.</a:t>
            </a:r>
            <a:endParaRPr lang="ru-RU" dirty="0"/>
          </a:p>
        </p:txBody>
      </p:sp>
      <p:pic>
        <p:nvPicPr>
          <p:cNvPr id="6146" name="Picture 2" descr="Yeltsin laid the foundation for the Russia Putin built | Europe| News and  current affairs from around the continent | DW | 02.07.20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299" y="708025"/>
            <a:ext cx="2743201" cy="22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01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39"/>
            <a:ext cx="5028954" cy="1938992"/>
          </a:xfrm>
        </p:spPr>
        <p:txBody>
          <a:bodyPr/>
          <a:lstStyle/>
          <a:p>
            <a:pPr algn="just"/>
            <a:r>
              <a:rPr lang="en-US" sz="1800" i="0" dirty="0" smtClean="0"/>
              <a:t>    XXI </a:t>
            </a:r>
            <a:r>
              <a:rPr lang="en-US" sz="1800" i="0" dirty="0" err="1"/>
              <a:t>asr</a:t>
            </a:r>
            <a:r>
              <a:rPr lang="en-US" sz="1800" i="0" dirty="0"/>
              <a:t> </a:t>
            </a:r>
            <a:r>
              <a:rPr lang="en-US" sz="1800" i="0" dirty="0" err="1"/>
              <a:t>boshlarida</a:t>
            </a:r>
            <a:r>
              <a:rPr lang="en-US" sz="1800" i="0" dirty="0"/>
              <a:t> </a:t>
            </a:r>
            <a:r>
              <a:rPr lang="en-US" sz="1800" i="0" dirty="0" err="1"/>
              <a:t>Rossiya</a:t>
            </a:r>
            <a:r>
              <a:rPr lang="en-US" sz="1800" i="0" dirty="0"/>
              <a:t> </a:t>
            </a:r>
            <a:r>
              <a:rPr lang="en-US" sz="1800" i="0" dirty="0" err="1"/>
              <a:t>tashqi</a:t>
            </a:r>
            <a:r>
              <a:rPr lang="en-US" sz="1800" i="0" dirty="0"/>
              <a:t> </a:t>
            </a:r>
            <a:r>
              <a:rPr lang="en-US" sz="1800" i="0" dirty="0" err="1"/>
              <a:t>siyosatida</a:t>
            </a:r>
            <a:r>
              <a:rPr lang="en-US" sz="1800" i="0" dirty="0"/>
              <a:t> ham </a:t>
            </a:r>
            <a:r>
              <a:rPr lang="en-US" sz="1800" i="0" dirty="0" err="1"/>
              <a:t>jiddiy</a:t>
            </a:r>
            <a:r>
              <a:rPr lang="en-US" sz="1800" i="0" dirty="0"/>
              <a:t> </a:t>
            </a:r>
            <a:r>
              <a:rPr lang="en-US" sz="1800" i="0" dirty="0" err="1" smtClean="0"/>
              <a:t>o‘zgarishlar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yuz</a:t>
            </a:r>
            <a:r>
              <a:rPr lang="en-US" sz="1800" i="0" dirty="0" smtClean="0"/>
              <a:t> </a:t>
            </a:r>
            <a:r>
              <a:rPr lang="en-US" sz="1800" i="0" dirty="0" err="1"/>
              <a:t>berdi</a:t>
            </a:r>
            <a:r>
              <a:rPr lang="en-US" sz="1800" i="0" dirty="0"/>
              <a:t>. MDH </a:t>
            </a:r>
            <a:r>
              <a:rPr lang="en-US" sz="1800" i="0" dirty="0" err="1"/>
              <a:t>davlatlari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smtClean="0"/>
              <a:t>ham </a:t>
            </a:r>
            <a:r>
              <a:rPr lang="en-US" sz="1800" i="0" dirty="0" err="1" smtClean="0"/>
              <a:t>munosabatlarga</a:t>
            </a:r>
            <a:r>
              <a:rPr lang="en-US" sz="1800" i="0" dirty="0" smtClean="0"/>
              <a:t> </a:t>
            </a:r>
            <a:r>
              <a:rPr lang="en-US" sz="1800" i="0" dirty="0" err="1"/>
              <a:t>katta</a:t>
            </a:r>
            <a:r>
              <a:rPr lang="en-US" sz="1800" i="0" dirty="0"/>
              <a:t> </a:t>
            </a:r>
            <a:r>
              <a:rPr lang="en-US" sz="1800" i="0" dirty="0" err="1" smtClean="0"/>
              <a:t>e’tibor</a:t>
            </a:r>
            <a:r>
              <a:rPr lang="en-US" sz="1800" i="0" dirty="0" smtClean="0"/>
              <a:t> b</a:t>
            </a:r>
            <a:r>
              <a:rPr lang="it-IT" sz="1800" i="0" dirty="0" smtClean="0"/>
              <a:t>erila </a:t>
            </a:r>
            <a:r>
              <a:rPr lang="it-IT" sz="1800" i="0" dirty="0"/>
              <a:t>boshladi. Masalan, 2017-yili O‘zbekiston va Rossiya </a:t>
            </a:r>
            <a:r>
              <a:rPr lang="it-IT" sz="1800" i="0" dirty="0" smtClean="0"/>
              <a:t>munosabatlari y</a:t>
            </a:r>
            <a:r>
              <a:rPr lang="en-US" sz="1800" i="0" dirty="0" err="1" smtClean="0"/>
              <a:t>angi</a:t>
            </a:r>
            <a:r>
              <a:rPr lang="en-US" sz="1800" i="0" dirty="0" smtClean="0"/>
              <a:t> </a:t>
            </a:r>
            <a:r>
              <a:rPr lang="en-US" sz="1800" i="0" dirty="0" err="1"/>
              <a:t>bosqichga</a:t>
            </a:r>
            <a:r>
              <a:rPr lang="en-US" sz="1800" i="0" dirty="0"/>
              <a:t> </a:t>
            </a:r>
            <a:r>
              <a:rPr lang="en-US" sz="1800" i="0" dirty="0" err="1"/>
              <a:t>ko‘tarilib</a:t>
            </a:r>
            <a:r>
              <a:rPr lang="en-US" sz="1800" i="0" dirty="0"/>
              <a:t>, </a:t>
            </a:r>
            <a:r>
              <a:rPr lang="en-US" sz="1800" i="0" dirty="0" err="1"/>
              <a:t>ikki</a:t>
            </a:r>
            <a:r>
              <a:rPr lang="en-US" sz="1800" i="0" dirty="0"/>
              <a:t> </a:t>
            </a:r>
            <a:r>
              <a:rPr lang="en-US" sz="1800" i="0" dirty="0" err="1"/>
              <a:t>tomonlama</a:t>
            </a:r>
            <a:r>
              <a:rPr lang="en-US" sz="1800" i="0" dirty="0"/>
              <a:t> </a:t>
            </a:r>
            <a:r>
              <a:rPr lang="en-US" sz="1800" i="0" dirty="0" err="1"/>
              <a:t>yirik</a:t>
            </a:r>
            <a:r>
              <a:rPr lang="en-US" sz="1800" i="0" dirty="0"/>
              <a:t> </a:t>
            </a:r>
            <a:r>
              <a:rPr lang="en-US" sz="1800" i="0" dirty="0" err="1" smtClean="0"/>
              <a:t>hamkorlik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kelishuvlari</a:t>
            </a:r>
            <a:r>
              <a:rPr lang="en-US" sz="1800" i="0" dirty="0" smtClean="0"/>
              <a:t> </a:t>
            </a:r>
            <a:r>
              <a:rPr lang="en-US" sz="1800" i="0" dirty="0" err="1"/>
              <a:t>imzolandi</a:t>
            </a:r>
            <a:r>
              <a:rPr lang="en-US" sz="1800" i="0" dirty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1714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982039"/>
            <a:ext cx="4893589" cy="1938992"/>
          </a:xfrm>
        </p:spPr>
        <p:txBody>
          <a:bodyPr/>
          <a:lstStyle/>
          <a:p>
            <a:pPr algn="just"/>
            <a:r>
              <a:rPr lang="en-US" sz="1800" i="0" dirty="0" smtClean="0"/>
              <a:t>    2000-yillardan </a:t>
            </a:r>
            <a:r>
              <a:rPr lang="en-US" sz="1800" i="0" dirty="0" err="1"/>
              <a:t>boshlab</a:t>
            </a:r>
            <a:r>
              <a:rPr lang="en-US" sz="1800" i="0" dirty="0"/>
              <a:t> MDH </a:t>
            </a:r>
            <a:r>
              <a:rPr lang="en-US" sz="1800" i="0" dirty="0" err="1"/>
              <a:t>davlatlari</a:t>
            </a:r>
            <a:r>
              <a:rPr lang="en-US" sz="1800" i="0" dirty="0"/>
              <a:t> </a:t>
            </a:r>
            <a:r>
              <a:rPr lang="en-US" sz="1800" i="0" dirty="0" err="1"/>
              <a:t>yaxshi</a:t>
            </a:r>
            <a:r>
              <a:rPr lang="en-US" sz="1800" i="0" dirty="0"/>
              <a:t> </a:t>
            </a:r>
            <a:r>
              <a:rPr lang="en-US" sz="1800" i="0" dirty="0" err="1"/>
              <a:t>iqtisodiy</a:t>
            </a:r>
            <a:r>
              <a:rPr lang="en-US" sz="1800" i="0" dirty="0"/>
              <a:t> </a:t>
            </a:r>
            <a:r>
              <a:rPr lang="en-US" sz="1800" i="0" dirty="0" err="1" smtClean="0"/>
              <a:t>o‘sish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sur’atlarini</a:t>
            </a:r>
            <a:r>
              <a:rPr lang="en-US" sz="1800" i="0" dirty="0" smtClean="0"/>
              <a:t> </a:t>
            </a:r>
            <a:r>
              <a:rPr lang="en-US" sz="1800" i="0" dirty="0" err="1"/>
              <a:t>ko‘rsatib</a:t>
            </a:r>
            <a:r>
              <a:rPr lang="en-US" sz="1800" i="0" dirty="0"/>
              <a:t> </a:t>
            </a:r>
            <a:r>
              <a:rPr lang="en-US" sz="1800" i="0" dirty="0" err="1"/>
              <a:t>kelmoqda</a:t>
            </a:r>
            <a:r>
              <a:rPr lang="en-US" sz="1800" i="0" dirty="0"/>
              <a:t>. 2012-yil </a:t>
            </a:r>
            <a:r>
              <a:rPr lang="en-US" sz="1800" i="0" dirty="0" err="1"/>
              <a:t>natijalari</a:t>
            </a:r>
            <a:r>
              <a:rPr lang="en-US" sz="1800" i="0" dirty="0"/>
              <a:t> </a:t>
            </a:r>
            <a:r>
              <a:rPr lang="en-US" sz="1800" i="0" dirty="0" err="1"/>
              <a:t>bo‘yicha</a:t>
            </a:r>
            <a:r>
              <a:rPr lang="en-US" sz="1800" i="0" dirty="0"/>
              <a:t> </a:t>
            </a:r>
            <a:r>
              <a:rPr lang="en-US" sz="1800" i="0" dirty="0" smtClean="0"/>
              <a:t>MDH </a:t>
            </a:r>
            <a:r>
              <a:rPr lang="en-US" sz="1800" i="0" dirty="0" err="1" smtClean="0"/>
              <a:t>davlatlarida</a:t>
            </a:r>
            <a:r>
              <a:rPr lang="en-US" sz="1800" i="0" dirty="0" smtClean="0"/>
              <a:t> </a:t>
            </a:r>
            <a:r>
              <a:rPr lang="en-US" sz="1800" i="0" dirty="0" err="1"/>
              <a:t>YIMning</a:t>
            </a:r>
            <a:r>
              <a:rPr lang="en-US" sz="1800" i="0" dirty="0"/>
              <a:t> </a:t>
            </a:r>
            <a:r>
              <a:rPr lang="en-US" sz="1800" i="0" dirty="0" err="1"/>
              <a:t>o‘sishi</a:t>
            </a:r>
            <a:r>
              <a:rPr lang="en-US" sz="1800" i="0" dirty="0"/>
              <a:t> 4 % </a:t>
            </a:r>
            <a:r>
              <a:rPr lang="en-US" sz="1800" i="0" dirty="0" err="1"/>
              <a:t>ni</a:t>
            </a:r>
            <a:r>
              <a:rPr lang="en-US" sz="1800" i="0" dirty="0"/>
              <a:t> </a:t>
            </a:r>
            <a:r>
              <a:rPr lang="en-US" sz="1800" i="0" dirty="0" err="1"/>
              <a:t>tashkil</a:t>
            </a:r>
            <a:r>
              <a:rPr lang="en-US" sz="1800" i="0" dirty="0"/>
              <a:t> </a:t>
            </a:r>
            <a:r>
              <a:rPr lang="en-US" sz="1800" i="0" dirty="0" err="1"/>
              <a:t>qildi</a:t>
            </a:r>
            <a:r>
              <a:rPr lang="en-US" sz="1800" i="0" dirty="0"/>
              <a:t>. </a:t>
            </a:r>
            <a:r>
              <a:rPr lang="en-US" sz="1800" i="0" dirty="0" err="1"/>
              <a:t>Aholi</a:t>
            </a:r>
            <a:r>
              <a:rPr lang="en-US" sz="1800" i="0" dirty="0"/>
              <a:t> </a:t>
            </a:r>
            <a:r>
              <a:rPr lang="en-US" sz="1800" i="0" dirty="0" err="1"/>
              <a:t>jon</a:t>
            </a:r>
            <a:r>
              <a:rPr lang="en-US" sz="1800" i="0" dirty="0"/>
              <a:t> </a:t>
            </a:r>
            <a:r>
              <a:rPr lang="en-US" sz="1800" i="0" dirty="0" err="1" smtClean="0"/>
              <a:t>boshiga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YIMning</a:t>
            </a:r>
            <a:r>
              <a:rPr lang="en-US" sz="1800" i="0" dirty="0" smtClean="0"/>
              <a:t> </a:t>
            </a:r>
            <a:r>
              <a:rPr lang="en-US" sz="1800" i="0" dirty="0" err="1"/>
              <a:t>hajmi</a:t>
            </a:r>
            <a:r>
              <a:rPr lang="en-US" sz="1800" i="0" dirty="0"/>
              <a:t> </a:t>
            </a:r>
            <a:r>
              <a:rPr lang="en-US" sz="1800" i="0" dirty="0" err="1"/>
              <a:t>bo‘yicha</a:t>
            </a:r>
            <a:r>
              <a:rPr lang="en-US" sz="1800" i="0" dirty="0"/>
              <a:t> MDH </a:t>
            </a:r>
            <a:r>
              <a:rPr lang="en-US" sz="1800" i="0" dirty="0" err="1"/>
              <a:t>mamlakatlari</a:t>
            </a:r>
            <a:r>
              <a:rPr lang="en-US" sz="1800" i="0" dirty="0"/>
              <a:t> </a:t>
            </a:r>
            <a:r>
              <a:rPr lang="en-US" sz="1800" i="0" dirty="0" err="1"/>
              <a:t>Lotin</a:t>
            </a:r>
            <a:r>
              <a:rPr lang="en-US" sz="1800" i="0" dirty="0"/>
              <a:t> </a:t>
            </a:r>
            <a:r>
              <a:rPr lang="en-US" sz="1800" i="0" dirty="0" err="1"/>
              <a:t>Amerikasi</a:t>
            </a:r>
            <a:r>
              <a:rPr lang="en-US" sz="1800" i="0" dirty="0"/>
              <a:t>, </a:t>
            </a:r>
            <a:r>
              <a:rPr lang="en-US" sz="1800" i="0" dirty="0" err="1" smtClean="0"/>
              <a:t>Yaqin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Sharq</a:t>
            </a:r>
            <a:r>
              <a:rPr lang="en-US" sz="1800" i="0" dirty="0" smtClean="0"/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/>
              <a:t>mintaqalarni</a:t>
            </a:r>
            <a:r>
              <a:rPr lang="en-US" sz="1800" i="0" dirty="0"/>
              <a:t> </a:t>
            </a:r>
            <a:r>
              <a:rPr lang="en-US" sz="1800" i="0" dirty="0" err="1"/>
              <a:t>quvib</a:t>
            </a:r>
            <a:r>
              <a:rPr lang="en-US" sz="1800" i="0" dirty="0"/>
              <a:t> </a:t>
            </a:r>
            <a:r>
              <a:rPr lang="en-US" sz="1800" i="0" dirty="0" err="1" smtClean="0"/>
              <a:t>o‘tdi</a:t>
            </a:r>
            <a:r>
              <a:rPr lang="uz-Cyrl-UZ" sz="1800" i="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99750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900" y="102424"/>
            <a:ext cx="5410200" cy="307777"/>
          </a:xfrm>
        </p:spPr>
        <p:txBody>
          <a:bodyPr/>
          <a:lstStyle/>
          <a:p>
            <a:r>
              <a:rPr lang="en-US" sz="2000" dirty="0" err="1" smtClean="0"/>
              <a:t>Mustahkamlash</a:t>
            </a:r>
            <a:r>
              <a:rPr lang="en-US" sz="2000" dirty="0" smtClean="0"/>
              <a:t> </a:t>
            </a:r>
            <a:r>
              <a:rPr lang="en-US" sz="2000" dirty="0" err="1" smtClean="0"/>
              <a:t>uchun</a:t>
            </a:r>
            <a:r>
              <a:rPr lang="en-US" sz="2000" dirty="0" smtClean="0"/>
              <a:t> </a:t>
            </a:r>
            <a:r>
              <a:rPr lang="en-US" sz="2000" dirty="0" err="1" smtClean="0"/>
              <a:t>savol</a:t>
            </a:r>
            <a:r>
              <a:rPr lang="en-US" sz="2000" dirty="0" smtClean="0"/>
              <a:t> </a:t>
            </a:r>
            <a:r>
              <a:rPr lang="en-US" sz="2000" dirty="0" err="1" smtClean="0"/>
              <a:t>va</a:t>
            </a:r>
            <a:r>
              <a:rPr lang="en-US" sz="2000" dirty="0" smtClean="0"/>
              <a:t> </a:t>
            </a:r>
            <a:r>
              <a:rPr lang="en-US" sz="2000" dirty="0" err="1" smtClean="0"/>
              <a:t>topshiriqlar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555625"/>
            <a:ext cx="5113794" cy="2400657"/>
          </a:xfrm>
        </p:spPr>
        <p:txBody>
          <a:bodyPr/>
          <a:lstStyle/>
          <a:p>
            <a:endParaRPr lang="en-US" sz="1200" b="1" i="0" dirty="0"/>
          </a:p>
          <a:p>
            <a:r>
              <a:rPr lang="en-US" sz="1200" i="0" dirty="0"/>
              <a:t>1. SSSR </a:t>
            </a:r>
            <a:r>
              <a:rPr lang="en-US" sz="1200" i="0" dirty="0" err="1"/>
              <a:t>parchalangandan</a:t>
            </a:r>
            <a:r>
              <a:rPr lang="en-US" sz="1200" i="0" dirty="0"/>
              <a:t> </a:t>
            </a:r>
            <a:r>
              <a:rPr lang="en-US" sz="1200" i="0" dirty="0" err="1"/>
              <a:t>so‘ng</a:t>
            </a:r>
            <a:r>
              <a:rPr lang="en-US" sz="1200" i="0" dirty="0"/>
              <a:t> </a:t>
            </a:r>
            <a:r>
              <a:rPr lang="en-US" sz="1200" i="0" dirty="0" err="1"/>
              <a:t>sobiq</a:t>
            </a:r>
            <a:r>
              <a:rPr lang="en-US" sz="1200" i="0" dirty="0"/>
              <a:t> </a:t>
            </a:r>
            <a:r>
              <a:rPr lang="en-US" sz="1200" i="0" dirty="0" err="1"/>
              <a:t>sovet</a:t>
            </a:r>
            <a:r>
              <a:rPr lang="en-US" sz="1200" i="0" dirty="0"/>
              <a:t> </a:t>
            </a:r>
            <a:r>
              <a:rPr lang="en-US" sz="1200" i="0" dirty="0" err="1"/>
              <a:t>davlati</a:t>
            </a:r>
            <a:r>
              <a:rPr lang="en-US" sz="1200" i="0" dirty="0"/>
              <a:t> </a:t>
            </a:r>
            <a:r>
              <a:rPr lang="en-US" sz="1200" i="0" dirty="0" err="1"/>
              <a:t>hududida</a:t>
            </a:r>
            <a:r>
              <a:rPr lang="en-US" sz="1200" i="0" dirty="0"/>
              <a:t> MDH</a:t>
            </a:r>
          </a:p>
          <a:p>
            <a:pPr marL="182563" indent="-182563"/>
            <a:r>
              <a:rPr lang="en-US" sz="1200" i="0" dirty="0" smtClean="0"/>
              <a:t>     </a:t>
            </a:r>
            <a:r>
              <a:rPr lang="en-US" sz="1200" i="0" dirty="0" err="1" smtClean="0"/>
              <a:t>qanday</a:t>
            </a:r>
            <a:r>
              <a:rPr lang="en-US" sz="1200" i="0" dirty="0" smtClean="0"/>
              <a:t> </a:t>
            </a:r>
            <a:r>
              <a:rPr lang="en-US" sz="1200" i="0" dirty="0" err="1"/>
              <a:t>rol</a:t>
            </a:r>
            <a:r>
              <a:rPr lang="en-US" sz="1200" i="0" dirty="0"/>
              <a:t> </a:t>
            </a:r>
            <a:r>
              <a:rPr lang="en-US" sz="1200" i="0" dirty="0" err="1"/>
              <a:t>o‘ynadi</a:t>
            </a:r>
            <a:r>
              <a:rPr lang="en-US" sz="1200" i="0" dirty="0"/>
              <a:t>?</a:t>
            </a:r>
          </a:p>
          <a:p>
            <a:r>
              <a:rPr lang="en-US" sz="1200" i="0" dirty="0"/>
              <a:t>2. </a:t>
            </a:r>
            <a:r>
              <a:rPr lang="en-US" sz="1200" i="0" dirty="0" err="1"/>
              <a:t>Mustaqillikka</a:t>
            </a:r>
            <a:r>
              <a:rPr lang="en-US" sz="1200" i="0" dirty="0"/>
              <a:t> </a:t>
            </a:r>
            <a:r>
              <a:rPr lang="en-US" sz="1200" i="0" dirty="0" err="1"/>
              <a:t>erishgan</a:t>
            </a:r>
            <a:r>
              <a:rPr lang="en-US" sz="1200" i="0" dirty="0"/>
              <a:t> </a:t>
            </a:r>
            <a:r>
              <a:rPr lang="en-US" sz="1200" i="0" dirty="0" err="1"/>
              <a:t>sobiq</a:t>
            </a:r>
            <a:r>
              <a:rPr lang="en-US" sz="1200" i="0" dirty="0"/>
              <a:t> </a:t>
            </a:r>
            <a:r>
              <a:rPr lang="en-US" sz="1200" i="0" dirty="0" err="1"/>
              <a:t>sovet</a:t>
            </a:r>
            <a:r>
              <a:rPr lang="en-US" sz="1200" i="0" dirty="0"/>
              <a:t> </a:t>
            </a:r>
            <a:r>
              <a:rPr lang="en-US" sz="1200" i="0" dirty="0" err="1"/>
              <a:t>respublikalari</a:t>
            </a:r>
            <a:r>
              <a:rPr lang="en-US" sz="1200" i="0" dirty="0"/>
              <a:t> </a:t>
            </a:r>
            <a:r>
              <a:rPr lang="en-US" sz="1200" i="0" dirty="0" err="1"/>
              <a:t>rivojlanishida</a:t>
            </a:r>
            <a:endParaRPr lang="en-US" sz="1200" i="0" dirty="0"/>
          </a:p>
          <a:p>
            <a:pPr marL="182563" indent="-182563"/>
            <a:r>
              <a:rPr lang="en-US" sz="1200" i="0" dirty="0" smtClean="0"/>
              <a:t>    </a:t>
            </a:r>
            <a:r>
              <a:rPr lang="en-US" sz="1200" i="0" dirty="0" err="1" smtClean="0"/>
              <a:t>qanday</a:t>
            </a:r>
            <a:r>
              <a:rPr lang="en-US" sz="1200" i="0" dirty="0" smtClean="0"/>
              <a:t> </a:t>
            </a:r>
            <a:r>
              <a:rPr lang="en-US" sz="1200" i="0" dirty="0" err="1"/>
              <a:t>siyosiy</a:t>
            </a:r>
            <a:r>
              <a:rPr lang="en-US" sz="1200" i="0" dirty="0"/>
              <a:t> </a:t>
            </a:r>
            <a:r>
              <a:rPr lang="en-US" sz="1200" i="0" dirty="0" err="1"/>
              <a:t>va</a:t>
            </a:r>
            <a:r>
              <a:rPr lang="en-US" sz="1200" i="0" dirty="0"/>
              <a:t> </a:t>
            </a:r>
            <a:r>
              <a:rPr lang="en-US" sz="1200" i="0" dirty="0" err="1"/>
              <a:t>iqtisodiy</a:t>
            </a:r>
            <a:r>
              <a:rPr lang="en-US" sz="1200" i="0" dirty="0"/>
              <a:t> </a:t>
            </a:r>
            <a:r>
              <a:rPr lang="en-US" sz="1200" i="0" dirty="0" err="1"/>
              <a:t>muammolar</a:t>
            </a:r>
            <a:r>
              <a:rPr lang="en-US" sz="1200" i="0" dirty="0"/>
              <a:t> </a:t>
            </a:r>
            <a:r>
              <a:rPr lang="en-US" sz="1200" i="0" dirty="0" err="1"/>
              <a:t>vujudga</a:t>
            </a:r>
            <a:r>
              <a:rPr lang="en-US" sz="1200" i="0" dirty="0"/>
              <a:t> </a:t>
            </a:r>
            <a:r>
              <a:rPr lang="en-US" sz="1200" i="0" dirty="0" err="1"/>
              <a:t>keldi</a:t>
            </a:r>
            <a:r>
              <a:rPr lang="en-US" sz="1200" i="0" dirty="0"/>
              <a:t>?</a:t>
            </a:r>
          </a:p>
          <a:p>
            <a:pPr marL="182563" indent="-182563"/>
            <a:r>
              <a:rPr lang="en-US" sz="1200" i="0" dirty="0"/>
              <a:t>3. 2010-yillardan </a:t>
            </a:r>
            <a:r>
              <a:rPr lang="en-US" sz="1200" i="0" dirty="0" err="1"/>
              <a:t>keyin</a:t>
            </a:r>
            <a:r>
              <a:rPr lang="en-US" sz="1200" i="0" dirty="0"/>
              <a:t> </a:t>
            </a:r>
            <a:r>
              <a:rPr lang="en-US" sz="1200" i="0" dirty="0" err="1"/>
              <a:t>Rossiya</a:t>
            </a:r>
            <a:r>
              <a:rPr lang="en-US" sz="1200" i="0" dirty="0"/>
              <a:t> </a:t>
            </a:r>
            <a:r>
              <a:rPr lang="en-US" sz="1200" i="0" dirty="0" err="1"/>
              <a:t>va</a:t>
            </a:r>
            <a:r>
              <a:rPr lang="en-US" sz="1200" i="0" dirty="0"/>
              <a:t> MDH </a:t>
            </a:r>
            <a:r>
              <a:rPr lang="en-US" sz="1200" i="0" dirty="0" err="1"/>
              <a:t>davlatlari</a:t>
            </a:r>
            <a:r>
              <a:rPr lang="en-US" sz="1200" i="0" dirty="0"/>
              <a:t> </a:t>
            </a:r>
            <a:r>
              <a:rPr lang="en-US" sz="1200" i="0" dirty="0" err="1"/>
              <a:t>o‘rtasidagi</a:t>
            </a:r>
            <a:r>
              <a:rPr lang="en-US" sz="1200" i="0" dirty="0"/>
              <a:t> </a:t>
            </a:r>
            <a:r>
              <a:rPr lang="en-US" sz="1200" i="0" dirty="0" smtClean="0"/>
              <a:t>   </a:t>
            </a:r>
            <a:r>
              <a:rPr lang="en-US" sz="1200" i="0" dirty="0" err="1" smtClean="0"/>
              <a:t>munosabatlarda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qanday</a:t>
            </a:r>
            <a:r>
              <a:rPr lang="en-US" sz="1200" i="0" dirty="0" smtClean="0"/>
              <a:t> </a:t>
            </a:r>
            <a:r>
              <a:rPr lang="en-US" sz="1200" i="0" dirty="0" err="1"/>
              <a:t>o‘zgarishlar</a:t>
            </a:r>
            <a:r>
              <a:rPr lang="en-US" sz="1200" i="0" dirty="0"/>
              <a:t> </a:t>
            </a:r>
            <a:r>
              <a:rPr lang="en-US" sz="1200" i="0" dirty="0" err="1"/>
              <a:t>yuz</a:t>
            </a:r>
            <a:r>
              <a:rPr lang="en-US" sz="1200" i="0" dirty="0"/>
              <a:t> </a:t>
            </a:r>
            <a:r>
              <a:rPr lang="en-US" sz="1200" i="0" dirty="0" err="1"/>
              <a:t>berdi</a:t>
            </a:r>
            <a:r>
              <a:rPr lang="en-US" sz="1200" i="0" dirty="0"/>
              <a:t>?</a:t>
            </a:r>
          </a:p>
          <a:p>
            <a:r>
              <a:rPr lang="en-US" sz="1200" i="0" dirty="0"/>
              <a:t>4. 2000-yillardan </a:t>
            </a:r>
            <a:r>
              <a:rPr lang="en-US" sz="1200" i="0" dirty="0" err="1"/>
              <a:t>boshlab</a:t>
            </a:r>
            <a:r>
              <a:rPr lang="en-US" sz="1200" i="0" dirty="0"/>
              <a:t> MDH </a:t>
            </a:r>
            <a:r>
              <a:rPr lang="en-US" sz="1200" i="0" dirty="0" err="1"/>
              <a:t>davlatlari</a:t>
            </a:r>
            <a:r>
              <a:rPr lang="en-US" sz="1200" i="0" dirty="0"/>
              <a:t> </a:t>
            </a:r>
            <a:r>
              <a:rPr lang="en-US" sz="1200" i="0" dirty="0" err="1"/>
              <a:t>rivojlanishida</a:t>
            </a:r>
            <a:r>
              <a:rPr lang="en-US" sz="1200" i="0" dirty="0"/>
              <a:t> </a:t>
            </a:r>
            <a:r>
              <a:rPr lang="en-US" sz="1200" i="0" dirty="0" err="1"/>
              <a:t>qanday</a:t>
            </a:r>
            <a:endParaRPr lang="en-US" sz="1200" i="0" dirty="0"/>
          </a:p>
          <a:p>
            <a:pPr marL="182563" indent="-182563"/>
            <a:r>
              <a:rPr lang="en-US" sz="1200" i="0" dirty="0" smtClean="0"/>
              <a:t>    </a:t>
            </a:r>
            <a:r>
              <a:rPr lang="en-US" sz="1200" i="0" dirty="0" err="1" smtClean="0"/>
              <a:t>o‘zgarishlar</a:t>
            </a:r>
            <a:r>
              <a:rPr lang="en-US" sz="1200" i="0" dirty="0" smtClean="0"/>
              <a:t> </a:t>
            </a:r>
            <a:r>
              <a:rPr lang="en-US" sz="1200" i="0" dirty="0" err="1"/>
              <a:t>ro‘y</a:t>
            </a:r>
            <a:r>
              <a:rPr lang="en-US" sz="1200" i="0" dirty="0"/>
              <a:t> </a:t>
            </a:r>
            <a:r>
              <a:rPr lang="en-US" sz="1200" i="0" dirty="0" err="1"/>
              <a:t>berdi</a:t>
            </a:r>
            <a:r>
              <a:rPr lang="en-US" sz="1200" i="0" dirty="0" smtClean="0"/>
              <a:t>?</a:t>
            </a:r>
          </a:p>
          <a:p>
            <a:endParaRPr lang="en-US" sz="1200" i="0" dirty="0"/>
          </a:p>
          <a:p>
            <a:r>
              <a:rPr lang="en-US" sz="1200" b="1" i="0" dirty="0" err="1"/>
              <a:t>Mustaqil</a:t>
            </a:r>
            <a:r>
              <a:rPr lang="en-US" sz="1200" b="1" i="0" dirty="0"/>
              <a:t> </a:t>
            </a:r>
            <a:r>
              <a:rPr lang="en-US" sz="1200" b="1" i="0" dirty="0" err="1" smtClean="0"/>
              <a:t>ish</a:t>
            </a:r>
            <a:endParaRPr lang="en-US" sz="1200" b="1" i="0" dirty="0"/>
          </a:p>
          <a:p>
            <a:r>
              <a:rPr lang="en-US" sz="1200" i="0" dirty="0" err="1"/>
              <a:t>Internetdan</a:t>
            </a:r>
            <a:r>
              <a:rPr lang="en-US" sz="1200" i="0" dirty="0"/>
              <a:t> </a:t>
            </a:r>
            <a:r>
              <a:rPr lang="en-US" sz="1200" i="0" dirty="0" err="1"/>
              <a:t>foydalanib</a:t>
            </a:r>
            <a:r>
              <a:rPr lang="en-US" sz="1200" i="0" dirty="0"/>
              <a:t>, </a:t>
            </a:r>
            <a:r>
              <a:rPr lang="en-US" sz="1200" i="0" dirty="0" err="1"/>
              <a:t>Mustaqil</a:t>
            </a:r>
            <a:r>
              <a:rPr lang="en-US" sz="1200" i="0" dirty="0"/>
              <a:t> </a:t>
            </a:r>
            <a:r>
              <a:rPr lang="en-US" sz="1200" i="0" dirty="0" err="1"/>
              <a:t>Davlatlar</a:t>
            </a:r>
            <a:r>
              <a:rPr lang="en-US" sz="1200" i="0" dirty="0"/>
              <a:t> </a:t>
            </a:r>
            <a:r>
              <a:rPr lang="en-US" sz="1200" i="0" dirty="0" err="1"/>
              <a:t>Hamdo‘stligiga</a:t>
            </a:r>
            <a:endParaRPr lang="en-US" sz="1200" i="0" dirty="0"/>
          </a:p>
          <a:p>
            <a:r>
              <a:rPr lang="en-US" sz="1200" i="0" dirty="0" err="1"/>
              <a:t>doir</a:t>
            </a:r>
            <a:r>
              <a:rPr lang="en-US" sz="1200" i="0" dirty="0"/>
              <a:t> </a:t>
            </a:r>
            <a:r>
              <a:rPr lang="en-US" sz="1200" i="0" dirty="0" err="1" smtClean="0"/>
              <a:t>sur’atlarni</a:t>
            </a:r>
            <a:r>
              <a:rPr lang="en-US" sz="1200" i="0" dirty="0" smtClean="0"/>
              <a:t> </a:t>
            </a:r>
            <a:r>
              <a:rPr lang="en-US" sz="1200" i="0" dirty="0" err="1"/>
              <a:t>izlab</a:t>
            </a:r>
            <a:r>
              <a:rPr lang="en-US" sz="1200" i="0" dirty="0"/>
              <a:t> toping </a:t>
            </a:r>
            <a:r>
              <a:rPr lang="en-US" sz="1200" i="0" dirty="0" err="1"/>
              <a:t>va</a:t>
            </a:r>
            <a:r>
              <a:rPr lang="en-US" sz="1200" i="0" dirty="0"/>
              <a:t> </a:t>
            </a:r>
            <a:r>
              <a:rPr lang="en-US" sz="1200" i="0" dirty="0" err="1"/>
              <a:t>rangli</a:t>
            </a:r>
            <a:r>
              <a:rPr lang="en-US" sz="1200" i="0" dirty="0"/>
              <a:t> </a:t>
            </a:r>
            <a:r>
              <a:rPr lang="en-US" sz="1200" i="0" dirty="0" err="1" smtClean="0"/>
              <a:t>klaster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qiling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31028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39" y="631826"/>
            <a:ext cx="5164320" cy="2462213"/>
          </a:xfrm>
        </p:spPr>
        <p:txBody>
          <a:bodyPr/>
          <a:lstStyle/>
          <a:p>
            <a:pPr algn="just"/>
            <a:r>
              <a:rPr lang="en-US" sz="2000" b="1" i="0" dirty="0" smtClean="0"/>
              <a:t>          </a:t>
            </a:r>
            <a:r>
              <a:rPr lang="en-US" sz="2000" b="1" i="0" dirty="0" err="1" smtClean="0"/>
              <a:t>MDHning</a:t>
            </a:r>
            <a:r>
              <a:rPr lang="en-US" sz="2000" b="1" i="0" dirty="0" smtClean="0"/>
              <a:t> </a:t>
            </a:r>
            <a:r>
              <a:rPr lang="en-US" sz="2000" b="1" i="0" dirty="0" err="1"/>
              <a:t>tashkil</a:t>
            </a:r>
            <a:r>
              <a:rPr lang="en-US" sz="2000" b="1" i="0" dirty="0"/>
              <a:t> </a:t>
            </a:r>
            <a:r>
              <a:rPr lang="en-US" sz="2000" b="1" i="0" dirty="0" err="1" smtClean="0"/>
              <a:t>topishi</a:t>
            </a:r>
            <a:r>
              <a:rPr lang="en-US" sz="2000" b="1" i="0" dirty="0" smtClean="0"/>
              <a:t>.                                </a:t>
            </a:r>
            <a:r>
              <a:rPr lang="en-US" sz="2000" i="0" dirty="0" smtClean="0"/>
              <a:t>1991-yilning </a:t>
            </a:r>
            <a:r>
              <a:rPr lang="en-US" sz="2000" i="0" dirty="0" err="1"/>
              <a:t>oxiriga</a:t>
            </a:r>
            <a:r>
              <a:rPr lang="en-US" sz="2000" i="0" dirty="0"/>
              <a:t> </a:t>
            </a:r>
            <a:r>
              <a:rPr lang="en-US" sz="2000" i="0" dirty="0" err="1"/>
              <a:t>kelib</a:t>
            </a:r>
            <a:r>
              <a:rPr lang="en-US" sz="2000" i="0" dirty="0"/>
              <a:t> </a:t>
            </a:r>
            <a:r>
              <a:rPr lang="en-US" sz="2000" i="0" dirty="0" err="1"/>
              <a:t>barcha</a:t>
            </a:r>
            <a:r>
              <a:rPr lang="en-US" sz="2000" i="0" dirty="0"/>
              <a:t> </a:t>
            </a:r>
            <a:r>
              <a:rPr lang="en-US" sz="2000" i="0" dirty="0" err="1" smtClean="0"/>
              <a:t>sobiq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respublikalar</a:t>
            </a:r>
            <a:r>
              <a:rPr lang="en-US" sz="2000" i="0" dirty="0" smtClean="0"/>
              <a:t> </a:t>
            </a:r>
            <a:r>
              <a:rPr lang="en-US" sz="2000" i="0" dirty="0"/>
              <a:t>SSSR </a:t>
            </a:r>
            <a:r>
              <a:rPr lang="en-US" sz="2000" i="0" dirty="0" err="1" smtClean="0"/>
              <a:t>tarkibidan</a:t>
            </a:r>
            <a:r>
              <a:rPr lang="en-US" sz="2000" i="0" dirty="0" smtClean="0"/>
              <a:t> </a:t>
            </a:r>
            <a:r>
              <a:rPr lang="en-US" sz="2000" i="0" dirty="0" err="1"/>
              <a:t>chiqqanligini</a:t>
            </a:r>
            <a:r>
              <a:rPr lang="en-US" sz="2000" i="0" dirty="0"/>
              <a:t> </a:t>
            </a:r>
            <a:r>
              <a:rPr lang="en-US" sz="2000" i="0" dirty="0" err="1"/>
              <a:t>e’lon</a:t>
            </a:r>
            <a:r>
              <a:rPr lang="en-US" sz="2000" i="0" dirty="0"/>
              <a:t> </a:t>
            </a:r>
            <a:r>
              <a:rPr lang="en-US" sz="2000" i="0" dirty="0" smtClean="0"/>
              <a:t>qildilar.1991-yil </a:t>
            </a:r>
            <a:r>
              <a:rPr lang="en-US" sz="2000" i="0" dirty="0"/>
              <a:t>8-dekabrda </a:t>
            </a:r>
            <a:r>
              <a:rPr lang="en-US" sz="2000" i="0" dirty="0" err="1"/>
              <a:t>Rossiya</a:t>
            </a:r>
            <a:r>
              <a:rPr lang="en-US" sz="2000" i="0" dirty="0"/>
              <a:t>, </a:t>
            </a:r>
            <a:r>
              <a:rPr lang="en-US" sz="2000" i="0" dirty="0" err="1"/>
              <a:t>Ukraina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Belarus </a:t>
            </a:r>
            <a:r>
              <a:rPr lang="en-US" sz="2000" i="0" dirty="0" err="1"/>
              <a:t>rahbarlari</a:t>
            </a:r>
            <a:r>
              <a:rPr lang="en-US" sz="2000" i="0" dirty="0"/>
              <a:t> </a:t>
            </a:r>
            <a:r>
              <a:rPr lang="en-US" sz="2000" i="0" dirty="0" err="1" smtClean="0"/>
              <a:t>yig‘ilib</a:t>
            </a:r>
            <a:r>
              <a:rPr lang="en-US" sz="2000" i="0" dirty="0" smtClean="0"/>
              <a:t>,</a:t>
            </a:r>
            <a:r>
              <a:rPr lang="uz-Cyrl-UZ" sz="2000" i="0" dirty="0" smtClean="0"/>
              <a:t> </a:t>
            </a:r>
            <a:r>
              <a:rPr lang="en-US" sz="2000" i="0" dirty="0" smtClean="0"/>
              <a:t>SSSR </a:t>
            </a:r>
            <a:r>
              <a:rPr lang="en-US" sz="2000" i="0" dirty="0" err="1"/>
              <a:t>siyo</a:t>
            </a:r>
            <a:r>
              <a:rPr lang="en-US" sz="2000" i="0" dirty="0"/>
              <a:t> </a:t>
            </a:r>
            <a:r>
              <a:rPr lang="en-US" sz="2000" i="0" dirty="0" err="1"/>
              <a:t>siy</a:t>
            </a:r>
            <a:r>
              <a:rPr lang="en-US" sz="2000" i="0" dirty="0"/>
              <a:t> </a:t>
            </a:r>
            <a:r>
              <a:rPr lang="en-US" sz="2000" i="0" dirty="0" err="1"/>
              <a:t>birlik</a:t>
            </a:r>
            <a:r>
              <a:rPr lang="en-US" sz="2000" i="0" dirty="0"/>
              <a:t> </a:t>
            </a:r>
            <a:r>
              <a:rPr lang="en-US" sz="2000" i="0" dirty="0" err="1"/>
              <a:t>sifatida</a:t>
            </a:r>
            <a:r>
              <a:rPr lang="en-US" sz="2000" i="0" dirty="0"/>
              <a:t> </a:t>
            </a:r>
            <a:r>
              <a:rPr lang="en-US" sz="2000" i="0" dirty="0" err="1"/>
              <a:t>tugatilganligini</a:t>
            </a:r>
            <a:r>
              <a:rPr lang="en-US" sz="2000" i="0" dirty="0"/>
              <a:t> </a:t>
            </a:r>
            <a:r>
              <a:rPr lang="en-US" sz="2000" i="0" dirty="0" err="1"/>
              <a:t>va</a:t>
            </a:r>
            <a:r>
              <a:rPr lang="en-US" sz="2000" i="0" dirty="0"/>
              <a:t> 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Mustaqil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Davlatlar</a:t>
            </a:r>
            <a:r>
              <a:rPr lang="en-US" sz="2000" i="0" dirty="0"/>
              <a:t> </a:t>
            </a:r>
            <a:r>
              <a:rPr lang="en-US" sz="2000" i="0" dirty="0" err="1" smtClean="0"/>
              <a:t>Hamdo‘stligi</a:t>
            </a:r>
            <a:r>
              <a:rPr lang="en-US" sz="2000" i="0" dirty="0" smtClean="0"/>
              <a:t> </a:t>
            </a:r>
            <a:r>
              <a:rPr lang="en-US" sz="2000" i="0" dirty="0"/>
              <a:t>(MDH) </a:t>
            </a:r>
            <a:r>
              <a:rPr lang="en-US" sz="2000" i="0" dirty="0" err="1" smtClean="0"/>
              <a:t>tuzilganligini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tasdiqladilar</a:t>
            </a:r>
            <a:r>
              <a:rPr lang="en-US" sz="2000" i="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964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5419" y="1291984"/>
            <a:ext cx="1644803" cy="1858523"/>
          </a:xfrm>
        </p:spPr>
        <p:txBody>
          <a:bodyPr/>
          <a:lstStyle/>
          <a:p>
            <a:r>
              <a:rPr lang="en-US" b="0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39" y="631825"/>
            <a:ext cx="2277361" cy="1661993"/>
          </a:xfrm>
        </p:spPr>
        <p:txBody>
          <a:bodyPr/>
          <a:lstStyle/>
          <a:p>
            <a:pPr algn="just"/>
            <a:r>
              <a:rPr lang="en-US" sz="1800" i="0" dirty="0" smtClean="0"/>
              <a:t>   1991-yil </a:t>
            </a:r>
            <a:r>
              <a:rPr lang="en-US" sz="1800" i="0" dirty="0"/>
              <a:t>25-dekabr </a:t>
            </a:r>
            <a:r>
              <a:rPr lang="en-US" sz="1800" i="0" dirty="0" err="1"/>
              <a:t>kuni</a:t>
            </a:r>
            <a:r>
              <a:rPr lang="en-US" sz="1800" i="0" dirty="0"/>
              <a:t> </a:t>
            </a:r>
            <a:r>
              <a:rPr lang="en-US" sz="1800" i="0" dirty="0" smtClean="0"/>
              <a:t>SSSR </a:t>
            </a:r>
            <a:r>
              <a:rPr lang="en-US" sz="1800" i="0" dirty="0" err="1" smtClean="0"/>
              <a:t>prezidenti</a:t>
            </a:r>
            <a:r>
              <a:rPr lang="en-US" sz="1800" i="0" dirty="0" smtClean="0"/>
              <a:t> </a:t>
            </a:r>
            <a:r>
              <a:rPr lang="uz-Cyrl-UZ" sz="1800" i="0" dirty="0" smtClean="0"/>
              <a:t>           </a:t>
            </a:r>
            <a:r>
              <a:rPr lang="en-US" sz="1800" i="0" dirty="0" smtClean="0"/>
              <a:t>M</a:t>
            </a:r>
            <a:r>
              <a:rPr lang="en-US" sz="1800" i="0" dirty="0"/>
              <a:t>. </a:t>
            </a:r>
            <a:r>
              <a:rPr lang="en-US" sz="1800" i="0" dirty="0" err="1"/>
              <a:t>Gorbachyov</a:t>
            </a:r>
            <a:r>
              <a:rPr lang="en-US" sz="1800" i="0" dirty="0"/>
              <a:t> </a:t>
            </a:r>
            <a:r>
              <a:rPr lang="en-US" sz="1800" i="0" dirty="0" err="1"/>
              <a:t>davlat</a:t>
            </a:r>
            <a:endParaRPr lang="en-US" sz="1800" i="0" dirty="0"/>
          </a:p>
          <a:p>
            <a:pPr algn="just"/>
            <a:r>
              <a:rPr lang="en-US" sz="1800" i="0" dirty="0" err="1"/>
              <a:t>boshlig‘i</a:t>
            </a:r>
            <a:r>
              <a:rPr lang="en-US" sz="1800" i="0" dirty="0"/>
              <a:t> </a:t>
            </a:r>
            <a:r>
              <a:rPr lang="en-US" sz="1800" i="0" dirty="0" err="1"/>
              <a:t>vakolatlarini</a:t>
            </a:r>
            <a:r>
              <a:rPr lang="en-US" sz="1800" i="0" dirty="0"/>
              <a:t> </a:t>
            </a:r>
            <a:r>
              <a:rPr lang="en-US" sz="1800" i="0" dirty="0" err="1"/>
              <a:t>o‘zidan</a:t>
            </a:r>
            <a:r>
              <a:rPr lang="en-US" sz="1800" i="0" dirty="0"/>
              <a:t> </a:t>
            </a:r>
            <a:r>
              <a:rPr lang="en-US" sz="1800" i="0" dirty="0" err="1"/>
              <a:t>soqit</a:t>
            </a:r>
            <a:r>
              <a:rPr lang="en-US" sz="1800" i="0" dirty="0"/>
              <a:t> </a:t>
            </a:r>
            <a:r>
              <a:rPr lang="en-US" sz="1800" i="0" dirty="0" err="1"/>
              <a:t>qilganligi</a:t>
            </a:r>
            <a:r>
              <a:rPr lang="en-US" sz="1800" i="0" dirty="0"/>
              <a:t> </a:t>
            </a:r>
            <a:r>
              <a:rPr lang="en-US" sz="1800" i="0" dirty="0" err="1"/>
              <a:t>to‘g‘risida</a:t>
            </a:r>
            <a:r>
              <a:rPr lang="en-US" sz="1800" i="0" dirty="0"/>
              <a:t> </a:t>
            </a:r>
            <a:r>
              <a:rPr lang="en-US" sz="1800" i="0" dirty="0" err="1"/>
              <a:t>bayonot</a:t>
            </a:r>
            <a:r>
              <a:rPr lang="en-US" sz="1800" i="0" dirty="0"/>
              <a:t> </a:t>
            </a:r>
            <a:r>
              <a:rPr lang="en-US" sz="1800" i="0" dirty="0" err="1"/>
              <a:t>berdi</a:t>
            </a:r>
            <a:r>
              <a:rPr lang="en-US" sz="1800" i="0" dirty="0"/>
              <a:t>.</a:t>
            </a:r>
            <a:endParaRPr lang="ru-RU" sz="1800" dirty="0"/>
          </a:p>
        </p:txBody>
      </p:sp>
      <p:pic>
        <p:nvPicPr>
          <p:cNvPr id="2050" name="Picture 2" descr="Михаил Сергеевич Горбачё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0" y="631825"/>
            <a:ext cx="1875539" cy="236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45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2023" y="1925638"/>
            <a:ext cx="1246560" cy="316038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92364"/>
            <a:ext cx="2971800" cy="2431435"/>
          </a:xfrm>
        </p:spPr>
        <p:txBody>
          <a:bodyPr/>
          <a:lstStyle/>
          <a:p>
            <a:r>
              <a:rPr lang="en-US" i="0" dirty="0" smtClean="0"/>
              <a:t>   </a:t>
            </a:r>
          </a:p>
          <a:p>
            <a:pPr algn="ctr"/>
            <a:r>
              <a:rPr lang="en-US" i="0" dirty="0" smtClean="0"/>
              <a:t>       </a:t>
            </a:r>
            <a:r>
              <a:rPr lang="en-US" sz="1600" i="0" dirty="0" smtClean="0"/>
              <a:t>1991-yil </a:t>
            </a:r>
            <a:r>
              <a:rPr lang="en-US" sz="1600" i="0" dirty="0" err="1"/>
              <a:t>dekabrda</a:t>
            </a:r>
            <a:r>
              <a:rPr lang="en-US" sz="1600" i="0" dirty="0"/>
              <a:t> </a:t>
            </a:r>
            <a:r>
              <a:rPr lang="en-US" sz="1600" i="0" dirty="0" err="1"/>
              <a:t>Turkmaniston</a:t>
            </a:r>
            <a:r>
              <a:rPr lang="en-US" sz="1600" i="0" dirty="0"/>
              <a:t> </a:t>
            </a:r>
            <a:r>
              <a:rPr lang="en-US" sz="1600" i="0" dirty="0" err="1" smtClean="0"/>
              <a:t>poytaxti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Ashxobod</a:t>
            </a:r>
            <a:r>
              <a:rPr lang="en-US" sz="1600" i="0" dirty="0" smtClean="0"/>
              <a:t> </a:t>
            </a:r>
            <a:r>
              <a:rPr lang="en-US" sz="1600" i="0" dirty="0" err="1"/>
              <a:t>shahrida</a:t>
            </a:r>
            <a:r>
              <a:rPr lang="en-US" sz="1600" i="0" dirty="0"/>
              <a:t> </a:t>
            </a:r>
            <a:r>
              <a:rPr lang="en-US" sz="1600" i="0" dirty="0" err="1"/>
              <a:t>beshta</a:t>
            </a:r>
            <a:r>
              <a:rPr lang="en-US" sz="1600" i="0" dirty="0"/>
              <a:t> </a:t>
            </a:r>
            <a:r>
              <a:rPr lang="en-US" sz="1600" i="0" dirty="0" err="1" smtClean="0"/>
              <a:t>Markaziy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Osiyo</a:t>
            </a:r>
            <a:r>
              <a:rPr lang="en-US" sz="1600" i="0" dirty="0" smtClean="0"/>
              <a:t> </a:t>
            </a:r>
            <a:r>
              <a:rPr lang="en-US" sz="1600" i="0" dirty="0" err="1"/>
              <a:t>respublikalari</a:t>
            </a:r>
            <a:r>
              <a:rPr lang="en-US" sz="1600" i="0" dirty="0"/>
              <a:t> </a:t>
            </a:r>
            <a:r>
              <a:rPr lang="en-US" sz="1600" i="0" dirty="0" err="1" smtClean="0"/>
              <a:t>rahbarlarining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uchrashuvi</a:t>
            </a:r>
            <a:r>
              <a:rPr lang="en-US" sz="1600" i="0" dirty="0" smtClean="0"/>
              <a:t> </a:t>
            </a:r>
            <a:r>
              <a:rPr lang="en-US" sz="1600" i="0" dirty="0" err="1"/>
              <a:t>bo‘lib</a:t>
            </a:r>
            <a:r>
              <a:rPr lang="en-US" sz="1600" i="0" dirty="0"/>
              <a:t>, </a:t>
            </a:r>
            <a:r>
              <a:rPr lang="en-US" sz="1600" i="0" dirty="0" err="1"/>
              <a:t>unda</a:t>
            </a:r>
            <a:r>
              <a:rPr lang="en-US" sz="1600" i="0" dirty="0"/>
              <a:t> </a:t>
            </a:r>
            <a:r>
              <a:rPr lang="en-US" sz="1600" i="0" dirty="0" err="1"/>
              <a:t>a’zo</a:t>
            </a:r>
            <a:r>
              <a:rPr lang="en-US" sz="1600" i="0" dirty="0"/>
              <a:t> </a:t>
            </a:r>
            <a:r>
              <a:rPr lang="en-US" sz="1600" i="0" dirty="0" err="1" smtClean="0"/>
              <a:t>davlatlarning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tengligi</a:t>
            </a:r>
            <a:r>
              <a:rPr lang="en-US" sz="1600" i="0" dirty="0" smtClean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barchasining</a:t>
            </a:r>
            <a:r>
              <a:rPr lang="en-US" sz="1600" i="0" dirty="0"/>
              <a:t> </a:t>
            </a:r>
            <a:r>
              <a:rPr lang="en-US" sz="1600" i="0" dirty="0" smtClean="0"/>
              <a:t>MDH </a:t>
            </a:r>
            <a:r>
              <a:rPr lang="en-US" sz="1600" i="0" dirty="0" err="1" smtClean="0"/>
              <a:t>ta’sischisi</a:t>
            </a:r>
            <a:r>
              <a:rPr lang="en-US" sz="1600" i="0" dirty="0" smtClean="0"/>
              <a:t> </a:t>
            </a:r>
            <a:r>
              <a:rPr lang="en-US" sz="1600" i="0" dirty="0" err="1"/>
              <a:t>sifatida</a:t>
            </a:r>
            <a:r>
              <a:rPr lang="en-US" sz="1600" i="0" dirty="0"/>
              <a:t> </a:t>
            </a:r>
            <a:r>
              <a:rPr lang="en-US" sz="1600" i="0" dirty="0" err="1"/>
              <a:t>ittifoqqa</a:t>
            </a:r>
            <a:r>
              <a:rPr lang="en-US" sz="1600" i="0" dirty="0"/>
              <a:t> </a:t>
            </a:r>
            <a:r>
              <a:rPr lang="en-US" sz="1600" i="0" dirty="0" err="1" smtClean="0"/>
              <a:t>qo‘shilishi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ma’lum</a:t>
            </a:r>
            <a:r>
              <a:rPr lang="en-US" sz="1600" i="0" dirty="0" smtClean="0"/>
              <a:t> </a:t>
            </a:r>
            <a:r>
              <a:rPr lang="en-US" sz="1600" i="0" dirty="0" err="1"/>
              <a:t>qilindi</a:t>
            </a:r>
            <a:r>
              <a:rPr lang="en-US" sz="1600" i="0" dirty="0"/>
              <a:t>.</a:t>
            </a:r>
            <a:endParaRPr lang="ru-RU" sz="1600" dirty="0"/>
          </a:p>
        </p:txBody>
      </p:sp>
      <p:pic>
        <p:nvPicPr>
          <p:cNvPr id="3074" name="Picture 2" descr="Город Детства и Юности.(Фото старого Ашхабада). | OK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1" y="555625"/>
            <a:ext cx="237172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1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2501" y="479425"/>
            <a:ext cx="1972558" cy="25907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555625"/>
            <a:ext cx="2971799" cy="2369880"/>
          </a:xfrm>
        </p:spPr>
        <p:txBody>
          <a:bodyPr/>
          <a:lstStyle/>
          <a:p>
            <a:pPr algn="just"/>
            <a:r>
              <a:rPr lang="en-US" i="0" dirty="0" smtClean="0"/>
              <a:t>    1991-yil </a:t>
            </a:r>
            <a:r>
              <a:rPr lang="en-US" i="0" dirty="0" err="1"/>
              <a:t>dekabrda</a:t>
            </a:r>
            <a:r>
              <a:rPr lang="en-US" i="0" dirty="0"/>
              <a:t> </a:t>
            </a:r>
            <a:r>
              <a:rPr lang="en-US" i="0" dirty="0" err="1" smtClean="0"/>
              <a:t>Qozog‘istonning</a:t>
            </a:r>
            <a:r>
              <a:rPr lang="en-US" i="0" dirty="0" smtClean="0"/>
              <a:t> </a:t>
            </a:r>
            <a:r>
              <a:rPr lang="en-US" i="0" dirty="0" err="1"/>
              <a:t>Olmaota</a:t>
            </a:r>
            <a:r>
              <a:rPr lang="en-US" i="0" dirty="0"/>
              <a:t> </a:t>
            </a:r>
            <a:r>
              <a:rPr lang="en-US" i="0" dirty="0" err="1"/>
              <a:t>shahrida</a:t>
            </a:r>
            <a:r>
              <a:rPr lang="en-US" i="0" dirty="0"/>
              <a:t> </a:t>
            </a:r>
            <a:r>
              <a:rPr lang="en-US" i="0" dirty="0" err="1" smtClean="0"/>
              <a:t>bo‘lib</a:t>
            </a:r>
            <a:r>
              <a:rPr lang="en-US" i="0" dirty="0" smtClean="0"/>
              <a:t> </a:t>
            </a:r>
            <a:r>
              <a:rPr lang="en-US" i="0" dirty="0" err="1" smtClean="0"/>
              <a:t>o‘tgan</a:t>
            </a:r>
            <a:r>
              <a:rPr lang="en-US" i="0" dirty="0" smtClean="0"/>
              <a:t> </a:t>
            </a:r>
            <a:r>
              <a:rPr lang="en-US" i="0" dirty="0" err="1"/>
              <a:t>uchra</a:t>
            </a:r>
            <a:r>
              <a:rPr lang="en-US" i="0" dirty="0"/>
              <a:t> </a:t>
            </a:r>
            <a:r>
              <a:rPr lang="en-US" i="0" dirty="0" err="1"/>
              <a:t>shuvda</a:t>
            </a:r>
            <a:r>
              <a:rPr lang="en-US" i="0" dirty="0"/>
              <a:t> </a:t>
            </a:r>
            <a:r>
              <a:rPr lang="en-US" i="0" dirty="0" err="1"/>
              <a:t>Deklaratsiya</a:t>
            </a:r>
            <a:r>
              <a:rPr lang="en-US" i="0" dirty="0"/>
              <a:t> </a:t>
            </a:r>
            <a:r>
              <a:rPr lang="en-US" i="0" dirty="0" err="1" smtClean="0"/>
              <a:t>qabul</a:t>
            </a:r>
            <a:r>
              <a:rPr lang="en-US" i="0" dirty="0"/>
              <a:t> </a:t>
            </a:r>
            <a:r>
              <a:rPr lang="en-US" i="0" dirty="0" err="1" smtClean="0"/>
              <a:t>qilinib</a:t>
            </a:r>
            <a:r>
              <a:rPr lang="en-US" i="0" dirty="0"/>
              <a:t>, SSSR </a:t>
            </a:r>
            <a:r>
              <a:rPr lang="en-US" i="0" dirty="0" err="1"/>
              <a:t>xalqaro</a:t>
            </a:r>
            <a:r>
              <a:rPr lang="en-US" i="0" dirty="0"/>
              <a:t> </a:t>
            </a:r>
            <a:r>
              <a:rPr lang="en-US" i="0" dirty="0" err="1"/>
              <a:t>huquq</a:t>
            </a:r>
            <a:r>
              <a:rPr lang="en-US" i="0" dirty="0"/>
              <a:t> </a:t>
            </a:r>
            <a:r>
              <a:rPr lang="en-US" i="0" dirty="0" err="1"/>
              <a:t>subyekti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geosiyosiy</a:t>
            </a:r>
            <a:r>
              <a:rPr lang="en-US" i="0" dirty="0"/>
              <a:t> </a:t>
            </a:r>
            <a:r>
              <a:rPr lang="en-US" i="0" dirty="0" err="1"/>
              <a:t>reallik</a:t>
            </a:r>
            <a:r>
              <a:rPr lang="en-US" i="0" dirty="0"/>
              <a:t> </a:t>
            </a:r>
            <a:r>
              <a:rPr lang="en-US" i="0" dirty="0" err="1" smtClean="0"/>
              <a:t>sifatida</a:t>
            </a:r>
            <a:r>
              <a:rPr lang="en-US" i="0" dirty="0" smtClean="0"/>
              <a:t> </a:t>
            </a:r>
            <a:r>
              <a:rPr lang="en-US" i="0" dirty="0" err="1" smtClean="0"/>
              <a:t>o‘z</a:t>
            </a:r>
            <a:r>
              <a:rPr lang="en-US" i="0" dirty="0" smtClean="0"/>
              <a:t> </a:t>
            </a:r>
            <a:r>
              <a:rPr lang="en-US" i="0" dirty="0" err="1"/>
              <a:t>faoliyatini</a:t>
            </a:r>
            <a:r>
              <a:rPr lang="en-US" i="0" dirty="0"/>
              <a:t> </a:t>
            </a:r>
            <a:r>
              <a:rPr lang="en-US" i="0" dirty="0" err="1"/>
              <a:t>tugatganligi</a:t>
            </a:r>
            <a:r>
              <a:rPr lang="en-US" i="0" dirty="0"/>
              <a:t> </a:t>
            </a:r>
            <a:r>
              <a:rPr lang="en-US" i="0" dirty="0" err="1"/>
              <a:t>ta’kidlandi</a:t>
            </a:r>
            <a:r>
              <a:rPr lang="en-US" i="0" dirty="0"/>
              <a:t>. </a:t>
            </a:r>
            <a:endParaRPr lang="en-US" i="0" dirty="0" smtClean="0"/>
          </a:p>
          <a:p>
            <a:pPr algn="just"/>
            <a:r>
              <a:rPr lang="en-US" i="0" dirty="0" smtClean="0"/>
              <a:t>Shu </a:t>
            </a:r>
            <a:r>
              <a:rPr lang="en-US" i="0" dirty="0" err="1"/>
              <a:t>yil</a:t>
            </a:r>
            <a:r>
              <a:rPr lang="en-US" i="0" dirty="0"/>
              <a:t> </a:t>
            </a:r>
            <a:r>
              <a:rPr lang="en-US" i="0" dirty="0" err="1"/>
              <a:t>oxirigacha</a:t>
            </a:r>
            <a:r>
              <a:rPr lang="en-US" i="0" dirty="0"/>
              <a:t> </a:t>
            </a:r>
            <a:r>
              <a:rPr lang="en-US" i="0" dirty="0" err="1" smtClean="0"/>
              <a:t>Boltiqbo‘yi</a:t>
            </a:r>
            <a:r>
              <a:rPr lang="en-US" i="0" dirty="0" smtClean="0"/>
              <a:t> </a:t>
            </a:r>
            <a:r>
              <a:rPr lang="en-US" i="0" dirty="0" err="1" smtClean="0"/>
              <a:t>respublikalari</a:t>
            </a:r>
            <a:r>
              <a:rPr lang="en-US" i="0" dirty="0" smtClean="0"/>
              <a:t> </a:t>
            </a:r>
            <a:r>
              <a:rPr lang="en-US" i="0" dirty="0"/>
              <a:t>– </a:t>
            </a:r>
            <a:r>
              <a:rPr lang="en-US" i="0" dirty="0" err="1"/>
              <a:t>Latviya</a:t>
            </a:r>
            <a:r>
              <a:rPr lang="en-US" i="0" dirty="0"/>
              <a:t>, </a:t>
            </a:r>
            <a:r>
              <a:rPr lang="en-US" i="0" dirty="0" err="1"/>
              <a:t>Litva</a:t>
            </a:r>
            <a:r>
              <a:rPr lang="en-US" i="0" dirty="0"/>
              <a:t>, </a:t>
            </a:r>
            <a:r>
              <a:rPr lang="en-US" i="0" dirty="0" err="1"/>
              <a:t>Estoniyadan</a:t>
            </a:r>
            <a:r>
              <a:rPr lang="en-US" i="0" dirty="0"/>
              <a:t> </a:t>
            </a:r>
            <a:r>
              <a:rPr lang="en-US" i="0" dirty="0" err="1"/>
              <a:t>tashqari</a:t>
            </a:r>
            <a:r>
              <a:rPr lang="en-US" i="0" dirty="0"/>
              <a:t> </a:t>
            </a:r>
            <a:r>
              <a:rPr lang="en-US" i="0" dirty="0" err="1"/>
              <a:t>barcha</a:t>
            </a:r>
            <a:r>
              <a:rPr lang="en-US" i="0" dirty="0"/>
              <a:t> </a:t>
            </a:r>
            <a:r>
              <a:rPr lang="en-US" i="0" dirty="0" err="1"/>
              <a:t>sobiq</a:t>
            </a:r>
            <a:endParaRPr lang="en-US" i="0" dirty="0"/>
          </a:p>
          <a:p>
            <a:pPr algn="just"/>
            <a:r>
              <a:rPr lang="sv-SE" i="0" dirty="0"/>
              <a:t>sovet respublikalari MDH tarkibiga kirdi.</a:t>
            </a:r>
            <a:endParaRPr lang="ru-RU" dirty="0"/>
          </a:p>
        </p:txBody>
      </p:sp>
      <p:pic>
        <p:nvPicPr>
          <p:cNvPr id="4098" name="Picture 2" descr="https://kaktakto.com/wp-content/uploads/2019/03/opera-i-balet1957-1024x66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680" y="581479"/>
            <a:ext cx="2362200" cy="241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6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5899" y="587548"/>
            <a:ext cx="1439159" cy="217787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949699" y="2765424"/>
            <a:ext cx="1515359" cy="138499"/>
          </a:xfrm>
        </p:spPr>
        <p:txBody>
          <a:bodyPr/>
          <a:lstStyle/>
          <a:p>
            <a:r>
              <a:rPr lang="en-US" sz="900" dirty="0" err="1" smtClean="0"/>
              <a:t>kkkZZZZkkkk</a:t>
            </a:r>
            <a:endParaRPr lang="ru-RU" sz="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555625"/>
            <a:ext cx="3733798" cy="2215991"/>
          </a:xfrm>
        </p:spPr>
        <p:txBody>
          <a:bodyPr/>
          <a:lstStyle/>
          <a:p>
            <a:pPr algn="just"/>
            <a:r>
              <a:rPr lang="en-US" i="0" dirty="0" smtClean="0"/>
              <a:t>   </a:t>
            </a:r>
            <a:r>
              <a:rPr lang="en-US" sz="1600" i="0" dirty="0" smtClean="0"/>
              <a:t>Ammo </a:t>
            </a:r>
            <a:r>
              <a:rPr lang="en-US" sz="1600" i="0" dirty="0" err="1"/>
              <a:t>Gruziya</a:t>
            </a:r>
            <a:r>
              <a:rPr lang="en-US" sz="1600" i="0" dirty="0"/>
              <a:t> 2008-yili,</a:t>
            </a:r>
          </a:p>
          <a:p>
            <a:pPr algn="just"/>
            <a:r>
              <a:rPr lang="en-US" sz="1600" i="0" dirty="0" err="1"/>
              <a:t>Ukraina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2014-yildan MDH </a:t>
            </a:r>
            <a:r>
              <a:rPr lang="en-US" sz="1600" i="0" dirty="0" err="1"/>
              <a:t>faoliyatida</a:t>
            </a:r>
            <a:r>
              <a:rPr lang="en-US" sz="1600" i="0" dirty="0"/>
              <a:t> </a:t>
            </a:r>
            <a:r>
              <a:rPr lang="en-US" sz="1600" i="0" dirty="0" err="1" smtClean="0"/>
              <a:t>qatnashmasligini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ma’lum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qildi</a:t>
            </a:r>
            <a:r>
              <a:rPr lang="en-US" sz="1600" i="0" dirty="0"/>
              <a:t>. </a:t>
            </a:r>
            <a:r>
              <a:rPr lang="en-US" sz="1600" i="0" dirty="0" err="1"/>
              <a:t>Mo‘g‘uliston</a:t>
            </a:r>
            <a:r>
              <a:rPr lang="en-US" sz="1600" i="0" dirty="0"/>
              <a:t> </a:t>
            </a:r>
            <a:r>
              <a:rPr lang="en-US" sz="1600" i="0" dirty="0" err="1"/>
              <a:t>MDHning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qator</a:t>
            </a:r>
            <a:r>
              <a:rPr lang="en-US" sz="1600" i="0" dirty="0"/>
              <a:t> </a:t>
            </a:r>
            <a:r>
              <a:rPr lang="en-US" sz="1600" i="0" dirty="0" err="1"/>
              <a:t>tuzilmalarida</a:t>
            </a:r>
            <a:r>
              <a:rPr lang="en-US" sz="1600" i="0" dirty="0"/>
              <a:t> </a:t>
            </a:r>
            <a:r>
              <a:rPr lang="en-US" sz="1600" i="0" dirty="0" err="1"/>
              <a:t>kuzatuvchi</a:t>
            </a:r>
            <a:r>
              <a:rPr lang="en-US" sz="1600" i="0" dirty="0"/>
              <a:t> </a:t>
            </a:r>
            <a:r>
              <a:rPr lang="en-US" sz="1600" i="0" dirty="0" err="1" smtClean="0"/>
              <a:t>sifatida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ishtirok</a:t>
            </a:r>
            <a:r>
              <a:rPr lang="en-US" sz="1600" i="0" dirty="0" smtClean="0"/>
              <a:t> </a:t>
            </a:r>
            <a:r>
              <a:rPr lang="en-US" sz="1600" i="0" dirty="0" err="1"/>
              <a:t>etib</a:t>
            </a:r>
            <a:r>
              <a:rPr lang="en-US" sz="1600" i="0" dirty="0"/>
              <a:t> </a:t>
            </a:r>
            <a:r>
              <a:rPr lang="en-US" sz="1600" i="0" dirty="0" err="1"/>
              <a:t>kelmoqda</a:t>
            </a:r>
            <a:r>
              <a:rPr lang="en-US" sz="1600" i="0" dirty="0"/>
              <a:t>. 2008-yili </a:t>
            </a:r>
            <a:r>
              <a:rPr lang="en-US" sz="1600" i="0" dirty="0" err="1"/>
              <a:t>Afg‘oniston</a:t>
            </a:r>
            <a:r>
              <a:rPr lang="en-US" sz="1600" i="0" dirty="0"/>
              <a:t> </a:t>
            </a:r>
            <a:r>
              <a:rPr lang="en-US" sz="1600" i="0" dirty="0" err="1"/>
              <a:t>MDHga</a:t>
            </a:r>
            <a:r>
              <a:rPr lang="en-US" sz="1600" i="0" dirty="0"/>
              <a:t> </a:t>
            </a:r>
            <a:r>
              <a:rPr lang="en-US" sz="1600" i="0" dirty="0" err="1" smtClean="0"/>
              <a:t>kirish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istagini</a:t>
            </a:r>
            <a:r>
              <a:rPr lang="en-US" sz="1600" i="0" dirty="0" smtClean="0"/>
              <a:t> </a:t>
            </a:r>
            <a:r>
              <a:rPr lang="en-US" sz="1600" i="0" dirty="0" err="1"/>
              <a:t>bildirib</a:t>
            </a:r>
            <a:r>
              <a:rPr lang="en-US" sz="1600" i="0" dirty="0"/>
              <a:t>, </a:t>
            </a:r>
            <a:r>
              <a:rPr lang="en-US" sz="1600" i="0" dirty="0" err="1"/>
              <a:t>hozir</a:t>
            </a:r>
            <a:r>
              <a:rPr lang="en-US" sz="1600" i="0" dirty="0"/>
              <a:t> MDH </a:t>
            </a:r>
            <a:r>
              <a:rPr lang="en-US" sz="1600" i="0" dirty="0" err="1" smtClean="0"/>
              <a:t>parlamentlararo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assambleyasida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kuzatuvchi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sifatida</a:t>
            </a:r>
            <a:r>
              <a:rPr lang="en-US" sz="1600" i="0" dirty="0" smtClean="0"/>
              <a:t> </a:t>
            </a:r>
            <a:r>
              <a:rPr lang="en-US" sz="1600" i="0" dirty="0" err="1"/>
              <a:t>ishtirok</a:t>
            </a:r>
            <a:r>
              <a:rPr lang="en-US" sz="1600" i="0" dirty="0"/>
              <a:t> </a:t>
            </a:r>
            <a:r>
              <a:rPr lang="en-US" sz="1600" i="0" dirty="0" err="1" smtClean="0"/>
              <a:t>etmoqda</a:t>
            </a:r>
            <a:r>
              <a:rPr lang="uz-Cyrl-UZ" sz="1600" i="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2652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399" cy="430887"/>
          </a:xfrm>
        </p:spPr>
        <p:txBody>
          <a:bodyPr/>
          <a:lstStyle/>
          <a:p>
            <a:pPr algn="ctr"/>
            <a:r>
              <a:rPr lang="en-US" sz="2800" dirty="0"/>
              <a:t> </a:t>
            </a:r>
            <a:r>
              <a:rPr lang="en-US" sz="2000" dirty="0"/>
              <a:t>SSSR </a:t>
            </a:r>
            <a:r>
              <a:rPr lang="en-US" sz="2000" dirty="0" err="1"/>
              <a:t>tarqalgandan</a:t>
            </a:r>
            <a:r>
              <a:rPr lang="en-US" sz="2000" dirty="0"/>
              <a:t> </a:t>
            </a:r>
            <a:r>
              <a:rPr lang="en-US" sz="2000" dirty="0" err="1"/>
              <a:t>keyingi</a:t>
            </a:r>
            <a:r>
              <a:rPr lang="en-US" sz="2000" dirty="0"/>
              <a:t> </a:t>
            </a:r>
            <a:r>
              <a:rPr lang="en-US" sz="2000" dirty="0" err="1" smtClean="0"/>
              <a:t>muammolar</a:t>
            </a:r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53999" y="708025"/>
            <a:ext cx="5257799" cy="2215991"/>
          </a:xfrm>
        </p:spPr>
        <p:txBody>
          <a:bodyPr/>
          <a:lstStyle/>
          <a:p>
            <a:pPr algn="just"/>
            <a:r>
              <a:rPr lang="en-US" sz="1800" i="0" dirty="0" smtClean="0"/>
              <a:t>   SSSR </a:t>
            </a:r>
            <a:r>
              <a:rPr lang="en-US" sz="1800" i="0" dirty="0" err="1" smtClean="0"/>
              <a:t>parchalangandan</a:t>
            </a:r>
            <a:r>
              <a:rPr lang="en-US" sz="1800" i="0" dirty="0"/>
              <a:t> </a:t>
            </a:r>
            <a:r>
              <a:rPr lang="en-US" sz="1800" i="0" dirty="0" err="1" smtClean="0"/>
              <a:t>keyin</a:t>
            </a:r>
            <a:r>
              <a:rPr lang="en-US" sz="1800" i="0" dirty="0" smtClean="0"/>
              <a:t> </a:t>
            </a:r>
            <a:r>
              <a:rPr lang="en-US" sz="1800" i="0" dirty="0" err="1"/>
              <a:t>tashkil</a:t>
            </a:r>
            <a:r>
              <a:rPr lang="en-US" sz="1800" i="0" dirty="0"/>
              <a:t> </a:t>
            </a:r>
            <a:r>
              <a:rPr lang="en-US" sz="1800" i="0" dirty="0" err="1"/>
              <a:t>topgan</a:t>
            </a:r>
            <a:r>
              <a:rPr lang="en-US" sz="1800" i="0" dirty="0"/>
              <a:t> </a:t>
            </a:r>
            <a:r>
              <a:rPr lang="en-US" sz="1800" i="0" dirty="0" err="1"/>
              <a:t>mustaqil</a:t>
            </a:r>
            <a:r>
              <a:rPr lang="en-US" sz="1800" i="0" dirty="0"/>
              <a:t> </a:t>
            </a:r>
            <a:r>
              <a:rPr lang="en-US" sz="1800" i="0" dirty="0" err="1"/>
              <a:t>davlatlarda</a:t>
            </a:r>
            <a:r>
              <a:rPr lang="en-US" sz="1800" i="0" dirty="0"/>
              <a:t> </a:t>
            </a:r>
            <a:r>
              <a:rPr lang="en-US" sz="1800" i="0" dirty="0" err="1"/>
              <a:t>bir</a:t>
            </a:r>
            <a:r>
              <a:rPr lang="en-US" sz="1800" i="0" dirty="0"/>
              <a:t> </a:t>
            </a:r>
            <a:r>
              <a:rPr lang="en-US" sz="1800" i="0" dirty="0" err="1"/>
              <a:t>qator</a:t>
            </a:r>
            <a:r>
              <a:rPr lang="en-US" sz="1800" i="0" dirty="0"/>
              <a:t> </a:t>
            </a:r>
            <a:r>
              <a:rPr lang="en-US" sz="1800" i="0" dirty="0" err="1" smtClean="0"/>
              <a:t>muammolar</a:t>
            </a:r>
            <a:r>
              <a:rPr lang="uz-Cyrl-UZ" sz="1800" i="0" dirty="0"/>
              <a:t> </a:t>
            </a:r>
            <a:r>
              <a:rPr lang="en-US" sz="1800" i="0" dirty="0" err="1" smtClean="0"/>
              <a:t>vujudga</a:t>
            </a:r>
            <a:r>
              <a:rPr lang="en-US" sz="1800" i="0" dirty="0" smtClean="0"/>
              <a:t> </a:t>
            </a:r>
            <a:r>
              <a:rPr lang="en-US" sz="1800" i="0" dirty="0" err="1"/>
              <a:t>keldi</a:t>
            </a:r>
            <a:r>
              <a:rPr lang="en-US" sz="1800" i="0" dirty="0"/>
              <a:t>. </a:t>
            </a:r>
            <a:r>
              <a:rPr lang="en-US" sz="1800" i="0" dirty="0" err="1"/>
              <a:t>Shulardan</a:t>
            </a:r>
            <a:r>
              <a:rPr lang="en-US" sz="1800" i="0" dirty="0"/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birinchisi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siyosiy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rivojlanish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bilan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 smtClean="0">
                <a:solidFill>
                  <a:srgbClr val="FF0000"/>
                </a:solidFill>
              </a:rPr>
              <a:t>bog‘liq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 smtClean="0">
                <a:solidFill>
                  <a:srgbClr val="FF0000"/>
                </a:solidFill>
              </a:rPr>
              <a:t>edi</a:t>
            </a:r>
            <a:r>
              <a:rPr lang="en-US" sz="1800" i="0" dirty="0"/>
              <a:t>. </a:t>
            </a:r>
            <a:r>
              <a:rPr lang="en-US" sz="1800" i="0" dirty="0" err="1"/>
              <a:t>Sobiq</a:t>
            </a:r>
            <a:r>
              <a:rPr lang="en-US" sz="1800" i="0" dirty="0"/>
              <a:t> SSSR </a:t>
            </a:r>
            <a:r>
              <a:rPr lang="en-US" sz="1800" i="0" dirty="0" err="1"/>
              <a:t>hududida</a:t>
            </a:r>
            <a:r>
              <a:rPr lang="en-US" sz="1800" i="0" dirty="0"/>
              <a:t> </a:t>
            </a:r>
            <a:r>
              <a:rPr lang="en-US" sz="1800" i="0" dirty="0" err="1"/>
              <a:t>tashkil</a:t>
            </a:r>
            <a:r>
              <a:rPr lang="en-US" sz="1800" i="0" dirty="0"/>
              <a:t> </a:t>
            </a:r>
            <a:r>
              <a:rPr lang="en-US" sz="1800" i="0" dirty="0" err="1"/>
              <a:t>topgan</a:t>
            </a:r>
            <a:r>
              <a:rPr lang="en-US" sz="1800" i="0" dirty="0"/>
              <a:t> </a:t>
            </a:r>
            <a:r>
              <a:rPr lang="en-US" sz="1800" i="0" dirty="0" err="1"/>
              <a:t>mustaqil</a:t>
            </a:r>
            <a:r>
              <a:rPr lang="en-US" sz="1800" i="0" dirty="0"/>
              <a:t> </a:t>
            </a:r>
            <a:r>
              <a:rPr lang="en-US" sz="1800" i="0" dirty="0" err="1"/>
              <a:t>davlatlarda</a:t>
            </a:r>
            <a:r>
              <a:rPr lang="en-US" sz="1800" i="0" dirty="0"/>
              <a:t> </a:t>
            </a:r>
            <a:r>
              <a:rPr lang="en-US" sz="1800" i="0" dirty="0" err="1" smtClean="0"/>
              <a:t>siyosiy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jihatdan</a:t>
            </a:r>
            <a:r>
              <a:rPr lang="en-US" sz="1800" i="0" dirty="0" smtClean="0"/>
              <a:t> </a:t>
            </a:r>
            <a:r>
              <a:rPr lang="en-US" sz="1800" b="1" i="0" dirty="0" err="1" smtClean="0">
                <a:solidFill>
                  <a:srgbClr val="FF0000"/>
                </a:solidFill>
              </a:rPr>
              <a:t>demokratik</a:t>
            </a:r>
            <a:r>
              <a:rPr lang="en-US" sz="1800" b="1" i="0" dirty="0" smtClean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tizimning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qaror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topishi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juda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og‘ir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 smtClean="0">
                <a:solidFill>
                  <a:srgbClr val="FF0000"/>
                </a:solidFill>
              </a:rPr>
              <a:t>kechdi</a:t>
            </a:r>
            <a:r>
              <a:rPr lang="en-US" sz="1800" b="1" i="0" dirty="0" smtClean="0">
                <a:solidFill>
                  <a:srgbClr val="FF0000"/>
                </a:solidFill>
              </a:rPr>
              <a:t>,</a:t>
            </a:r>
            <a:r>
              <a:rPr lang="uz-Cyrl-UZ" sz="1800" b="1" i="0" dirty="0" smtClean="0">
                <a:solidFill>
                  <a:srgbClr val="FF0000"/>
                </a:solidFill>
              </a:rPr>
              <a:t> </a:t>
            </a:r>
            <a:r>
              <a:rPr lang="en-US" sz="1800" b="1" i="0" dirty="0" err="1" smtClean="0">
                <a:solidFill>
                  <a:srgbClr val="FF0000"/>
                </a:solidFill>
              </a:rPr>
              <a:t>aksariyat</a:t>
            </a:r>
            <a:r>
              <a:rPr lang="en-US" sz="1800" b="1" i="0" dirty="0" smtClean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davlatlarda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avtoritar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rejimlar</a:t>
            </a:r>
            <a:r>
              <a:rPr lang="en-US" sz="1800" b="1" i="0" dirty="0">
                <a:solidFill>
                  <a:srgbClr val="FF0000"/>
                </a:solidFill>
              </a:rPr>
              <a:t> </a:t>
            </a:r>
            <a:r>
              <a:rPr lang="en-US" sz="1800" b="1" i="0" dirty="0" err="1">
                <a:solidFill>
                  <a:srgbClr val="FF0000"/>
                </a:solidFill>
              </a:rPr>
              <a:t>o‘rnatildi</a:t>
            </a:r>
            <a:r>
              <a:rPr lang="en-US" sz="1800" i="0" dirty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8373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20700" y="555625"/>
            <a:ext cx="4648200" cy="2585323"/>
          </a:xfrm>
        </p:spPr>
        <p:txBody>
          <a:bodyPr/>
          <a:lstStyle/>
          <a:p>
            <a:pPr algn="just"/>
            <a:r>
              <a:rPr lang="en-US" sz="2400" i="0" dirty="0" smtClean="0">
                <a:latin typeface="Times New Roman" panose="02020603050405020304" pitchFamily="18" charset="0"/>
              </a:rPr>
              <a:t>    </a:t>
            </a:r>
            <a:r>
              <a:rPr lang="en-US" sz="24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Sobiq</a:t>
            </a:r>
            <a:r>
              <a:rPr 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respublikalarining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rivojlanishi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boshqacha</a:t>
            </a:r>
            <a:r>
              <a:rPr 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kechdi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latin typeface="Arial" panose="020B0604020202020204" pitchFamily="34" charset="0"/>
                <a:cs typeface="Arial" panose="020B0604020202020204" pitchFamily="34" charset="0"/>
              </a:rPr>
              <a:t>rejali</a:t>
            </a:r>
            <a:r>
              <a:rPr lang="en-US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latin typeface="Arial" panose="020B0604020202020204" pitchFamily="34" charset="0"/>
                <a:cs typeface="Arial" panose="020B0604020202020204" pitchFamily="34" charset="0"/>
              </a:rPr>
              <a:t>iqtisodiyotining</a:t>
            </a:r>
            <a:r>
              <a:rPr lang="en-US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saqlanib</a:t>
            </a:r>
            <a:r>
              <a:rPr lang="en-US" sz="2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4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latin typeface="Arial" panose="020B0604020202020204" pitchFamily="34" charset="0"/>
                <a:cs typeface="Arial" panose="020B0604020202020204" pitchFamily="34" charset="0"/>
              </a:rPr>
              <a:t>bozor</a:t>
            </a:r>
            <a:r>
              <a:rPr lang="en-US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latin typeface="Arial" panose="020B0604020202020204" pitchFamily="34" charset="0"/>
                <a:cs typeface="Arial" panose="020B0604020202020204" pitchFamily="34" charset="0"/>
              </a:rPr>
              <a:t>iqtisodiyoti</a:t>
            </a:r>
            <a:r>
              <a:rPr lang="en-US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latin typeface="Arial" panose="020B0604020202020204" pitchFamily="34" charset="0"/>
                <a:cs typeface="Arial" panose="020B0604020202020204" pitchFamily="34" charset="0"/>
              </a:rPr>
              <a:t>yo‘lini</a:t>
            </a:r>
            <a:r>
              <a:rPr lang="en-US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tanladi</a:t>
            </a:r>
            <a:r>
              <a:rPr lang="uz-Cyrl-UZ" sz="2400" b="1" i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42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40" y="555625"/>
            <a:ext cx="5113550" cy="2585323"/>
          </a:xfrm>
        </p:spPr>
        <p:txBody>
          <a:bodyPr/>
          <a:lstStyle/>
          <a:p>
            <a:pPr algn="just"/>
            <a:r>
              <a:rPr lang="en-US" sz="2400" i="0" dirty="0" smtClean="0"/>
              <a:t>  </a:t>
            </a:r>
            <a:r>
              <a:rPr lang="en-US" sz="2400" i="0" dirty="0" err="1" smtClean="0"/>
              <a:t>SSSRning</a:t>
            </a:r>
            <a:r>
              <a:rPr lang="en-US" sz="2400" i="0" dirty="0" smtClean="0"/>
              <a:t> </a:t>
            </a:r>
            <a:r>
              <a:rPr lang="en-US" sz="2400" i="0" dirty="0" err="1"/>
              <a:t>parchalanishi</a:t>
            </a:r>
            <a:r>
              <a:rPr lang="en-US" sz="2400" i="0" dirty="0"/>
              <a:t> </a:t>
            </a:r>
            <a:r>
              <a:rPr lang="en-US" sz="2400" i="0" dirty="0" err="1"/>
              <a:t>Rossiya</a:t>
            </a:r>
            <a:r>
              <a:rPr lang="en-US" sz="2400" i="0" dirty="0"/>
              <a:t> </a:t>
            </a:r>
            <a:r>
              <a:rPr lang="en-US" sz="2400" i="0" dirty="0" err="1"/>
              <a:t>uchun</a:t>
            </a:r>
            <a:r>
              <a:rPr lang="en-US" sz="2400" i="0" dirty="0"/>
              <a:t> </a:t>
            </a:r>
            <a:r>
              <a:rPr lang="en-US" sz="2400" b="1" i="0" dirty="0" err="1"/>
              <a:t>geostrategik</a:t>
            </a:r>
            <a:r>
              <a:rPr lang="en-US" sz="2400" b="1" i="0" dirty="0"/>
              <a:t> </a:t>
            </a:r>
            <a:r>
              <a:rPr lang="en-US" sz="2400" i="0" dirty="0" err="1"/>
              <a:t>holatning</a:t>
            </a:r>
            <a:r>
              <a:rPr lang="en-US" sz="2400" i="0" dirty="0"/>
              <a:t> </a:t>
            </a:r>
            <a:r>
              <a:rPr lang="en-US" sz="2400" i="0" dirty="0" err="1" smtClean="0"/>
              <a:t>jiddiy</a:t>
            </a:r>
            <a:r>
              <a:rPr lang="en-US" sz="2400" i="0" dirty="0"/>
              <a:t> </a:t>
            </a:r>
            <a:r>
              <a:rPr lang="en-US" sz="2400" i="0" dirty="0" err="1" smtClean="0"/>
              <a:t>o‘zgarishiga</a:t>
            </a:r>
            <a:r>
              <a:rPr lang="en-US" sz="2400" i="0" dirty="0" smtClean="0"/>
              <a:t> </a:t>
            </a:r>
            <a:r>
              <a:rPr lang="en-US" sz="2400" i="0" dirty="0" err="1"/>
              <a:t>olib</a:t>
            </a:r>
            <a:r>
              <a:rPr lang="en-US" sz="2400" i="0" dirty="0"/>
              <a:t> </a:t>
            </a:r>
            <a:r>
              <a:rPr lang="en-US" sz="2400" i="0" dirty="0" err="1"/>
              <a:t>keldi</a:t>
            </a:r>
            <a:r>
              <a:rPr lang="en-US" sz="2400" i="0" dirty="0"/>
              <a:t>. </a:t>
            </a:r>
            <a:r>
              <a:rPr lang="en-US" sz="2400" i="0" dirty="0" err="1" smtClean="0"/>
              <a:t>Rossiyaning</a:t>
            </a:r>
            <a:r>
              <a:rPr lang="en-US" sz="2400" i="0" dirty="0" smtClean="0"/>
              <a:t> </a:t>
            </a:r>
            <a:r>
              <a:rPr lang="en-US" sz="2400" i="0" dirty="0" err="1"/>
              <a:t>xalqaro</a:t>
            </a:r>
            <a:r>
              <a:rPr lang="en-US" sz="2400" i="0" dirty="0"/>
              <a:t> </a:t>
            </a:r>
            <a:r>
              <a:rPr lang="en-US" sz="2400" i="0" dirty="0" err="1"/>
              <a:t>obro‘yi</a:t>
            </a:r>
            <a:r>
              <a:rPr lang="en-US" sz="2400" i="0" dirty="0"/>
              <a:t> ham </a:t>
            </a:r>
            <a:r>
              <a:rPr lang="en-US" sz="2400" i="0" dirty="0" err="1" smtClean="0"/>
              <a:t>pasayib</a:t>
            </a:r>
            <a:r>
              <a:rPr lang="en-US" sz="2400" i="0" dirty="0" smtClean="0"/>
              <a:t>, </a:t>
            </a:r>
            <a:r>
              <a:rPr lang="en-US" sz="2400" i="0" dirty="0" err="1" smtClean="0"/>
              <a:t>Yugoslaviya</a:t>
            </a:r>
            <a:r>
              <a:rPr lang="en-US" sz="2400" i="0" dirty="0"/>
              <a:t>, </a:t>
            </a:r>
            <a:r>
              <a:rPr lang="en-US" sz="2400" i="0" dirty="0" err="1"/>
              <a:t>Iroqdagi</a:t>
            </a:r>
            <a:r>
              <a:rPr lang="en-US" sz="2400" i="0" dirty="0"/>
              <a:t> </a:t>
            </a:r>
            <a:r>
              <a:rPr lang="en-US" sz="2400" i="0" dirty="0" err="1"/>
              <a:t>kabi</a:t>
            </a:r>
            <a:r>
              <a:rPr lang="en-US" sz="2400" i="0" dirty="0"/>
              <a:t> </a:t>
            </a:r>
            <a:r>
              <a:rPr lang="en-US" sz="2400" i="0" dirty="0" err="1"/>
              <a:t>keskin</a:t>
            </a:r>
            <a:r>
              <a:rPr lang="en-US" sz="2400" i="0" dirty="0"/>
              <a:t> </a:t>
            </a:r>
            <a:r>
              <a:rPr lang="en-US" sz="2400" i="0" dirty="0" err="1"/>
              <a:t>xalqaro</a:t>
            </a:r>
            <a:r>
              <a:rPr lang="en-US" sz="2400" i="0" dirty="0"/>
              <a:t> </a:t>
            </a:r>
            <a:r>
              <a:rPr lang="en-US" sz="2400" i="0" dirty="0" err="1"/>
              <a:t>muammolarni</a:t>
            </a:r>
            <a:r>
              <a:rPr lang="en-US" sz="2400" i="0" dirty="0"/>
              <a:t> </a:t>
            </a:r>
            <a:r>
              <a:rPr lang="en-US" sz="2400" i="0" dirty="0" err="1" smtClean="0"/>
              <a:t>hal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qilishda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deyarli</a:t>
            </a:r>
            <a:r>
              <a:rPr lang="en-US" sz="2400" i="0" dirty="0" smtClean="0"/>
              <a:t> </a:t>
            </a:r>
            <a:r>
              <a:rPr lang="en-US" sz="2400" i="0" dirty="0" err="1"/>
              <a:t>ishtirok</a:t>
            </a:r>
            <a:r>
              <a:rPr lang="en-US" sz="2400" i="0" dirty="0"/>
              <a:t> </a:t>
            </a:r>
            <a:r>
              <a:rPr lang="en-US" sz="2400" i="0" dirty="0" err="1"/>
              <a:t>etmadi</a:t>
            </a:r>
            <a:r>
              <a:rPr lang="en-US" sz="2400" i="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947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485</Words>
  <Application>Microsoft Office PowerPoint</Application>
  <PresentationFormat>Произвольный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Jahon tarixi</vt:lpstr>
      <vt:lpstr>Презентация PowerPoint</vt:lpstr>
      <vt:lpstr>.</vt:lpstr>
      <vt:lpstr>Презентация PowerPoint</vt:lpstr>
      <vt:lpstr>Презентация PowerPoint</vt:lpstr>
      <vt:lpstr>kkkZZZZkkkk</vt:lpstr>
      <vt:lpstr> SSSR tarqalgandan keyingi muammolar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Mustahkamlash uchun savol va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Учетная запись Майкрософт</cp:lastModifiedBy>
  <cp:revision>33</cp:revision>
  <dcterms:created xsi:type="dcterms:W3CDTF">2020-04-12T22:05:16Z</dcterms:created>
  <dcterms:modified xsi:type="dcterms:W3CDTF">2020-09-14T10:05:21Z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