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54" r:id="rId1"/>
  </p:sldMasterIdLst>
  <p:notesMasterIdLst>
    <p:notesMasterId r:id="rId19"/>
  </p:notesMasterIdLst>
  <p:sldIdLst>
    <p:sldId id="326" r:id="rId2"/>
    <p:sldId id="310" r:id="rId3"/>
    <p:sldId id="311" r:id="rId4"/>
    <p:sldId id="314" r:id="rId5"/>
    <p:sldId id="312" r:id="rId6"/>
    <p:sldId id="313" r:id="rId7"/>
    <p:sldId id="315" r:id="rId8"/>
    <p:sldId id="316" r:id="rId9"/>
    <p:sldId id="317" r:id="rId10"/>
    <p:sldId id="318" r:id="rId11"/>
    <p:sldId id="319" r:id="rId12"/>
    <p:sldId id="320" r:id="rId13"/>
    <p:sldId id="321" r:id="rId14"/>
    <p:sldId id="322" r:id="rId15"/>
    <p:sldId id="323" r:id="rId16"/>
    <p:sldId id="324" r:id="rId17"/>
    <p:sldId id="325" r:id="rId18"/>
  </p:sldIdLst>
  <p:sldSz cx="5765800" cy="3244850"/>
  <p:notesSz cx="5765800" cy="32448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1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7971" autoAdjust="0"/>
  </p:normalViewPr>
  <p:slideViewPr>
    <p:cSldViewPr>
      <p:cViewPr varScale="1">
        <p:scale>
          <a:sx n="126" d="100"/>
          <a:sy n="126" d="100"/>
        </p:scale>
        <p:origin x="1044" y="11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38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1048939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E40302-458F-4B74-A808-3EA6FC8447E9}" type="datetimeFigureOut">
              <a:rPr lang="ru-RU" smtClean="0"/>
              <a:t>18.09.2020</a:t>
            </a:fld>
            <a:endParaRPr lang="ru-RU"/>
          </a:p>
        </p:txBody>
      </p:sp>
      <p:sp>
        <p:nvSpPr>
          <p:cNvPr id="1048940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911350" y="406400"/>
            <a:ext cx="1943100" cy="10937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1048941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62100"/>
            <a:ext cx="4613275" cy="12779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48942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1048943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F6E1D5-DB8F-493E-998F-1E74A1E6C0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17799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Holder 2"/>
          <p:cNvSpPr>
            <a:spLocks noGrp="1"/>
          </p:cNvSpPr>
          <p:nvPr>
            <p:ph type="ctrTitle"/>
          </p:nvPr>
        </p:nvSpPr>
        <p:spPr>
          <a:xfrm>
            <a:off x="432435" y="1005903"/>
            <a:ext cx="4900930" cy="6814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endParaRPr/>
          </a:p>
        </p:txBody>
      </p:sp>
      <p:sp>
        <p:nvSpPr>
          <p:cNvPr id="1048619" name="Holder 3"/>
          <p:cNvSpPr>
            <a:spLocks noGrp="1"/>
          </p:cNvSpPr>
          <p:nvPr>
            <p:ph type="subTitle" idx="4"/>
          </p:nvPr>
        </p:nvSpPr>
        <p:spPr>
          <a:xfrm>
            <a:off x="864870" y="1817116"/>
            <a:ext cx="4036060" cy="8112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endParaRPr/>
          </a:p>
        </p:txBody>
      </p:sp>
      <p:sp>
        <p:nvSpPr>
          <p:cNvPr id="1048620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1048621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9/18/2020</a:t>
            </a:fld>
            <a:endParaRPr lang="en-US"/>
          </a:p>
        </p:txBody>
      </p:sp>
      <p:sp>
        <p:nvSpPr>
          <p:cNvPr id="1048622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3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1048584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1048585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1048586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9/18/2020</a:t>
            </a:fld>
            <a:endParaRPr lang="en-US"/>
          </a:p>
        </p:txBody>
      </p:sp>
      <p:sp>
        <p:nvSpPr>
          <p:cNvPr id="1048587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24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1048925" name="Holder 3"/>
          <p:cNvSpPr>
            <a:spLocks noGrp="1"/>
          </p:cNvSpPr>
          <p:nvPr>
            <p:ph sz="half" idx="2"/>
          </p:nvPr>
        </p:nvSpPr>
        <p:spPr>
          <a:xfrm>
            <a:off x="288290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endParaRPr/>
          </a:p>
        </p:txBody>
      </p:sp>
      <p:sp>
        <p:nvSpPr>
          <p:cNvPr id="1048926" name="Holder 4"/>
          <p:cNvSpPr>
            <a:spLocks noGrp="1"/>
          </p:cNvSpPr>
          <p:nvPr>
            <p:ph sz="half" idx="3"/>
          </p:nvPr>
        </p:nvSpPr>
        <p:spPr>
          <a:xfrm>
            <a:off x="2969387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endParaRPr/>
          </a:p>
        </p:txBody>
      </p:sp>
      <p:sp>
        <p:nvSpPr>
          <p:cNvPr id="1048927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1048928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9/18/2020</a:t>
            </a:fld>
            <a:endParaRPr lang="en-US"/>
          </a:p>
        </p:txBody>
      </p:sp>
      <p:sp>
        <p:nvSpPr>
          <p:cNvPr id="1048929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30" name="bg object 16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931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1048932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1048933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9/18/2020</a:t>
            </a:fld>
            <a:endParaRPr lang="en-US"/>
          </a:p>
        </p:txBody>
      </p:sp>
      <p:sp>
        <p:nvSpPr>
          <p:cNvPr id="1048934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35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1048936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9/18/2020</a:t>
            </a:fld>
            <a:endParaRPr lang="en-US"/>
          </a:p>
        </p:txBody>
      </p:sp>
      <p:sp>
        <p:nvSpPr>
          <p:cNvPr id="1048937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437" y="132463"/>
            <a:ext cx="4900931" cy="3154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435" y="660989"/>
            <a:ext cx="1574064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5868" y="660989"/>
            <a:ext cx="1574064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9301" y="660989"/>
            <a:ext cx="1574064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2435" y="2356547"/>
            <a:ext cx="1574064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095868" y="2356547"/>
            <a:ext cx="1574064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3759301" y="2356547"/>
            <a:ext cx="1574064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2437" y="441662"/>
            <a:ext cx="4900931" cy="192287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1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809636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bg object 16"/>
          <p:cNvSpPr/>
          <p:nvPr/>
        </p:nvSpPr>
        <p:spPr>
          <a:xfrm>
            <a:off x="66840" y="536168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577" name="bg object 17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578" name="Holder 2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6388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1048579" name="Holder 3"/>
          <p:cNvSpPr>
            <a:spLocks noGrp="1"/>
          </p:cNvSpPr>
          <p:nvPr>
            <p:ph type="body" idx="1"/>
          </p:nvPr>
        </p:nvSpPr>
        <p:spPr>
          <a:xfrm>
            <a:off x="436105" y="982040"/>
            <a:ext cx="4893589" cy="20186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1048580" name="Holder 4"/>
          <p:cNvSpPr>
            <a:spLocks noGrp="1"/>
          </p:cNvSpPr>
          <p:nvPr>
            <p:ph type="ftr" sz="quarter" idx="5"/>
          </p:nvPr>
        </p:nvSpPr>
        <p:spPr>
          <a:xfrm>
            <a:off x="1960372" y="3017710"/>
            <a:ext cx="1845056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1048581" name="Holder 5"/>
          <p:cNvSpPr>
            <a:spLocks noGrp="1"/>
          </p:cNvSpPr>
          <p:nvPr>
            <p:ph type="dt" sz="half" idx="6"/>
          </p:nvPr>
        </p:nvSpPr>
        <p:spPr>
          <a:xfrm>
            <a:off x="288290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9/18/2020</a:t>
            </a:fld>
            <a:endParaRPr lang="en-US"/>
          </a:p>
        </p:txBody>
      </p:sp>
      <p:sp>
        <p:nvSpPr>
          <p:cNvPr id="1048582" name="Holder 6"/>
          <p:cNvSpPr>
            <a:spLocks noGrp="1"/>
          </p:cNvSpPr>
          <p:nvPr>
            <p:ph type="sldNum" sz="quarter" idx="7"/>
          </p:nvPr>
        </p:nvSpPr>
        <p:spPr>
          <a:xfrm>
            <a:off x="4151376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xmlns="" id="{EE80F0AA-4DF1-4DBF-9AA2-5439157D8912}"/>
              </a:ext>
            </a:extLst>
          </p:cNvPr>
          <p:cNvSpPr/>
          <p:nvPr/>
        </p:nvSpPr>
        <p:spPr>
          <a:xfrm>
            <a:off x="1059" y="2131"/>
            <a:ext cx="5757972" cy="1020705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xmlns="" id="{96789AA7-9596-4F83-89FD-AEC28EE179F1}"/>
              </a:ext>
            </a:extLst>
          </p:cNvPr>
          <p:cNvSpPr txBox="1"/>
          <p:nvPr/>
        </p:nvSpPr>
        <p:spPr>
          <a:xfrm>
            <a:off x="953351" y="1277696"/>
            <a:ext cx="3529749" cy="1009245"/>
          </a:xfrm>
          <a:prstGeom prst="rect">
            <a:avLst/>
          </a:prstGeom>
        </p:spPr>
        <p:txBody>
          <a:bodyPr vert="horz" wrap="square" lIns="0" tIns="13964" rIns="0" bIns="0" rtlCol="0">
            <a:spAutoFit/>
          </a:bodyPr>
          <a:lstStyle/>
          <a:p>
            <a:pPr marL="18407">
              <a:lnSpc>
                <a:spcPts val="1954"/>
              </a:lnSpc>
              <a:spcBef>
                <a:spcPts val="110"/>
              </a:spcBef>
            </a:pPr>
            <a:r>
              <a:rPr sz="1749" dirty="0">
                <a:solidFill>
                  <a:srgbClr val="2365C7"/>
                </a:solidFill>
                <a:latin typeface="Arial"/>
                <a:cs typeface="Arial"/>
              </a:rPr>
              <a:t>Mavzu:</a:t>
            </a:r>
            <a:endParaRPr sz="1749" dirty="0">
              <a:latin typeface="Arial"/>
              <a:cs typeface="Arial"/>
            </a:endParaRPr>
          </a:p>
          <a:p>
            <a:r>
              <a:rPr lang="en-US" sz="2400" b="1" dirty="0"/>
              <a:t>1991-2017-YILLARDA ROSSIYA </a:t>
            </a:r>
            <a:r>
              <a:rPr lang="en-US" sz="2400" b="1" dirty="0" smtClean="0"/>
              <a:t>FEDERATSIYASI</a:t>
            </a:r>
            <a:endParaRPr lang="ru-RU" sz="2400" b="1" spc="-10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xmlns="" id="{A8BAE388-D6D2-40E9-8208-E39C1E0E7029}"/>
              </a:ext>
            </a:extLst>
          </p:cNvPr>
          <p:cNvSpPr/>
          <p:nvPr/>
        </p:nvSpPr>
        <p:spPr>
          <a:xfrm>
            <a:off x="438687" y="1251340"/>
            <a:ext cx="344044" cy="680470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17" name="object 6">
            <a:extLst>
              <a:ext uri="{FF2B5EF4-FFF2-40B4-BE49-F238E27FC236}">
                <a16:creationId xmlns:a16="http://schemas.microsoft.com/office/drawing/2014/main" xmlns="" id="{ACB4B4C4-B96E-4D3D-A3B1-019ECDA735A1}"/>
              </a:ext>
            </a:extLst>
          </p:cNvPr>
          <p:cNvSpPr/>
          <p:nvPr/>
        </p:nvSpPr>
        <p:spPr>
          <a:xfrm>
            <a:off x="438687" y="2099707"/>
            <a:ext cx="344044" cy="680470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xmlns="" id="{F294EAD7-CAB8-401C-B12D-6064AA1177E0}"/>
              </a:ext>
            </a:extLst>
          </p:cNvPr>
          <p:cNvSpPr/>
          <p:nvPr/>
        </p:nvSpPr>
        <p:spPr>
          <a:xfrm>
            <a:off x="4701329" y="228616"/>
            <a:ext cx="603664" cy="603664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xmlns="" id="{27824596-7DE1-4136-95E4-49A51856B6D3}"/>
              </a:ext>
            </a:extLst>
          </p:cNvPr>
          <p:cNvSpPr/>
          <p:nvPr/>
        </p:nvSpPr>
        <p:spPr>
          <a:xfrm>
            <a:off x="4701329" y="228616"/>
            <a:ext cx="603664" cy="603664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xmlns="" id="{CAFE6579-511C-4CCB-9A5C-300ACC2F553A}"/>
              </a:ext>
            </a:extLst>
          </p:cNvPr>
          <p:cNvSpPr txBox="1"/>
          <p:nvPr/>
        </p:nvSpPr>
        <p:spPr>
          <a:xfrm>
            <a:off x="4837304" y="250016"/>
            <a:ext cx="362906" cy="362144"/>
          </a:xfrm>
          <a:prstGeom prst="rect">
            <a:avLst/>
          </a:prstGeom>
        </p:spPr>
        <p:txBody>
          <a:bodyPr vert="horz" wrap="square" lIns="0" tIns="15869" rIns="0" bIns="0" rtlCol="0">
            <a:spAutoFit/>
          </a:bodyPr>
          <a:lstStyle/>
          <a:p>
            <a:pPr>
              <a:spcBef>
                <a:spcPts val="125"/>
              </a:spcBef>
            </a:pPr>
            <a:r>
              <a:rPr lang="en-US" sz="2249" b="1" spc="10" dirty="0" smtClean="0">
                <a:solidFill>
                  <a:srgbClr val="FEFEFE"/>
                </a:solidFill>
                <a:latin typeface="Arial"/>
                <a:cs typeface="Arial"/>
              </a:rPr>
              <a:t>11</a:t>
            </a:r>
            <a:endParaRPr sz="2249" dirty="0">
              <a:latin typeface="Arial"/>
              <a:cs typeface="Arial"/>
            </a:endParaRPr>
          </a:p>
        </p:txBody>
      </p:sp>
      <p:sp>
        <p:nvSpPr>
          <p:cNvPr id="23" name="object 13">
            <a:extLst>
              <a:ext uri="{FF2B5EF4-FFF2-40B4-BE49-F238E27FC236}">
                <a16:creationId xmlns:a16="http://schemas.microsoft.com/office/drawing/2014/main" xmlns="" id="{065B57C3-CBC0-467B-8CE6-9C853CD5BC49}"/>
              </a:ext>
            </a:extLst>
          </p:cNvPr>
          <p:cNvSpPr txBox="1"/>
          <p:nvPr/>
        </p:nvSpPr>
        <p:spPr>
          <a:xfrm>
            <a:off x="4869569" y="542344"/>
            <a:ext cx="269141" cy="211839"/>
          </a:xfrm>
          <a:prstGeom prst="rect">
            <a:avLst/>
          </a:prstGeom>
        </p:spPr>
        <p:txBody>
          <a:bodyPr vert="horz" wrap="square" lIns="0" tIns="12060" rIns="0" bIns="0" rtlCol="0">
            <a:spAutoFit/>
          </a:bodyPr>
          <a:lstStyle/>
          <a:p>
            <a:pPr>
              <a:spcBef>
                <a:spcPts val="95"/>
              </a:spcBef>
            </a:pPr>
            <a:r>
              <a:rPr sz="1299" spc="-5" dirty="0">
                <a:solidFill>
                  <a:srgbClr val="FEFEFE"/>
                </a:solidFill>
                <a:latin typeface="Arial"/>
                <a:cs typeface="Arial"/>
              </a:rPr>
              <a:t>sinf</a:t>
            </a:r>
            <a:endParaRPr sz="1299" dirty="0">
              <a:latin typeface="Arial"/>
              <a:cs typeface="Arial"/>
            </a:endParaRPr>
          </a:p>
        </p:txBody>
      </p:sp>
      <p:sp>
        <p:nvSpPr>
          <p:cNvPr id="24" name="object 2">
            <a:extLst>
              <a:ext uri="{FF2B5EF4-FFF2-40B4-BE49-F238E27FC236}">
                <a16:creationId xmlns:a16="http://schemas.microsoft.com/office/drawing/2014/main" xmlns="" id="{691D16DB-CD23-42A8-9834-6C7C5E7B8D28}"/>
              </a:ext>
            </a:extLst>
          </p:cNvPr>
          <p:cNvSpPr txBox="1">
            <a:spLocks/>
          </p:cNvSpPr>
          <p:nvPr/>
        </p:nvSpPr>
        <p:spPr>
          <a:xfrm>
            <a:off x="849820" y="216151"/>
            <a:ext cx="2465245" cy="547338"/>
          </a:xfrm>
          <a:prstGeom prst="rect">
            <a:avLst/>
          </a:prstGeom>
        </p:spPr>
        <p:txBody>
          <a:bodyPr vert="horz" wrap="square" lIns="0" tIns="14620" rIns="0" bIns="0" rtlCol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14" defTabSz="915406">
              <a:spcBef>
                <a:spcPts val="114"/>
              </a:spcBef>
              <a:defRPr/>
            </a:pPr>
            <a:r>
              <a:rPr lang="en-US" sz="3404" kern="0" spc="10">
                <a:solidFill>
                  <a:sysClr val="window" lastClr="FFFFFF"/>
                </a:solidFill>
              </a:rPr>
              <a:t>Jahon</a:t>
            </a:r>
            <a:r>
              <a:rPr lang="en-US" sz="3404" kern="0" spc="-70">
                <a:solidFill>
                  <a:sysClr val="window" lastClr="FFFFFF"/>
                </a:solidFill>
              </a:rPr>
              <a:t> </a:t>
            </a:r>
            <a:r>
              <a:rPr lang="en-US" sz="3404" kern="0" spc="5">
                <a:solidFill>
                  <a:sysClr val="window" lastClr="FFFFFF"/>
                </a:solidFill>
              </a:rPr>
              <a:t>tarixi</a:t>
            </a:r>
            <a:endParaRPr lang="en-US" sz="3404" kern="0" spc="5" dirty="0">
              <a:solidFill>
                <a:sysClr val="window" lastClr="FFFFFF"/>
              </a:solidFill>
            </a:endParaRPr>
          </a:p>
        </p:txBody>
      </p:sp>
      <p:sp>
        <p:nvSpPr>
          <p:cNvPr id="25" name="object 11">
            <a:extLst>
              <a:ext uri="{FF2B5EF4-FFF2-40B4-BE49-F238E27FC236}">
                <a16:creationId xmlns:a16="http://schemas.microsoft.com/office/drawing/2014/main" xmlns="" id="{54730B04-F79F-453A-988A-79409D59897E}"/>
              </a:ext>
            </a:extLst>
          </p:cNvPr>
          <p:cNvSpPr/>
          <p:nvPr/>
        </p:nvSpPr>
        <p:spPr>
          <a:xfrm>
            <a:off x="524435" y="427510"/>
            <a:ext cx="61662" cy="174818"/>
          </a:xfrm>
          <a:custGeom>
            <a:avLst/>
            <a:gdLst/>
            <a:ahLst/>
            <a:cxnLst/>
            <a:rect l="l" t="t" r="r" b="b"/>
            <a:pathLst>
              <a:path w="61595" h="174625">
                <a:moveTo>
                  <a:pt x="30553" y="0"/>
                </a:moveTo>
                <a:lnTo>
                  <a:pt x="18673" y="2110"/>
                </a:lnTo>
                <a:lnTo>
                  <a:pt x="8960" y="7860"/>
                </a:lnTo>
                <a:lnTo>
                  <a:pt x="2405" y="16382"/>
                </a:lnTo>
                <a:lnTo>
                  <a:pt x="0" y="26804"/>
                </a:lnTo>
                <a:lnTo>
                  <a:pt x="0" y="147501"/>
                </a:lnTo>
                <a:lnTo>
                  <a:pt x="2404" y="157936"/>
                </a:lnTo>
                <a:lnTo>
                  <a:pt x="8957" y="166467"/>
                </a:lnTo>
                <a:lnTo>
                  <a:pt x="18670" y="172224"/>
                </a:lnTo>
                <a:lnTo>
                  <a:pt x="30553" y="174336"/>
                </a:lnTo>
                <a:lnTo>
                  <a:pt x="42434" y="172224"/>
                </a:lnTo>
                <a:lnTo>
                  <a:pt x="52146" y="166467"/>
                </a:lnTo>
                <a:lnTo>
                  <a:pt x="58699" y="157936"/>
                </a:lnTo>
                <a:lnTo>
                  <a:pt x="59065" y="156347"/>
                </a:lnTo>
                <a:lnTo>
                  <a:pt x="25002" y="156347"/>
                </a:lnTo>
                <a:lnTo>
                  <a:pt x="20483" y="152383"/>
                </a:lnTo>
                <a:lnTo>
                  <a:pt x="20483" y="21941"/>
                </a:lnTo>
                <a:lnTo>
                  <a:pt x="25002" y="17984"/>
                </a:lnTo>
                <a:lnTo>
                  <a:pt x="59068" y="17984"/>
                </a:lnTo>
                <a:lnTo>
                  <a:pt x="58699" y="16382"/>
                </a:lnTo>
                <a:lnTo>
                  <a:pt x="52146" y="7860"/>
                </a:lnTo>
                <a:lnTo>
                  <a:pt x="42434" y="2110"/>
                </a:lnTo>
                <a:lnTo>
                  <a:pt x="30553" y="0"/>
                </a:lnTo>
                <a:close/>
              </a:path>
              <a:path w="61595" h="174625">
                <a:moveTo>
                  <a:pt x="59068" y="17984"/>
                </a:moveTo>
                <a:lnTo>
                  <a:pt x="36104" y="17984"/>
                </a:lnTo>
                <a:lnTo>
                  <a:pt x="40622" y="21941"/>
                </a:lnTo>
                <a:lnTo>
                  <a:pt x="40622" y="152383"/>
                </a:lnTo>
                <a:lnTo>
                  <a:pt x="36104" y="156347"/>
                </a:lnTo>
                <a:lnTo>
                  <a:pt x="59065" y="156347"/>
                </a:lnTo>
                <a:lnTo>
                  <a:pt x="61103" y="147501"/>
                </a:lnTo>
                <a:lnTo>
                  <a:pt x="61103" y="26804"/>
                </a:lnTo>
                <a:lnTo>
                  <a:pt x="59068" y="17984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915406"/>
            <a:endParaRPr sz="1802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6" name="object 12">
            <a:extLst>
              <a:ext uri="{FF2B5EF4-FFF2-40B4-BE49-F238E27FC236}">
                <a16:creationId xmlns:a16="http://schemas.microsoft.com/office/drawing/2014/main" xmlns="" id="{A7C546DE-F6CD-4AE3-9566-933DCB1703A7}"/>
              </a:ext>
            </a:extLst>
          </p:cNvPr>
          <p:cNvSpPr/>
          <p:nvPr/>
        </p:nvSpPr>
        <p:spPr>
          <a:xfrm>
            <a:off x="438278" y="427510"/>
            <a:ext cx="61662" cy="174818"/>
          </a:xfrm>
          <a:custGeom>
            <a:avLst/>
            <a:gdLst/>
            <a:ahLst/>
            <a:cxnLst/>
            <a:rect l="l" t="t" r="r" b="b"/>
            <a:pathLst>
              <a:path w="61595" h="174625">
                <a:moveTo>
                  <a:pt x="30553" y="0"/>
                </a:moveTo>
                <a:lnTo>
                  <a:pt x="18671" y="2110"/>
                </a:lnTo>
                <a:lnTo>
                  <a:pt x="8958" y="7860"/>
                </a:lnTo>
                <a:lnTo>
                  <a:pt x="2404" y="16382"/>
                </a:lnTo>
                <a:lnTo>
                  <a:pt x="0" y="26804"/>
                </a:lnTo>
                <a:lnTo>
                  <a:pt x="0" y="147501"/>
                </a:lnTo>
                <a:lnTo>
                  <a:pt x="2404" y="157936"/>
                </a:lnTo>
                <a:lnTo>
                  <a:pt x="8958" y="166467"/>
                </a:lnTo>
                <a:lnTo>
                  <a:pt x="18671" y="172224"/>
                </a:lnTo>
                <a:lnTo>
                  <a:pt x="30553" y="174336"/>
                </a:lnTo>
                <a:lnTo>
                  <a:pt x="42445" y="172224"/>
                </a:lnTo>
                <a:lnTo>
                  <a:pt x="52167" y="166467"/>
                </a:lnTo>
                <a:lnTo>
                  <a:pt x="58728" y="157936"/>
                </a:lnTo>
                <a:lnTo>
                  <a:pt x="59094" y="156347"/>
                </a:lnTo>
                <a:lnTo>
                  <a:pt x="25002" y="156347"/>
                </a:lnTo>
                <a:lnTo>
                  <a:pt x="20483" y="152383"/>
                </a:lnTo>
                <a:lnTo>
                  <a:pt x="20483" y="21941"/>
                </a:lnTo>
                <a:lnTo>
                  <a:pt x="24998" y="17984"/>
                </a:lnTo>
                <a:lnTo>
                  <a:pt x="59098" y="17984"/>
                </a:lnTo>
                <a:lnTo>
                  <a:pt x="58728" y="16382"/>
                </a:lnTo>
                <a:lnTo>
                  <a:pt x="52167" y="7860"/>
                </a:lnTo>
                <a:lnTo>
                  <a:pt x="42445" y="2110"/>
                </a:lnTo>
                <a:lnTo>
                  <a:pt x="30553" y="0"/>
                </a:lnTo>
                <a:close/>
              </a:path>
              <a:path w="61595" h="174625">
                <a:moveTo>
                  <a:pt x="59098" y="17984"/>
                </a:moveTo>
                <a:lnTo>
                  <a:pt x="36122" y="17984"/>
                </a:lnTo>
                <a:lnTo>
                  <a:pt x="40651" y="21941"/>
                </a:lnTo>
                <a:lnTo>
                  <a:pt x="40651" y="152383"/>
                </a:lnTo>
                <a:lnTo>
                  <a:pt x="36122" y="156347"/>
                </a:lnTo>
                <a:lnTo>
                  <a:pt x="59094" y="156347"/>
                </a:lnTo>
                <a:lnTo>
                  <a:pt x="61135" y="147501"/>
                </a:lnTo>
                <a:lnTo>
                  <a:pt x="61135" y="26804"/>
                </a:lnTo>
                <a:lnTo>
                  <a:pt x="59098" y="17984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915406"/>
            <a:endParaRPr sz="1802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7" name="object 13">
            <a:extLst>
              <a:ext uri="{FF2B5EF4-FFF2-40B4-BE49-F238E27FC236}">
                <a16:creationId xmlns:a16="http://schemas.microsoft.com/office/drawing/2014/main" xmlns="" id="{FBDC4668-53F8-453D-BAE8-6EC39154C51F}"/>
              </a:ext>
            </a:extLst>
          </p:cNvPr>
          <p:cNvSpPr/>
          <p:nvPr/>
        </p:nvSpPr>
        <p:spPr>
          <a:xfrm>
            <a:off x="328545" y="261058"/>
            <a:ext cx="366799" cy="457704"/>
          </a:xfrm>
          <a:custGeom>
            <a:avLst/>
            <a:gdLst/>
            <a:ahLst/>
            <a:cxnLst/>
            <a:rect l="l" t="t" r="r" b="b"/>
            <a:pathLst>
              <a:path w="366395" h="457200">
                <a:moveTo>
                  <a:pt x="312120" y="352529"/>
                </a:moveTo>
                <a:lnTo>
                  <a:pt x="54277" y="352529"/>
                </a:lnTo>
                <a:lnTo>
                  <a:pt x="50478" y="354811"/>
                </a:lnTo>
                <a:lnTo>
                  <a:pt x="30485" y="400232"/>
                </a:lnTo>
                <a:lnTo>
                  <a:pt x="18556" y="402934"/>
                </a:lnTo>
                <a:lnTo>
                  <a:pt x="8873" y="409123"/>
                </a:lnTo>
                <a:lnTo>
                  <a:pt x="2374" y="417978"/>
                </a:lnTo>
                <a:lnTo>
                  <a:pt x="0" y="428677"/>
                </a:lnTo>
                <a:lnTo>
                  <a:pt x="2556" y="439759"/>
                </a:lnTo>
                <a:lnTo>
                  <a:pt x="9524" y="448820"/>
                </a:lnTo>
                <a:lnTo>
                  <a:pt x="19851" y="454934"/>
                </a:lnTo>
                <a:lnTo>
                  <a:pt x="32486" y="457178"/>
                </a:lnTo>
                <a:lnTo>
                  <a:pt x="333910" y="457178"/>
                </a:lnTo>
                <a:lnTo>
                  <a:pt x="346543" y="454934"/>
                </a:lnTo>
                <a:lnTo>
                  <a:pt x="356869" y="448820"/>
                </a:lnTo>
                <a:lnTo>
                  <a:pt x="363837" y="439759"/>
                </a:lnTo>
                <a:lnTo>
                  <a:pt x="363968" y="439192"/>
                </a:lnTo>
                <a:lnTo>
                  <a:pt x="25866" y="439192"/>
                </a:lnTo>
                <a:lnTo>
                  <a:pt x="20480" y="434472"/>
                </a:lnTo>
                <a:lnTo>
                  <a:pt x="20480" y="422876"/>
                </a:lnTo>
                <a:lnTo>
                  <a:pt x="25866" y="418161"/>
                </a:lnTo>
                <a:lnTo>
                  <a:pt x="364058" y="418161"/>
                </a:lnTo>
                <a:lnTo>
                  <a:pt x="364018" y="417978"/>
                </a:lnTo>
                <a:lnTo>
                  <a:pt x="357518" y="409123"/>
                </a:lnTo>
                <a:lnTo>
                  <a:pt x="347834" y="402934"/>
                </a:lnTo>
                <a:lnTo>
                  <a:pt x="335904" y="400232"/>
                </a:lnTo>
                <a:lnTo>
                  <a:pt x="52470" y="400175"/>
                </a:lnTo>
                <a:lnTo>
                  <a:pt x="65526" y="370514"/>
                </a:lnTo>
                <a:lnTo>
                  <a:pt x="322825" y="370514"/>
                </a:lnTo>
                <a:lnTo>
                  <a:pt x="315913" y="354811"/>
                </a:lnTo>
                <a:lnTo>
                  <a:pt x="312120" y="352529"/>
                </a:lnTo>
                <a:close/>
              </a:path>
              <a:path w="366395" h="457200">
                <a:moveTo>
                  <a:pt x="364058" y="418161"/>
                </a:moveTo>
                <a:lnTo>
                  <a:pt x="340523" y="418161"/>
                </a:lnTo>
                <a:lnTo>
                  <a:pt x="345913" y="422876"/>
                </a:lnTo>
                <a:lnTo>
                  <a:pt x="345913" y="434472"/>
                </a:lnTo>
                <a:lnTo>
                  <a:pt x="340523" y="439192"/>
                </a:lnTo>
                <a:lnTo>
                  <a:pt x="363968" y="439192"/>
                </a:lnTo>
                <a:lnTo>
                  <a:pt x="366393" y="428677"/>
                </a:lnTo>
                <a:lnTo>
                  <a:pt x="364058" y="418161"/>
                </a:lnTo>
                <a:close/>
              </a:path>
              <a:path w="366395" h="457200">
                <a:moveTo>
                  <a:pt x="322825" y="370514"/>
                </a:moveTo>
                <a:lnTo>
                  <a:pt x="300866" y="370514"/>
                </a:lnTo>
                <a:lnTo>
                  <a:pt x="313923" y="400175"/>
                </a:lnTo>
                <a:lnTo>
                  <a:pt x="335879" y="400175"/>
                </a:lnTo>
                <a:lnTo>
                  <a:pt x="322825" y="370514"/>
                </a:lnTo>
                <a:close/>
              </a:path>
              <a:path w="366395" h="457200">
                <a:moveTo>
                  <a:pt x="79060" y="55737"/>
                </a:moveTo>
                <a:lnTo>
                  <a:pt x="58578" y="55737"/>
                </a:lnTo>
                <a:lnTo>
                  <a:pt x="58578" y="86197"/>
                </a:lnTo>
                <a:lnTo>
                  <a:pt x="35981" y="92473"/>
                </a:lnTo>
                <a:lnTo>
                  <a:pt x="19300" y="104158"/>
                </a:lnTo>
                <a:lnTo>
                  <a:pt x="8766" y="119416"/>
                </a:lnTo>
                <a:lnTo>
                  <a:pt x="4803" y="135611"/>
                </a:lnTo>
                <a:lnTo>
                  <a:pt x="4711" y="137166"/>
                </a:lnTo>
                <a:lnTo>
                  <a:pt x="6871" y="152836"/>
                </a:lnTo>
                <a:lnTo>
                  <a:pt x="54251" y="185633"/>
                </a:lnTo>
                <a:lnTo>
                  <a:pt x="59663" y="185856"/>
                </a:lnTo>
                <a:lnTo>
                  <a:pt x="59663" y="352529"/>
                </a:lnTo>
                <a:lnTo>
                  <a:pt x="80143" y="352529"/>
                </a:lnTo>
                <a:lnTo>
                  <a:pt x="80153" y="182523"/>
                </a:lnTo>
                <a:lnTo>
                  <a:pt x="85780" y="180503"/>
                </a:lnTo>
                <a:lnTo>
                  <a:pt x="90788" y="177605"/>
                </a:lnTo>
                <a:lnTo>
                  <a:pt x="99759" y="169423"/>
                </a:lnTo>
                <a:lnTo>
                  <a:pt x="100414" y="168526"/>
                </a:lnTo>
                <a:lnTo>
                  <a:pt x="65901" y="168522"/>
                </a:lnTo>
                <a:lnTo>
                  <a:pt x="56122" y="167723"/>
                </a:lnTo>
                <a:lnTo>
                  <a:pt x="25145" y="137868"/>
                </a:lnTo>
                <a:lnTo>
                  <a:pt x="25082" y="137166"/>
                </a:lnTo>
                <a:lnTo>
                  <a:pt x="28124" y="125432"/>
                </a:lnTo>
                <a:lnTo>
                  <a:pt x="28240" y="125092"/>
                </a:lnTo>
                <a:lnTo>
                  <a:pt x="36433" y="114351"/>
                </a:lnTo>
                <a:lnTo>
                  <a:pt x="49922" y="106582"/>
                </a:lnTo>
                <a:lnTo>
                  <a:pt x="68813" y="103586"/>
                </a:lnTo>
                <a:lnTo>
                  <a:pt x="142642" y="103586"/>
                </a:lnTo>
                <a:lnTo>
                  <a:pt x="147226" y="99561"/>
                </a:lnTo>
                <a:lnTo>
                  <a:pt x="147226" y="89628"/>
                </a:lnTo>
                <a:lnTo>
                  <a:pt x="142642" y="85604"/>
                </a:lnTo>
                <a:lnTo>
                  <a:pt x="79060" y="85604"/>
                </a:lnTo>
                <a:lnTo>
                  <a:pt x="79060" y="55737"/>
                </a:lnTo>
                <a:close/>
              </a:path>
              <a:path w="366395" h="457200">
                <a:moveTo>
                  <a:pt x="279956" y="151210"/>
                </a:moveTo>
                <a:lnTo>
                  <a:pt x="260405" y="151210"/>
                </a:lnTo>
                <a:lnTo>
                  <a:pt x="261327" y="162154"/>
                </a:lnTo>
                <a:lnTo>
                  <a:pt x="266647" y="169433"/>
                </a:lnTo>
                <a:lnTo>
                  <a:pt x="275623" y="177609"/>
                </a:lnTo>
                <a:lnTo>
                  <a:pt x="280623" y="180503"/>
                </a:lnTo>
                <a:lnTo>
                  <a:pt x="286250" y="182523"/>
                </a:lnTo>
                <a:lnTo>
                  <a:pt x="286250" y="352529"/>
                </a:lnTo>
                <a:lnTo>
                  <a:pt x="306734" y="352529"/>
                </a:lnTo>
                <a:lnTo>
                  <a:pt x="306734" y="185860"/>
                </a:lnTo>
                <a:lnTo>
                  <a:pt x="308599" y="185853"/>
                </a:lnTo>
                <a:lnTo>
                  <a:pt x="310309" y="185780"/>
                </a:lnTo>
                <a:lnTo>
                  <a:pt x="312126" y="185633"/>
                </a:lnTo>
                <a:lnTo>
                  <a:pt x="335125" y="179759"/>
                </a:lnTo>
                <a:lnTo>
                  <a:pt x="350139" y="168522"/>
                </a:lnTo>
                <a:lnTo>
                  <a:pt x="300462" y="168522"/>
                </a:lnTo>
                <a:lnTo>
                  <a:pt x="291506" y="166164"/>
                </a:lnTo>
                <a:lnTo>
                  <a:pt x="281692" y="157222"/>
                </a:lnTo>
                <a:lnTo>
                  <a:pt x="279956" y="151210"/>
                </a:lnTo>
                <a:close/>
              </a:path>
              <a:path w="366395" h="457200">
                <a:moveTo>
                  <a:pt x="287356" y="135611"/>
                </a:moveTo>
                <a:lnTo>
                  <a:pt x="77231" y="135611"/>
                </a:lnTo>
                <a:lnTo>
                  <a:pt x="84038" y="137425"/>
                </a:lnTo>
                <a:lnTo>
                  <a:pt x="85359" y="143920"/>
                </a:lnTo>
                <a:lnTo>
                  <a:pt x="86235" y="150501"/>
                </a:lnTo>
                <a:lnTo>
                  <a:pt x="86304" y="151620"/>
                </a:lnTo>
                <a:lnTo>
                  <a:pt x="84599" y="157319"/>
                </a:lnTo>
                <a:lnTo>
                  <a:pt x="74902" y="166164"/>
                </a:lnTo>
                <a:lnTo>
                  <a:pt x="65948" y="168526"/>
                </a:lnTo>
                <a:lnTo>
                  <a:pt x="100417" y="168522"/>
                </a:lnTo>
                <a:lnTo>
                  <a:pt x="105073" y="162143"/>
                </a:lnTo>
                <a:lnTo>
                  <a:pt x="105984" y="151210"/>
                </a:lnTo>
                <a:lnTo>
                  <a:pt x="279956" y="151210"/>
                </a:lnTo>
                <a:lnTo>
                  <a:pt x="280036" y="150501"/>
                </a:lnTo>
                <a:lnTo>
                  <a:pt x="281076" y="143502"/>
                </a:lnTo>
                <a:lnTo>
                  <a:pt x="281256" y="139701"/>
                </a:lnTo>
                <a:lnTo>
                  <a:pt x="282682" y="137868"/>
                </a:lnTo>
                <a:lnTo>
                  <a:pt x="287356" y="135611"/>
                </a:lnTo>
                <a:close/>
              </a:path>
              <a:path w="366395" h="457200">
                <a:moveTo>
                  <a:pt x="307814" y="55737"/>
                </a:moveTo>
                <a:lnTo>
                  <a:pt x="287333" y="55737"/>
                </a:lnTo>
                <a:lnTo>
                  <a:pt x="287333" y="85604"/>
                </a:lnTo>
                <a:lnTo>
                  <a:pt x="223768" y="85604"/>
                </a:lnTo>
                <a:lnTo>
                  <a:pt x="219182" y="89628"/>
                </a:lnTo>
                <a:lnTo>
                  <a:pt x="219182" y="99561"/>
                </a:lnTo>
                <a:lnTo>
                  <a:pt x="223765" y="103586"/>
                </a:lnTo>
                <a:lnTo>
                  <a:pt x="297564" y="103586"/>
                </a:lnTo>
                <a:lnTo>
                  <a:pt x="316453" y="106559"/>
                </a:lnTo>
                <a:lnTo>
                  <a:pt x="329943" y="114312"/>
                </a:lnTo>
                <a:lnTo>
                  <a:pt x="338179" y="125092"/>
                </a:lnTo>
                <a:lnTo>
                  <a:pt x="341123" y="136410"/>
                </a:lnTo>
                <a:lnTo>
                  <a:pt x="341235" y="137868"/>
                </a:lnTo>
                <a:lnTo>
                  <a:pt x="340203" y="146476"/>
                </a:lnTo>
                <a:lnTo>
                  <a:pt x="300462" y="168522"/>
                </a:lnTo>
                <a:lnTo>
                  <a:pt x="350139" y="168522"/>
                </a:lnTo>
                <a:lnTo>
                  <a:pt x="350786" y="168038"/>
                </a:lnTo>
                <a:lnTo>
                  <a:pt x="359531" y="152790"/>
                </a:lnTo>
                <a:lnTo>
                  <a:pt x="361782" y="136338"/>
                </a:lnTo>
                <a:lnTo>
                  <a:pt x="357613" y="119353"/>
                </a:lnTo>
                <a:lnTo>
                  <a:pt x="347074" y="104110"/>
                </a:lnTo>
                <a:lnTo>
                  <a:pt x="330398" y="92443"/>
                </a:lnTo>
                <a:lnTo>
                  <a:pt x="307851" y="86197"/>
                </a:lnTo>
                <a:lnTo>
                  <a:pt x="307814" y="55737"/>
                </a:lnTo>
                <a:close/>
              </a:path>
              <a:path w="366395" h="457200">
                <a:moveTo>
                  <a:pt x="319022" y="134556"/>
                </a:moveTo>
                <a:lnTo>
                  <a:pt x="294250" y="134556"/>
                </a:lnTo>
                <a:lnTo>
                  <a:pt x="300042" y="137774"/>
                </a:lnTo>
                <a:lnTo>
                  <a:pt x="299368" y="147354"/>
                </a:lnTo>
                <a:lnTo>
                  <a:pt x="303663" y="151620"/>
                </a:lnTo>
                <a:lnTo>
                  <a:pt x="309736" y="151944"/>
                </a:lnTo>
                <a:lnTo>
                  <a:pt x="315313" y="151944"/>
                </a:lnTo>
                <a:lnTo>
                  <a:pt x="319827" y="148272"/>
                </a:lnTo>
                <a:lnTo>
                  <a:pt x="320130" y="143920"/>
                </a:lnTo>
                <a:lnTo>
                  <a:pt x="320037" y="141508"/>
                </a:lnTo>
                <a:lnTo>
                  <a:pt x="319810" y="137774"/>
                </a:lnTo>
                <a:lnTo>
                  <a:pt x="319685" y="136410"/>
                </a:lnTo>
                <a:lnTo>
                  <a:pt x="319022" y="134556"/>
                </a:lnTo>
                <a:close/>
              </a:path>
              <a:path w="366395" h="457200">
                <a:moveTo>
                  <a:pt x="71172" y="118022"/>
                </a:moveTo>
                <a:lnTo>
                  <a:pt x="61050" y="120387"/>
                </a:lnTo>
                <a:lnTo>
                  <a:pt x="53144" y="125432"/>
                </a:lnTo>
                <a:lnTo>
                  <a:pt x="47999" y="132645"/>
                </a:lnTo>
                <a:lnTo>
                  <a:pt x="46163" y="141508"/>
                </a:lnTo>
                <a:lnTo>
                  <a:pt x="46163" y="146476"/>
                </a:lnTo>
                <a:lnTo>
                  <a:pt x="50745" y="150501"/>
                </a:lnTo>
                <a:lnTo>
                  <a:pt x="62057" y="150501"/>
                </a:lnTo>
                <a:lnTo>
                  <a:pt x="66647" y="146476"/>
                </a:lnTo>
                <a:lnTo>
                  <a:pt x="66647" y="136424"/>
                </a:lnTo>
                <a:lnTo>
                  <a:pt x="77231" y="135611"/>
                </a:lnTo>
                <a:lnTo>
                  <a:pt x="287356" y="135611"/>
                </a:lnTo>
                <a:lnTo>
                  <a:pt x="289213" y="134715"/>
                </a:lnTo>
                <a:lnTo>
                  <a:pt x="294250" y="134556"/>
                </a:lnTo>
                <a:lnTo>
                  <a:pt x="319022" y="134556"/>
                </a:lnTo>
                <a:lnTo>
                  <a:pt x="318545" y="133224"/>
                </a:lnTo>
                <a:lnTo>
                  <a:pt x="102758" y="133224"/>
                </a:lnTo>
                <a:lnTo>
                  <a:pt x="96891" y="126064"/>
                </a:lnTo>
                <a:lnTo>
                  <a:pt x="89087" y="121143"/>
                </a:lnTo>
                <a:lnTo>
                  <a:pt x="80222" y="118462"/>
                </a:lnTo>
                <a:lnTo>
                  <a:pt x="71172" y="118022"/>
                </a:lnTo>
                <a:close/>
              </a:path>
              <a:path w="366395" h="457200">
                <a:moveTo>
                  <a:pt x="292265" y="117100"/>
                </a:moveTo>
                <a:lnTo>
                  <a:pt x="262630" y="133224"/>
                </a:lnTo>
                <a:lnTo>
                  <a:pt x="318545" y="133224"/>
                </a:lnTo>
                <a:lnTo>
                  <a:pt x="292265" y="117100"/>
                </a:lnTo>
                <a:close/>
              </a:path>
              <a:path w="366395" h="457200">
                <a:moveTo>
                  <a:pt x="333695" y="0"/>
                </a:moveTo>
                <a:lnTo>
                  <a:pt x="32698" y="0"/>
                </a:lnTo>
                <a:lnTo>
                  <a:pt x="20347" y="2193"/>
                </a:lnTo>
                <a:lnTo>
                  <a:pt x="10249" y="8171"/>
                </a:lnTo>
                <a:lnTo>
                  <a:pt x="3436" y="17031"/>
                </a:lnTo>
                <a:lnTo>
                  <a:pt x="935" y="27870"/>
                </a:lnTo>
                <a:lnTo>
                  <a:pt x="3436" y="38708"/>
                </a:lnTo>
                <a:lnTo>
                  <a:pt x="10249" y="47567"/>
                </a:lnTo>
                <a:lnTo>
                  <a:pt x="20347" y="53544"/>
                </a:lnTo>
                <a:lnTo>
                  <a:pt x="32698" y="55737"/>
                </a:lnTo>
                <a:lnTo>
                  <a:pt x="333695" y="55737"/>
                </a:lnTo>
                <a:lnTo>
                  <a:pt x="346046" y="53544"/>
                </a:lnTo>
                <a:lnTo>
                  <a:pt x="356145" y="47567"/>
                </a:lnTo>
                <a:lnTo>
                  <a:pt x="362960" y="38708"/>
                </a:lnTo>
                <a:lnTo>
                  <a:pt x="363180" y="37755"/>
                </a:lnTo>
                <a:lnTo>
                  <a:pt x="26478" y="37755"/>
                </a:lnTo>
                <a:lnTo>
                  <a:pt x="21416" y="33317"/>
                </a:lnTo>
                <a:lnTo>
                  <a:pt x="21416" y="22420"/>
                </a:lnTo>
                <a:lnTo>
                  <a:pt x="26478" y="17984"/>
                </a:lnTo>
                <a:lnTo>
                  <a:pt x="363180" y="17984"/>
                </a:lnTo>
                <a:lnTo>
                  <a:pt x="362960" y="17031"/>
                </a:lnTo>
                <a:lnTo>
                  <a:pt x="356145" y="8171"/>
                </a:lnTo>
                <a:lnTo>
                  <a:pt x="346046" y="2193"/>
                </a:lnTo>
                <a:lnTo>
                  <a:pt x="333695" y="0"/>
                </a:lnTo>
                <a:close/>
              </a:path>
              <a:path w="366395" h="457200">
                <a:moveTo>
                  <a:pt x="363180" y="17984"/>
                </a:moveTo>
                <a:lnTo>
                  <a:pt x="339915" y="17984"/>
                </a:lnTo>
                <a:lnTo>
                  <a:pt x="344973" y="22420"/>
                </a:lnTo>
                <a:lnTo>
                  <a:pt x="344973" y="33317"/>
                </a:lnTo>
                <a:lnTo>
                  <a:pt x="339915" y="37755"/>
                </a:lnTo>
                <a:lnTo>
                  <a:pt x="363180" y="37755"/>
                </a:lnTo>
                <a:lnTo>
                  <a:pt x="365461" y="27870"/>
                </a:lnTo>
                <a:lnTo>
                  <a:pt x="363180" y="17984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915406"/>
            <a:endParaRPr sz="1802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8" name="object 14">
            <a:extLst>
              <a:ext uri="{FF2B5EF4-FFF2-40B4-BE49-F238E27FC236}">
                <a16:creationId xmlns:a16="http://schemas.microsoft.com/office/drawing/2014/main" xmlns="" id="{946BC88D-A2E8-4B3B-896A-D3DDDDFA1F1F}"/>
              </a:ext>
            </a:extLst>
          </p:cNvPr>
          <p:cNvSpPr/>
          <p:nvPr/>
        </p:nvSpPr>
        <p:spPr>
          <a:xfrm>
            <a:off x="501589" y="346602"/>
            <a:ext cx="20978" cy="18435"/>
          </a:xfrm>
          <a:custGeom>
            <a:avLst/>
            <a:gdLst/>
            <a:ahLst/>
            <a:cxnLst/>
            <a:rect l="l" t="t" r="r" b="b"/>
            <a:pathLst>
              <a:path w="20954" h="18414">
                <a:moveTo>
                  <a:pt x="16099" y="0"/>
                </a:moveTo>
                <a:lnTo>
                  <a:pt x="4587" y="0"/>
                </a:lnTo>
                <a:lnTo>
                  <a:pt x="0" y="4028"/>
                </a:lnTo>
                <a:lnTo>
                  <a:pt x="0" y="14112"/>
                </a:lnTo>
                <a:lnTo>
                  <a:pt x="4587" y="18136"/>
                </a:lnTo>
                <a:lnTo>
                  <a:pt x="16099" y="18136"/>
                </a:lnTo>
                <a:lnTo>
                  <a:pt x="20685" y="14112"/>
                </a:lnTo>
                <a:lnTo>
                  <a:pt x="20685" y="4028"/>
                </a:lnTo>
                <a:lnTo>
                  <a:pt x="16099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915406"/>
            <a:endParaRPr sz="1802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186768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139699" y="555625"/>
            <a:ext cx="5325359" cy="2354491"/>
          </a:xfrm>
        </p:spPr>
        <p:txBody>
          <a:bodyPr/>
          <a:lstStyle/>
          <a:p>
            <a:pPr algn="just"/>
            <a:r>
              <a:rPr lang="en-US" sz="1700" i="0" dirty="0" smtClean="0"/>
              <a:t>     </a:t>
            </a:r>
            <a:r>
              <a:rPr lang="en-US" sz="1700" i="0" dirty="0" err="1" smtClean="0"/>
              <a:t>Ovoz</a:t>
            </a:r>
            <a:r>
              <a:rPr lang="en-US" sz="1700" i="0" dirty="0" smtClean="0"/>
              <a:t> </a:t>
            </a:r>
            <a:r>
              <a:rPr lang="en-US" sz="1700" i="0" dirty="0" err="1"/>
              <a:t>berishda</a:t>
            </a:r>
            <a:r>
              <a:rPr lang="en-US" sz="1700" i="0" dirty="0"/>
              <a:t> </a:t>
            </a:r>
            <a:r>
              <a:rPr lang="en-US" sz="1700" i="0" dirty="0" err="1"/>
              <a:t>qatnashganlarning</a:t>
            </a:r>
            <a:r>
              <a:rPr lang="en-US" sz="1700" i="0" dirty="0"/>
              <a:t> </a:t>
            </a:r>
            <a:r>
              <a:rPr lang="en-US" sz="1700" i="0" dirty="0" err="1"/>
              <a:t>ko‘pchiligi</a:t>
            </a:r>
            <a:r>
              <a:rPr lang="en-US" sz="1700" i="0" dirty="0"/>
              <a:t> </a:t>
            </a:r>
            <a:r>
              <a:rPr lang="en-US" sz="1700" i="0" dirty="0" err="1" smtClean="0"/>
              <a:t>prezident</a:t>
            </a:r>
            <a:r>
              <a:rPr lang="en-US" sz="1700" i="0" dirty="0" smtClean="0"/>
              <a:t> </a:t>
            </a:r>
            <a:r>
              <a:rPr lang="en-US" sz="1700" i="0" dirty="0" err="1" smtClean="0"/>
              <a:t>tomonidan</a:t>
            </a:r>
            <a:r>
              <a:rPr lang="en-US" sz="1700" i="0" dirty="0" smtClean="0"/>
              <a:t> </a:t>
            </a:r>
            <a:r>
              <a:rPr lang="en-US" sz="1700" i="0" dirty="0" err="1" smtClean="0"/>
              <a:t>taklif</a:t>
            </a:r>
            <a:r>
              <a:rPr lang="en-US" sz="1700" i="0" dirty="0" smtClean="0"/>
              <a:t> </a:t>
            </a:r>
            <a:r>
              <a:rPr lang="en-US" sz="1700" i="0" dirty="0" err="1"/>
              <a:t>qilingan</a:t>
            </a:r>
            <a:r>
              <a:rPr lang="en-US" sz="1700" i="0" dirty="0"/>
              <a:t> </a:t>
            </a:r>
            <a:r>
              <a:rPr lang="en-US" sz="1700" i="0" dirty="0" err="1"/>
              <a:t>Rossiya</a:t>
            </a:r>
            <a:r>
              <a:rPr lang="en-US" sz="1700" i="0" dirty="0"/>
              <a:t> </a:t>
            </a:r>
            <a:r>
              <a:rPr lang="en-US" sz="1700" i="0" dirty="0" err="1" smtClean="0"/>
              <a:t>Konstitutsiyasining</a:t>
            </a:r>
            <a:r>
              <a:rPr lang="en-US" sz="1700" i="0" dirty="0"/>
              <a:t> </a:t>
            </a:r>
            <a:r>
              <a:rPr lang="en-US" sz="1700" i="0" dirty="0" err="1" smtClean="0"/>
              <a:t>loyihasini</a:t>
            </a:r>
            <a:r>
              <a:rPr lang="en-US" sz="1700" i="0" dirty="0" smtClean="0"/>
              <a:t> </a:t>
            </a:r>
            <a:r>
              <a:rPr lang="en-US" sz="1700" i="0" dirty="0" err="1"/>
              <a:t>ma’qulladi</a:t>
            </a:r>
            <a:r>
              <a:rPr lang="en-US" sz="1700" i="0" dirty="0"/>
              <a:t>. </a:t>
            </a:r>
            <a:r>
              <a:rPr lang="en-US" sz="1700" i="0" dirty="0" err="1"/>
              <a:t>Yangi</a:t>
            </a:r>
            <a:r>
              <a:rPr lang="en-US" sz="1700" i="0" dirty="0"/>
              <a:t> </a:t>
            </a:r>
            <a:r>
              <a:rPr lang="en-US" sz="1700" i="0" dirty="0" err="1" smtClean="0"/>
              <a:t>Asosiy</a:t>
            </a:r>
            <a:r>
              <a:rPr lang="en-US" sz="1700" i="0" dirty="0"/>
              <a:t> </a:t>
            </a:r>
            <a:r>
              <a:rPr lang="en-US" sz="1700" i="0" dirty="0" err="1" smtClean="0"/>
              <a:t>qonun</a:t>
            </a:r>
            <a:r>
              <a:rPr lang="en-US" sz="1700" i="0" dirty="0" smtClean="0"/>
              <a:t> </a:t>
            </a:r>
            <a:r>
              <a:rPr lang="en-US" sz="1700" i="0" dirty="0" err="1"/>
              <a:t>qabul</a:t>
            </a:r>
            <a:r>
              <a:rPr lang="en-US" sz="1700" i="0" dirty="0"/>
              <a:t> </a:t>
            </a:r>
            <a:r>
              <a:rPr lang="en-US" sz="1700" i="0" dirty="0" err="1" smtClean="0"/>
              <a:t>qilinishi</a:t>
            </a:r>
            <a:r>
              <a:rPr lang="en-US" sz="1700" i="0" dirty="0"/>
              <a:t> </a:t>
            </a:r>
            <a:r>
              <a:rPr lang="en-US" sz="1700" i="0" dirty="0" err="1" smtClean="0"/>
              <a:t>bilan</a:t>
            </a:r>
            <a:r>
              <a:rPr lang="en-US" sz="1700" i="0" dirty="0" smtClean="0"/>
              <a:t> </a:t>
            </a:r>
            <a:r>
              <a:rPr lang="en-US" sz="1700" i="0" dirty="0" err="1"/>
              <a:t>hokimiyatning</a:t>
            </a:r>
            <a:r>
              <a:rPr lang="en-US" sz="1700" i="0" dirty="0"/>
              <a:t> </a:t>
            </a:r>
            <a:r>
              <a:rPr lang="en-US" sz="1700" i="0" dirty="0" err="1" smtClean="0"/>
              <a:t>sovet</a:t>
            </a:r>
            <a:r>
              <a:rPr lang="en-US" sz="1700" i="0" dirty="0"/>
              <a:t> </a:t>
            </a:r>
            <a:r>
              <a:rPr lang="en-US" sz="1700" i="0" dirty="0" err="1" smtClean="0"/>
              <a:t>tizimi</a:t>
            </a:r>
            <a:r>
              <a:rPr lang="en-US" sz="1700" i="0" dirty="0" smtClean="0"/>
              <a:t> </a:t>
            </a:r>
            <a:r>
              <a:rPr lang="en-US" sz="1700" i="0" dirty="0" err="1"/>
              <a:t>barham</a:t>
            </a:r>
            <a:r>
              <a:rPr lang="en-US" sz="1700" i="0" dirty="0"/>
              <a:t> </a:t>
            </a:r>
            <a:r>
              <a:rPr lang="en-US" sz="1700" i="0" dirty="0" err="1" smtClean="0"/>
              <a:t>topdi</a:t>
            </a:r>
            <a:r>
              <a:rPr lang="en-US" sz="1700" i="0" dirty="0" smtClean="0"/>
              <a:t>. </a:t>
            </a:r>
            <a:r>
              <a:rPr lang="en-US" sz="1700" i="0" dirty="0" err="1" smtClean="0"/>
              <a:t>Shunday</a:t>
            </a:r>
            <a:r>
              <a:rPr lang="en-US" sz="1700" i="0" dirty="0" smtClean="0"/>
              <a:t> </a:t>
            </a:r>
            <a:r>
              <a:rPr lang="en-US" sz="1700" i="0" dirty="0" err="1"/>
              <a:t>qilib</a:t>
            </a:r>
            <a:r>
              <a:rPr lang="en-US" sz="1700" i="0" dirty="0"/>
              <a:t>, </a:t>
            </a:r>
            <a:r>
              <a:rPr lang="en-US" sz="1700" i="0" dirty="0" err="1"/>
              <a:t>Rossiyada</a:t>
            </a:r>
            <a:r>
              <a:rPr lang="en-US" sz="1700" i="0" dirty="0"/>
              <a:t> XX </a:t>
            </a:r>
            <a:r>
              <a:rPr lang="en-US" sz="1700" i="0" dirty="0" err="1"/>
              <a:t>asrning</a:t>
            </a:r>
            <a:r>
              <a:rPr lang="en-US" sz="1700" i="0" dirty="0"/>
              <a:t> </a:t>
            </a:r>
            <a:r>
              <a:rPr lang="en-US" sz="1700" i="0" dirty="0" smtClean="0"/>
              <a:t>   90-yillarida </a:t>
            </a:r>
            <a:r>
              <a:rPr lang="en-US" sz="1700" i="0" dirty="0" err="1" smtClean="0"/>
              <a:t>amalga</a:t>
            </a:r>
            <a:r>
              <a:rPr lang="en-US" sz="1700" i="0" dirty="0" smtClean="0"/>
              <a:t> </a:t>
            </a:r>
            <a:r>
              <a:rPr lang="en-US" sz="1700" i="0" dirty="0" err="1"/>
              <a:t>oshirilgan</a:t>
            </a:r>
            <a:r>
              <a:rPr lang="en-US" sz="1700" i="0" dirty="0"/>
              <a:t> </a:t>
            </a:r>
            <a:r>
              <a:rPr lang="en-US" sz="1700" i="0" dirty="0" err="1"/>
              <a:t>eng</a:t>
            </a:r>
            <a:r>
              <a:rPr lang="en-US" sz="1700" i="0" dirty="0"/>
              <a:t> </a:t>
            </a:r>
            <a:r>
              <a:rPr lang="en-US" sz="1700" i="0" dirty="0" err="1"/>
              <a:t>muhim</a:t>
            </a:r>
            <a:r>
              <a:rPr lang="en-US" sz="1700" i="0" dirty="0"/>
              <a:t> </a:t>
            </a:r>
            <a:r>
              <a:rPr lang="en-US" sz="1700" i="0" dirty="0" err="1"/>
              <a:t>siyosiy</a:t>
            </a:r>
            <a:r>
              <a:rPr lang="en-US" sz="1700" i="0" dirty="0"/>
              <a:t> </a:t>
            </a:r>
            <a:r>
              <a:rPr lang="en-US" sz="1700" i="0" dirty="0" err="1" smtClean="0"/>
              <a:t>islohotlar</a:t>
            </a:r>
            <a:r>
              <a:rPr lang="en-US" sz="1700" i="0" dirty="0"/>
              <a:t> </a:t>
            </a:r>
            <a:r>
              <a:rPr lang="en-US" sz="1700" i="0" dirty="0" err="1" smtClean="0"/>
              <a:t>sovetlardan</a:t>
            </a:r>
            <a:r>
              <a:rPr lang="en-US" sz="1700" i="0" dirty="0" smtClean="0"/>
              <a:t> </a:t>
            </a:r>
            <a:r>
              <a:rPr lang="en-US" sz="1700" i="0" dirty="0" err="1"/>
              <a:t>qolgan</a:t>
            </a:r>
            <a:r>
              <a:rPr lang="en-US" sz="1700" i="0" dirty="0"/>
              <a:t> </a:t>
            </a:r>
            <a:r>
              <a:rPr lang="en-US" sz="1700" i="0" dirty="0" err="1"/>
              <a:t>hokimiyat</a:t>
            </a:r>
            <a:r>
              <a:rPr lang="en-US" sz="1700" i="0" dirty="0"/>
              <a:t> </a:t>
            </a:r>
            <a:r>
              <a:rPr lang="en-US" sz="1700" i="0" dirty="0" err="1"/>
              <a:t>tizimini</a:t>
            </a:r>
            <a:r>
              <a:rPr lang="en-US" sz="1700" i="0" dirty="0"/>
              <a:t> </a:t>
            </a:r>
            <a:r>
              <a:rPr lang="en-US" sz="1700" i="0" dirty="0" err="1"/>
              <a:t>buzish</a:t>
            </a:r>
            <a:r>
              <a:rPr lang="en-US" sz="1700" i="0" dirty="0"/>
              <a:t>, </a:t>
            </a:r>
            <a:r>
              <a:rPr lang="en-US" sz="1700" i="0" dirty="0" err="1" smtClean="0"/>
              <a:t>uning</a:t>
            </a:r>
            <a:r>
              <a:rPr lang="en-US" sz="1700" i="0" dirty="0"/>
              <a:t> </a:t>
            </a:r>
            <a:r>
              <a:rPr lang="en-US" sz="1700" i="0" dirty="0" err="1" smtClean="0"/>
              <a:t>o‘rnida</a:t>
            </a:r>
            <a:r>
              <a:rPr lang="en-US" sz="1700" i="0" dirty="0" smtClean="0"/>
              <a:t> </a:t>
            </a:r>
            <a:r>
              <a:rPr lang="en-US" sz="1700" i="0" dirty="0" err="1"/>
              <a:t>zamonaviy</a:t>
            </a:r>
            <a:r>
              <a:rPr lang="en-US" sz="1700" i="0" dirty="0"/>
              <a:t> </a:t>
            </a:r>
            <a:r>
              <a:rPr lang="en-US" sz="1700" i="0" dirty="0" err="1"/>
              <a:t>va</a:t>
            </a:r>
            <a:r>
              <a:rPr lang="en-US" sz="1700" i="0" dirty="0"/>
              <a:t> </a:t>
            </a:r>
            <a:r>
              <a:rPr lang="en-US" sz="1700" i="0" dirty="0" err="1"/>
              <a:t>demokratik</a:t>
            </a:r>
            <a:r>
              <a:rPr lang="en-US" sz="1700" i="0" dirty="0"/>
              <a:t> </a:t>
            </a:r>
            <a:r>
              <a:rPr lang="en-US" sz="1700" i="0" dirty="0" err="1"/>
              <a:t>hokimiyat</a:t>
            </a:r>
            <a:r>
              <a:rPr lang="en-US" sz="1700" i="0" dirty="0"/>
              <a:t> </a:t>
            </a:r>
            <a:r>
              <a:rPr lang="en-US" sz="1700" i="0" dirty="0" err="1" smtClean="0"/>
              <a:t>tizimini</a:t>
            </a:r>
            <a:r>
              <a:rPr lang="en-US" sz="1700" i="0" dirty="0"/>
              <a:t> </a:t>
            </a:r>
            <a:r>
              <a:rPr lang="en-US" sz="1700" i="0" dirty="0" err="1" smtClean="0"/>
              <a:t>yaratish</a:t>
            </a:r>
            <a:r>
              <a:rPr lang="en-US" sz="1700" i="0" dirty="0" smtClean="0"/>
              <a:t> </a:t>
            </a:r>
            <a:r>
              <a:rPr lang="en-US" sz="1700" i="0" dirty="0" err="1"/>
              <a:t>uchun</a:t>
            </a:r>
            <a:r>
              <a:rPr lang="en-US" sz="1700" i="0" dirty="0"/>
              <a:t> </a:t>
            </a:r>
            <a:r>
              <a:rPr lang="en-US" sz="1700" i="0" dirty="0" err="1" smtClean="0"/>
              <a:t>harakatning</a:t>
            </a:r>
            <a:r>
              <a:rPr lang="en-US" sz="1700" i="0" dirty="0" smtClean="0"/>
              <a:t> </a:t>
            </a:r>
            <a:r>
              <a:rPr lang="en-US" sz="1700" i="0" dirty="0" err="1"/>
              <a:t>boshlanishi</a:t>
            </a:r>
            <a:r>
              <a:rPr lang="en-US" sz="1700" i="0" dirty="0"/>
              <a:t> </a:t>
            </a:r>
            <a:r>
              <a:rPr lang="en-US" sz="1700" i="0" dirty="0" err="1"/>
              <a:t>bo‘ldi</a:t>
            </a:r>
            <a:r>
              <a:rPr lang="en-US" sz="1700" i="0" dirty="0"/>
              <a:t>.</a:t>
            </a:r>
            <a:endParaRPr lang="ru-RU" sz="1700" dirty="0"/>
          </a:p>
        </p:txBody>
      </p:sp>
    </p:spTree>
    <p:extLst>
      <p:ext uri="{BB962C8B-B14F-4D97-AF65-F5344CB8AC3E}">
        <p14:creationId xmlns:p14="http://schemas.microsoft.com/office/powerpoint/2010/main" val="8226203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15471"/>
          </a:xfrm>
        </p:spPr>
        <p:txBody>
          <a:bodyPr/>
          <a:lstStyle/>
          <a:p>
            <a:pPr algn="ctr"/>
            <a:r>
              <a:rPr lang="en-US" dirty="0" err="1"/>
              <a:t>Rossiya</a:t>
            </a:r>
            <a:r>
              <a:rPr lang="en-US" dirty="0"/>
              <a:t> XXI </a:t>
            </a:r>
            <a:r>
              <a:rPr lang="en-US" dirty="0" err="1"/>
              <a:t>asrda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215900" y="555625"/>
            <a:ext cx="5334000" cy="2492990"/>
          </a:xfrm>
        </p:spPr>
        <p:txBody>
          <a:bodyPr/>
          <a:lstStyle/>
          <a:p>
            <a:pPr algn="just"/>
            <a:r>
              <a:rPr lang="en-US" sz="1800" i="0" dirty="0" err="1" smtClean="0">
                <a:solidFill>
                  <a:schemeClr val="accent1">
                    <a:lumMod val="75000"/>
                  </a:schemeClr>
                </a:solidFill>
              </a:rPr>
              <a:t>B.Yelsin</a:t>
            </a:r>
            <a:r>
              <a:rPr lang="en-US" sz="1800" i="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800" i="0" dirty="0">
                <a:solidFill>
                  <a:schemeClr val="accent1">
                    <a:lumMod val="75000"/>
                  </a:schemeClr>
                </a:solidFill>
              </a:rPr>
              <a:t>1999-yil </a:t>
            </a:r>
            <a:r>
              <a:rPr lang="en-US" sz="1800" i="0" dirty="0" err="1">
                <a:solidFill>
                  <a:schemeClr val="accent1">
                    <a:lumMod val="75000"/>
                  </a:schemeClr>
                </a:solidFill>
              </a:rPr>
              <a:t>dekabr</a:t>
            </a:r>
            <a:r>
              <a:rPr lang="en-US" sz="1800" i="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800" i="0" dirty="0" err="1">
                <a:solidFill>
                  <a:schemeClr val="accent1">
                    <a:lumMod val="75000"/>
                  </a:schemeClr>
                </a:solidFill>
              </a:rPr>
              <a:t>oyida</a:t>
            </a:r>
            <a:r>
              <a:rPr lang="en-US" sz="1800" i="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800" i="0" dirty="0" err="1">
                <a:solidFill>
                  <a:schemeClr val="accent1">
                    <a:lumMod val="75000"/>
                  </a:schemeClr>
                </a:solidFill>
              </a:rPr>
              <a:t>iste’foga</a:t>
            </a:r>
            <a:r>
              <a:rPr lang="en-US" sz="1800" i="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800" i="0" dirty="0" err="1" smtClean="0">
                <a:solidFill>
                  <a:schemeClr val="accent1">
                    <a:lumMod val="75000"/>
                  </a:schemeClr>
                </a:solidFill>
              </a:rPr>
              <a:t>chiqdi</a:t>
            </a:r>
            <a:r>
              <a:rPr lang="en-US" sz="1800" i="0" dirty="0" smtClean="0">
                <a:solidFill>
                  <a:schemeClr val="accent1">
                    <a:lumMod val="75000"/>
                  </a:schemeClr>
                </a:solidFill>
              </a:rPr>
              <a:t>. </a:t>
            </a:r>
            <a:r>
              <a:rPr lang="en-US" sz="1800" i="0" dirty="0" err="1" smtClean="0">
                <a:solidFill>
                  <a:schemeClr val="tx1"/>
                </a:solidFill>
              </a:rPr>
              <a:t>Vaqtincha</a:t>
            </a:r>
            <a:r>
              <a:rPr lang="en-US" sz="1800" i="0" dirty="0" smtClean="0">
                <a:solidFill>
                  <a:schemeClr val="tx1"/>
                </a:solidFill>
              </a:rPr>
              <a:t> </a:t>
            </a:r>
            <a:r>
              <a:rPr lang="en-US" sz="1800" i="0" dirty="0" err="1">
                <a:solidFill>
                  <a:schemeClr val="tx1"/>
                </a:solidFill>
              </a:rPr>
              <a:t>prezident</a:t>
            </a:r>
            <a:r>
              <a:rPr lang="en-US" sz="1800" i="0" dirty="0">
                <a:solidFill>
                  <a:schemeClr val="tx1"/>
                </a:solidFill>
              </a:rPr>
              <a:t> </a:t>
            </a:r>
            <a:r>
              <a:rPr lang="en-US" sz="1800" i="0" dirty="0" err="1">
                <a:solidFill>
                  <a:schemeClr val="tx1"/>
                </a:solidFill>
              </a:rPr>
              <a:t>lavozimini</a:t>
            </a:r>
            <a:r>
              <a:rPr lang="en-US" sz="1800" i="0" dirty="0">
                <a:solidFill>
                  <a:schemeClr val="tx1"/>
                </a:solidFill>
              </a:rPr>
              <a:t> </a:t>
            </a:r>
            <a:r>
              <a:rPr lang="en-US" sz="1800" i="0" dirty="0" err="1">
                <a:solidFill>
                  <a:schemeClr val="tx1"/>
                </a:solidFill>
              </a:rPr>
              <a:t>egallagan</a:t>
            </a:r>
            <a:r>
              <a:rPr lang="en-US" sz="1800" i="0" dirty="0">
                <a:solidFill>
                  <a:schemeClr val="tx1"/>
                </a:solidFill>
              </a:rPr>
              <a:t> Vladimir Putin </a:t>
            </a:r>
            <a:r>
              <a:rPr lang="en-US" sz="1800" i="0" dirty="0" smtClean="0">
                <a:solidFill>
                  <a:schemeClr val="tx1"/>
                </a:solidFill>
              </a:rPr>
              <a:t>2000-yil mart </a:t>
            </a:r>
            <a:r>
              <a:rPr lang="en-US" sz="1800" i="0" dirty="0" err="1">
                <a:solidFill>
                  <a:schemeClr val="tx1"/>
                </a:solidFill>
              </a:rPr>
              <a:t>oyida</a:t>
            </a:r>
            <a:r>
              <a:rPr lang="en-US" sz="1800" i="0" dirty="0">
                <a:solidFill>
                  <a:schemeClr val="tx1"/>
                </a:solidFill>
              </a:rPr>
              <a:t> </a:t>
            </a:r>
            <a:r>
              <a:rPr lang="en-US" sz="1800" i="0" dirty="0" err="1">
                <a:solidFill>
                  <a:schemeClr val="tx1"/>
                </a:solidFill>
              </a:rPr>
              <a:t>bo‘lib</a:t>
            </a:r>
            <a:r>
              <a:rPr lang="en-US" sz="1800" i="0" dirty="0">
                <a:solidFill>
                  <a:schemeClr val="tx1"/>
                </a:solidFill>
              </a:rPr>
              <a:t> </a:t>
            </a:r>
            <a:r>
              <a:rPr lang="en-US" sz="1800" i="0" dirty="0" err="1">
                <a:solidFill>
                  <a:schemeClr val="tx1"/>
                </a:solidFill>
              </a:rPr>
              <a:t>o‘tgan</a:t>
            </a:r>
            <a:r>
              <a:rPr lang="en-US" sz="1800" i="0" dirty="0">
                <a:solidFill>
                  <a:schemeClr val="tx1"/>
                </a:solidFill>
              </a:rPr>
              <a:t> </a:t>
            </a:r>
            <a:r>
              <a:rPr lang="en-US" sz="1800" i="0" dirty="0" err="1">
                <a:solidFill>
                  <a:schemeClr val="tx1"/>
                </a:solidFill>
              </a:rPr>
              <a:t>saylovlarda</a:t>
            </a:r>
            <a:r>
              <a:rPr lang="en-US" sz="1800" i="0" dirty="0">
                <a:solidFill>
                  <a:schemeClr val="tx1"/>
                </a:solidFill>
              </a:rPr>
              <a:t> </a:t>
            </a:r>
            <a:r>
              <a:rPr lang="en-US" sz="1800" i="0" dirty="0" err="1">
                <a:solidFill>
                  <a:schemeClr val="tx1"/>
                </a:solidFill>
              </a:rPr>
              <a:t>Rossiya</a:t>
            </a:r>
            <a:r>
              <a:rPr lang="en-US" sz="1800" i="0" dirty="0">
                <a:solidFill>
                  <a:schemeClr val="tx1"/>
                </a:solidFill>
              </a:rPr>
              <a:t> </a:t>
            </a:r>
            <a:r>
              <a:rPr lang="en-US" sz="1800" i="0" dirty="0" err="1">
                <a:solidFill>
                  <a:schemeClr val="tx1"/>
                </a:solidFill>
              </a:rPr>
              <a:t>prezidenti</a:t>
            </a:r>
            <a:r>
              <a:rPr lang="en-US" sz="1800" i="0" dirty="0">
                <a:solidFill>
                  <a:schemeClr val="tx1"/>
                </a:solidFill>
              </a:rPr>
              <a:t> </a:t>
            </a:r>
            <a:r>
              <a:rPr lang="en-US" sz="1800" i="0" dirty="0" err="1">
                <a:solidFill>
                  <a:schemeClr val="tx1"/>
                </a:solidFill>
              </a:rPr>
              <a:t>etib</a:t>
            </a:r>
            <a:r>
              <a:rPr lang="en-US" sz="1800" i="0" dirty="0">
                <a:solidFill>
                  <a:schemeClr val="tx1"/>
                </a:solidFill>
              </a:rPr>
              <a:t> </a:t>
            </a:r>
            <a:r>
              <a:rPr lang="en-US" sz="1800" i="0" dirty="0" err="1">
                <a:solidFill>
                  <a:schemeClr val="tx1"/>
                </a:solidFill>
              </a:rPr>
              <a:t>saylandi</a:t>
            </a:r>
            <a:r>
              <a:rPr lang="en-US" sz="1800" i="0" dirty="0" smtClean="0">
                <a:solidFill>
                  <a:schemeClr val="tx1"/>
                </a:solidFill>
              </a:rPr>
              <a:t>.</a:t>
            </a:r>
            <a:r>
              <a:rPr lang="en-US" sz="1800" i="0" dirty="0">
                <a:solidFill>
                  <a:schemeClr val="tx1"/>
                </a:solidFill>
              </a:rPr>
              <a:t> </a:t>
            </a:r>
            <a:r>
              <a:rPr lang="en-US" sz="1800" i="0" dirty="0" err="1" smtClean="0">
                <a:solidFill>
                  <a:schemeClr val="tx1"/>
                </a:solidFill>
              </a:rPr>
              <a:t>V.Putin</a:t>
            </a:r>
            <a:r>
              <a:rPr lang="en-US" sz="1800" i="0" dirty="0" smtClean="0">
                <a:solidFill>
                  <a:schemeClr val="tx1"/>
                </a:solidFill>
              </a:rPr>
              <a:t> </a:t>
            </a:r>
            <a:r>
              <a:rPr lang="en-US" sz="1800" i="0" dirty="0" err="1">
                <a:solidFill>
                  <a:schemeClr val="tx1"/>
                </a:solidFill>
              </a:rPr>
              <a:t>o‘zining</a:t>
            </a:r>
            <a:r>
              <a:rPr lang="en-US" sz="1800" i="0" dirty="0">
                <a:solidFill>
                  <a:schemeClr val="tx1"/>
                </a:solidFill>
              </a:rPr>
              <a:t> </a:t>
            </a:r>
            <a:r>
              <a:rPr lang="en-US" sz="1800" i="0" dirty="0" err="1">
                <a:solidFill>
                  <a:schemeClr val="tx1"/>
                </a:solidFill>
              </a:rPr>
              <a:t>kuchli</a:t>
            </a:r>
            <a:r>
              <a:rPr lang="en-US" sz="1800" i="0" dirty="0">
                <a:solidFill>
                  <a:schemeClr val="tx1"/>
                </a:solidFill>
              </a:rPr>
              <a:t> </a:t>
            </a:r>
            <a:r>
              <a:rPr lang="en-US" sz="1800" i="0" dirty="0" err="1">
                <a:solidFill>
                  <a:schemeClr val="tx1"/>
                </a:solidFill>
              </a:rPr>
              <a:t>davlat</a:t>
            </a:r>
            <a:r>
              <a:rPr lang="en-US" sz="1800" i="0" dirty="0">
                <a:solidFill>
                  <a:schemeClr val="tx1"/>
                </a:solidFill>
              </a:rPr>
              <a:t> </a:t>
            </a:r>
            <a:r>
              <a:rPr lang="en-US" sz="1800" i="0" dirty="0" err="1">
                <a:solidFill>
                  <a:schemeClr val="tx1"/>
                </a:solidFill>
              </a:rPr>
              <a:t>hokimiyati</a:t>
            </a:r>
            <a:r>
              <a:rPr lang="en-US" sz="1800" i="0" dirty="0">
                <a:solidFill>
                  <a:schemeClr val="tx1"/>
                </a:solidFill>
              </a:rPr>
              <a:t> </a:t>
            </a:r>
            <a:r>
              <a:rPr lang="en-US" sz="1800" i="0" dirty="0" err="1">
                <a:solidFill>
                  <a:schemeClr val="tx1"/>
                </a:solidFill>
              </a:rPr>
              <a:t>tarafdori</a:t>
            </a:r>
            <a:r>
              <a:rPr lang="en-US" sz="1800" i="0" dirty="0">
                <a:solidFill>
                  <a:schemeClr val="tx1"/>
                </a:solidFill>
              </a:rPr>
              <a:t> </a:t>
            </a:r>
            <a:r>
              <a:rPr lang="en-US" sz="1800" i="0" dirty="0" err="1" smtClean="0">
                <a:solidFill>
                  <a:schemeClr val="tx1"/>
                </a:solidFill>
              </a:rPr>
              <a:t>ekanligini</a:t>
            </a:r>
            <a:r>
              <a:rPr lang="en-US" sz="1800" i="0" dirty="0">
                <a:solidFill>
                  <a:schemeClr val="tx1"/>
                </a:solidFill>
              </a:rPr>
              <a:t> </a:t>
            </a:r>
            <a:r>
              <a:rPr lang="en-US" sz="1800" i="0" dirty="0" err="1" smtClean="0">
                <a:solidFill>
                  <a:schemeClr val="tx1"/>
                </a:solidFill>
              </a:rPr>
              <a:t>ko‘rsatdi</a:t>
            </a:r>
            <a:r>
              <a:rPr lang="en-US" sz="1800" i="0" dirty="0">
                <a:solidFill>
                  <a:schemeClr val="tx1"/>
                </a:solidFill>
              </a:rPr>
              <a:t>. </a:t>
            </a:r>
            <a:r>
              <a:rPr lang="en-US" sz="1800" i="0" dirty="0" err="1">
                <a:solidFill>
                  <a:schemeClr val="tx1"/>
                </a:solidFill>
              </a:rPr>
              <a:t>Yangi</a:t>
            </a:r>
            <a:r>
              <a:rPr lang="en-US" sz="1800" i="0" dirty="0">
                <a:solidFill>
                  <a:schemeClr val="tx1"/>
                </a:solidFill>
              </a:rPr>
              <a:t> </a:t>
            </a:r>
            <a:r>
              <a:rPr lang="en-US" sz="1800" i="0" dirty="0" err="1">
                <a:solidFill>
                  <a:schemeClr val="tx1"/>
                </a:solidFill>
              </a:rPr>
              <a:t>prezidentning</a:t>
            </a:r>
            <a:r>
              <a:rPr lang="en-US" sz="1800" i="0" dirty="0">
                <a:solidFill>
                  <a:schemeClr val="tx1"/>
                </a:solidFill>
              </a:rPr>
              <a:t> </a:t>
            </a:r>
            <a:r>
              <a:rPr lang="en-US" sz="1800" i="0" dirty="0" err="1">
                <a:solidFill>
                  <a:schemeClr val="tx1"/>
                </a:solidFill>
              </a:rPr>
              <a:t>dastlabki</a:t>
            </a:r>
            <a:r>
              <a:rPr lang="en-US" sz="1800" i="0" dirty="0">
                <a:solidFill>
                  <a:schemeClr val="tx1"/>
                </a:solidFill>
              </a:rPr>
              <a:t> </a:t>
            </a:r>
            <a:r>
              <a:rPr lang="en-US" sz="1800" i="0" dirty="0" err="1">
                <a:solidFill>
                  <a:schemeClr val="tx1"/>
                </a:solidFill>
              </a:rPr>
              <a:t>harakatlari</a:t>
            </a:r>
            <a:r>
              <a:rPr lang="en-US" sz="1800" i="0" dirty="0">
                <a:solidFill>
                  <a:schemeClr val="tx1"/>
                </a:solidFill>
              </a:rPr>
              <a:t> </a:t>
            </a:r>
            <a:r>
              <a:rPr lang="en-US" sz="1800" i="0" dirty="0" err="1">
                <a:solidFill>
                  <a:schemeClr val="tx1"/>
                </a:solidFill>
              </a:rPr>
              <a:t>jamiyat</a:t>
            </a:r>
            <a:r>
              <a:rPr lang="en-US" sz="1800" i="0" dirty="0">
                <a:solidFill>
                  <a:schemeClr val="tx1"/>
                </a:solidFill>
              </a:rPr>
              <a:t> </a:t>
            </a:r>
            <a:r>
              <a:rPr lang="en-US" sz="1800" i="0" dirty="0" err="1" smtClean="0">
                <a:solidFill>
                  <a:schemeClr val="tx1"/>
                </a:solidFill>
              </a:rPr>
              <a:t>hayotida</a:t>
            </a:r>
            <a:r>
              <a:rPr lang="en-US" sz="1800" i="0" dirty="0">
                <a:solidFill>
                  <a:schemeClr val="tx1"/>
                </a:solidFill>
              </a:rPr>
              <a:t> </a:t>
            </a:r>
            <a:r>
              <a:rPr lang="en-US" sz="1800" i="0" dirty="0" err="1" smtClean="0">
                <a:solidFill>
                  <a:schemeClr val="tx1"/>
                </a:solidFill>
              </a:rPr>
              <a:t>davlat</a:t>
            </a:r>
            <a:r>
              <a:rPr lang="en-US" sz="1800" i="0" dirty="0" smtClean="0">
                <a:solidFill>
                  <a:schemeClr val="tx1"/>
                </a:solidFill>
              </a:rPr>
              <a:t> </a:t>
            </a:r>
            <a:r>
              <a:rPr lang="en-US" sz="1800" i="0" dirty="0" err="1">
                <a:solidFill>
                  <a:schemeClr val="tx1"/>
                </a:solidFill>
              </a:rPr>
              <a:t>hokimiyatining</a:t>
            </a:r>
            <a:r>
              <a:rPr lang="en-US" sz="1800" i="0" dirty="0">
                <a:solidFill>
                  <a:schemeClr val="tx1"/>
                </a:solidFill>
              </a:rPr>
              <a:t> </a:t>
            </a:r>
            <a:r>
              <a:rPr lang="en-US" sz="1800" i="0" dirty="0" err="1">
                <a:solidFill>
                  <a:schemeClr val="tx1"/>
                </a:solidFill>
              </a:rPr>
              <a:t>roli</a:t>
            </a:r>
            <a:r>
              <a:rPr lang="en-US" sz="1800" i="0" dirty="0">
                <a:solidFill>
                  <a:schemeClr val="tx1"/>
                </a:solidFill>
              </a:rPr>
              <a:t> </a:t>
            </a:r>
            <a:r>
              <a:rPr lang="en-US" sz="1800" i="0" dirty="0" err="1">
                <a:solidFill>
                  <a:schemeClr val="tx1"/>
                </a:solidFill>
              </a:rPr>
              <a:t>va</a:t>
            </a:r>
            <a:r>
              <a:rPr lang="en-US" sz="1800" i="0" dirty="0">
                <a:solidFill>
                  <a:schemeClr val="tx1"/>
                </a:solidFill>
              </a:rPr>
              <a:t> </a:t>
            </a:r>
            <a:r>
              <a:rPr lang="en-US" sz="1800" i="0" dirty="0" err="1">
                <a:solidFill>
                  <a:schemeClr val="tx1"/>
                </a:solidFill>
              </a:rPr>
              <a:t>obro‘yini</a:t>
            </a:r>
            <a:r>
              <a:rPr lang="en-US" sz="1800" i="0" dirty="0">
                <a:solidFill>
                  <a:schemeClr val="tx1"/>
                </a:solidFill>
              </a:rPr>
              <a:t> </a:t>
            </a:r>
            <a:r>
              <a:rPr lang="en-US" sz="1800" i="0" dirty="0" err="1">
                <a:solidFill>
                  <a:schemeClr val="tx1"/>
                </a:solidFill>
              </a:rPr>
              <a:t>mustahkamlashga</a:t>
            </a:r>
            <a:r>
              <a:rPr lang="en-US" sz="1800" i="0" dirty="0">
                <a:solidFill>
                  <a:schemeClr val="tx1"/>
                </a:solidFill>
              </a:rPr>
              <a:t> </a:t>
            </a:r>
            <a:r>
              <a:rPr lang="en-US" sz="1800" i="0" dirty="0" err="1" smtClean="0">
                <a:solidFill>
                  <a:schemeClr val="tx1"/>
                </a:solidFill>
              </a:rPr>
              <a:t>qaratildi</a:t>
            </a:r>
            <a:r>
              <a:rPr lang="en-US" sz="1800" i="0" dirty="0" smtClean="0">
                <a:solidFill>
                  <a:schemeClr val="tx1"/>
                </a:solidFill>
              </a:rPr>
              <a:t>. </a:t>
            </a:r>
            <a:r>
              <a:rPr lang="en-US" sz="1800" i="0" dirty="0" err="1" smtClean="0">
                <a:solidFill>
                  <a:schemeClr val="tx1"/>
                </a:solidFill>
              </a:rPr>
              <a:t>Xalqaro</a:t>
            </a:r>
            <a:r>
              <a:rPr lang="en-US" sz="1800" i="0" dirty="0" smtClean="0">
                <a:solidFill>
                  <a:schemeClr val="tx1"/>
                </a:solidFill>
              </a:rPr>
              <a:t> </a:t>
            </a:r>
            <a:r>
              <a:rPr lang="en-US" sz="1800" i="0" dirty="0" err="1">
                <a:solidFill>
                  <a:schemeClr val="tx1"/>
                </a:solidFill>
              </a:rPr>
              <a:t>maydonda</a:t>
            </a:r>
            <a:r>
              <a:rPr lang="en-US" sz="1800" i="0" dirty="0">
                <a:solidFill>
                  <a:schemeClr val="tx1"/>
                </a:solidFill>
              </a:rPr>
              <a:t> ham </a:t>
            </a:r>
            <a:r>
              <a:rPr lang="en-US" sz="1800" i="0" dirty="0" err="1">
                <a:solidFill>
                  <a:schemeClr val="tx1"/>
                </a:solidFill>
              </a:rPr>
              <a:t>Rossiyaning</a:t>
            </a:r>
            <a:r>
              <a:rPr lang="en-US" sz="1800" i="0" dirty="0">
                <a:solidFill>
                  <a:schemeClr val="tx1"/>
                </a:solidFill>
              </a:rPr>
              <a:t> </a:t>
            </a:r>
            <a:r>
              <a:rPr lang="en-US" sz="1800" i="0" dirty="0" err="1">
                <a:solidFill>
                  <a:schemeClr val="tx1"/>
                </a:solidFill>
              </a:rPr>
              <a:t>roli</a:t>
            </a:r>
            <a:r>
              <a:rPr lang="en-US" sz="1800" i="0" dirty="0">
                <a:solidFill>
                  <a:schemeClr val="tx1"/>
                </a:solidFill>
              </a:rPr>
              <a:t> </a:t>
            </a:r>
            <a:r>
              <a:rPr lang="en-US" sz="1800" i="0" dirty="0" err="1">
                <a:solidFill>
                  <a:schemeClr val="tx1"/>
                </a:solidFill>
              </a:rPr>
              <a:t>tiklanib</a:t>
            </a:r>
            <a:r>
              <a:rPr lang="en-US" sz="1800" i="0" dirty="0">
                <a:solidFill>
                  <a:schemeClr val="tx1"/>
                </a:solidFill>
              </a:rPr>
              <a:t> </a:t>
            </a:r>
            <a:r>
              <a:rPr lang="en-US" sz="1800" i="0" dirty="0" err="1">
                <a:solidFill>
                  <a:schemeClr val="tx1"/>
                </a:solidFill>
              </a:rPr>
              <a:t>bordi</a:t>
            </a:r>
            <a:r>
              <a:rPr lang="en-US" sz="1800" i="0" dirty="0" smtClean="0">
                <a:solidFill>
                  <a:schemeClr val="tx1"/>
                </a:solidFill>
              </a:rPr>
              <a:t>.</a:t>
            </a:r>
            <a:r>
              <a:rPr lang="en-US" sz="1800" i="0" dirty="0">
                <a:solidFill>
                  <a:schemeClr val="tx1"/>
                </a:solidFill>
              </a:rPr>
              <a:t> </a:t>
            </a:r>
            <a:endParaRPr lang="ru-RU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34229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0080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7799" y="555625"/>
            <a:ext cx="5410200" cy="2631490"/>
          </a:xfrm>
        </p:spPr>
        <p:txBody>
          <a:bodyPr/>
          <a:lstStyle/>
          <a:p>
            <a:pPr algn="just"/>
            <a:r>
              <a:rPr lang="en-US" sz="1900" i="0" dirty="0" smtClean="0"/>
              <a:t>     2008-yil </a:t>
            </a:r>
            <a:r>
              <a:rPr lang="en-US" sz="1900" i="0" dirty="0" err="1"/>
              <a:t>avgust</a:t>
            </a:r>
            <a:r>
              <a:rPr lang="en-US" sz="1900" i="0" dirty="0"/>
              <a:t> </a:t>
            </a:r>
            <a:r>
              <a:rPr lang="en-US" sz="1900" i="0" dirty="0" err="1"/>
              <a:t>oyida</a:t>
            </a:r>
            <a:r>
              <a:rPr lang="en-US" sz="1900" i="0" dirty="0"/>
              <a:t> </a:t>
            </a:r>
            <a:r>
              <a:rPr lang="en-US" sz="1900" i="0" dirty="0" err="1"/>
              <a:t>Gruziya</a:t>
            </a:r>
            <a:r>
              <a:rPr lang="en-US" sz="1900" i="0" dirty="0"/>
              <a:t> </a:t>
            </a:r>
            <a:r>
              <a:rPr lang="en-US" sz="1900" i="0" dirty="0" err="1"/>
              <a:t>o‘zining</a:t>
            </a:r>
            <a:r>
              <a:rPr lang="en-US" sz="1900" i="0" dirty="0"/>
              <a:t> </a:t>
            </a:r>
            <a:r>
              <a:rPr lang="en-US" sz="1900" i="0" dirty="0" err="1"/>
              <a:t>tarkibiy</a:t>
            </a:r>
            <a:r>
              <a:rPr lang="en-US" sz="1900" i="0" dirty="0"/>
              <a:t> </a:t>
            </a:r>
            <a:r>
              <a:rPr lang="en-US" sz="1900" i="0" dirty="0" err="1"/>
              <a:t>qismi</a:t>
            </a:r>
            <a:r>
              <a:rPr lang="en-US" sz="1900" i="0" dirty="0"/>
              <a:t> </a:t>
            </a:r>
            <a:r>
              <a:rPr lang="en-US" sz="1900" i="0" dirty="0" err="1" smtClean="0"/>
              <a:t>hisoblangan</a:t>
            </a:r>
            <a:r>
              <a:rPr lang="en-US" sz="1900" i="0" dirty="0"/>
              <a:t> </a:t>
            </a:r>
            <a:r>
              <a:rPr lang="en-US" sz="1900" i="0" dirty="0" err="1" smtClean="0"/>
              <a:t>Janubiy</a:t>
            </a:r>
            <a:r>
              <a:rPr lang="en-US" sz="1900" i="0" dirty="0" smtClean="0"/>
              <a:t> </a:t>
            </a:r>
            <a:r>
              <a:rPr lang="en-US" sz="1900" i="0" dirty="0" err="1"/>
              <a:t>Osetiya</a:t>
            </a:r>
            <a:r>
              <a:rPr lang="en-US" sz="1900" i="0" dirty="0"/>
              <a:t> </a:t>
            </a:r>
            <a:r>
              <a:rPr lang="en-US" sz="1900" i="0" dirty="0" err="1"/>
              <a:t>va</a:t>
            </a:r>
            <a:r>
              <a:rPr lang="en-US" sz="1900" i="0" dirty="0"/>
              <a:t> </a:t>
            </a:r>
            <a:r>
              <a:rPr lang="en-US" sz="1900" i="0" dirty="0" err="1" smtClean="0"/>
              <a:t>Abxaziyada</a:t>
            </a:r>
            <a:r>
              <a:rPr lang="en-US" sz="1900" i="0" dirty="0"/>
              <a:t> </a:t>
            </a:r>
            <a:r>
              <a:rPr lang="en-US" sz="1900" i="0" dirty="0" err="1" smtClean="0"/>
              <a:t>konstitutsion</a:t>
            </a:r>
            <a:r>
              <a:rPr lang="en-US" sz="1900" i="0" dirty="0" smtClean="0"/>
              <a:t> </a:t>
            </a:r>
            <a:r>
              <a:rPr lang="en-US" sz="1900" i="0" dirty="0" err="1"/>
              <a:t>tartibni</a:t>
            </a:r>
            <a:r>
              <a:rPr lang="en-US" sz="1900" i="0" dirty="0"/>
              <a:t> </a:t>
            </a:r>
            <a:r>
              <a:rPr lang="en-US" sz="1900" i="0" dirty="0" err="1" smtClean="0"/>
              <a:t>tiklash</a:t>
            </a:r>
            <a:r>
              <a:rPr lang="en-US" sz="1900" i="0" dirty="0"/>
              <a:t> </a:t>
            </a:r>
            <a:r>
              <a:rPr lang="en-US" sz="1900" i="0" dirty="0" err="1" smtClean="0"/>
              <a:t>maqsadida</a:t>
            </a:r>
            <a:r>
              <a:rPr lang="en-US" sz="1900" i="0" dirty="0" smtClean="0"/>
              <a:t> </a:t>
            </a:r>
            <a:r>
              <a:rPr lang="en-US" sz="1900" i="0" dirty="0" err="1" smtClean="0"/>
              <a:t>bu</a:t>
            </a:r>
            <a:r>
              <a:rPr lang="en-US" sz="1900" i="0" dirty="0"/>
              <a:t> </a:t>
            </a:r>
            <a:r>
              <a:rPr lang="en-US" sz="1900" i="0" dirty="0" err="1" smtClean="0"/>
              <a:t>hududlarni</a:t>
            </a:r>
            <a:r>
              <a:rPr lang="en-US" sz="1900" i="0" dirty="0" smtClean="0"/>
              <a:t> </a:t>
            </a:r>
            <a:r>
              <a:rPr lang="en-US" sz="1900" i="0" dirty="0" err="1"/>
              <a:t>artilleriyadan</a:t>
            </a:r>
            <a:r>
              <a:rPr lang="en-US" sz="1900" i="0" dirty="0"/>
              <a:t> </a:t>
            </a:r>
            <a:r>
              <a:rPr lang="en-US" sz="1900" i="0" dirty="0" err="1"/>
              <a:t>bombardimon</a:t>
            </a:r>
            <a:r>
              <a:rPr lang="en-US" sz="1900" i="0" dirty="0"/>
              <a:t> </a:t>
            </a:r>
            <a:r>
              <a:rPr lang="en-US" sz="1900" i="0" dirty="0" err="1"/>
              <a:t>qilishni</a:t>
            </a:r>
            <a:r>
              <a:rPr lang="en-US" sz="1900" i="0" dirty="0"/>
              <a:t> </a:t>
            </a:r>
            <a:r>
              <a:rPr lang="en-US" sz="1900" i="0" dirty="0" err="1" smtClean="0"/>
              <a:t>boshladi</a:t>
            </a:r>
            <a:r>
              <a:rPr lang="en-US" sz="1900" i="0" dirty="0" smtClean="0"/>
              <a:t>. </a:t>
            </a:r>
            <a:r>
              <a:rPr lang="en-US" sz="1900" i="0" dirty="0" err="1" smtClean="0"/>
              <a:t>Shundan</a:t>
            </a:r>
            <a:r>
              <a:rPr lang="en-US" sz="1900" i="0" dirty="0" smtClean="0"/>
              <a:t> </a:t>
            </a:r>
            <a:r>
              <a:rPr lang="en-US" sz="1900" i="0" dirty="0" err="1"/>
              <a:t>so‘ng</a:t>
            </a:r>
            <a:r>
              <a:rPr lang="en-US" sz="1900" i="0" dirty="0"/>
              <a:t> </a:t>
            </a:r>
            <a:r>
              <a:rPr lang="en-US" sz="1900" i="0" dirty="0" err="1" smtClean="0"/>
              <a:t>mojaroga</a:t>
            </a:r>
            <a:r>
              <a:rPr lang="en-US" sz="1900" i="0" dirty="0" smtClean="0"/>
              <a:t> </a:t>
            </a:r>
            <a:r>
              <a:rPr lang="en-US" sz="1900" i="0" dirty="0" err="1"/>
              <a:t>Rossiya</a:t>
            </a:r>
            <a:r>
              <a:rPr lang="en-US" sz="1900" i="0" dirty="0"/>
              <a:t> </a:t>
            </a:r>
            <a:r>
              <a:rPr lang="en-US" sz="1900" i="0" dirty="0" err="1"/>
              <a:t>qo‘shinlari</a:t>
            </a:r>
            <a:r>
              <a:rPr lang="en-US" sz="1900" i="0" dirty="0"/>
              <a:t> </a:t>
            </a:r>
            <a:r>
              <a:rPr lang="en-US" sz="1900" i="0" dirty="0" err="1"/>
              <a:t>aralashib</a:t>
            </a:r>
            <a:r>
              <a:rPr lang="en-US" sz="1900" i="0" dirty="0"/>
              <a:t>, </a:t>
            </a:r>
            <a:r>
              <a:rPr lang="en-US" sz="1900" i="0" dirty="0" err="1" smtClean="0"/>
              <a:t>Gruziya</a:t>
            </a:r>
            <a:r>
              <a:rPr lang="en-US" sz="1900" i="0" dirty="0"/>
              <a:t> </a:t>
            </a:r>
            <a:r>
              <a:rPr lang="en-US" sz="1900" i="0" dirty="0" err="1" smtClean="0"/>
              <a:t>hududigacha</a:t>
            </a:r>
            <a:r>
              <a:rPr lang="en-US" sz="1900" i="0" dirty="0" smtClean="0"/>
              <a:t> </a:t>
            </a:r>
            <a:r>
              <a:rPr lang="en-US" sz="1900" i="0" dirty="0" err="1"/>
              <a:t>bostirib</a:t>
            </a:r>
            <a:r>
              <a:rPr lang="en-US" sz="1900" i="0" dirty="0"/>
              <a:t> </a:t>
            </a:r>
            <a:r>
              <a:rPr lang="en-US" sz="1900" i="0" dirty="0" err="1"/>
              <a:t>kirdi</a:t>
            </a:r>
            <a:r>
              <a:rPr lang="en-US" sz="1900" i="0" dirty="0"/>
              <a:t>. </a:t>
            </a:r>
            <a:r>
              <a:rPr lang="en-US" sz="1900" i="0" dirty="0" err="1"/>
              <a:t>Harbiy</a:t>
            </a:r>
            <a:r>
              <a:rPr lang="en-US" sz="1900" i="0" dirty="0"/>
              <a:t> </a:t>
            </a:r>
            <a:r>
              <a:rPr lang="en-US" sz="1900" i="0" dirty="0" err="1" smtClean="0"/>
              <a:t>mojaro</a:t>
            </a:r>
            <a:r>
              <a:rPr lang="en-US" sz="1900" i="0" dirty="0" smtClean="0"/>
              <a:t> </a:t>
            </a:r>
            <a:r>
              <a:rPr lang="en-US" sz="1900" i="0" dirty="0" err="1"/>
              <a:t>tezda</a:t>
            </a:r>
            <a:r>
              <a:rPr lang="en-US" sz="1900" i="0" dirty="0"/>
              <a:t> </a:t>
            </a:r>
            <a:r>
              <a:rPr lang="en-US" sz="1900" i="0" dirty="0" err="1"/>
              <a:t>yakunlandi</a:t>
            </a:r>
            <a:r>
              <a:rPr lang="en-US" sz="1900" i="0" dirty="0"/>
              <a:t>. </a:t>
            </a:r>
            <a:r>
              <a:rPr lang="en-US" sz="1900" i="0" dirty="0" smtClean="0"/>
              <a:t>Ammo </a:t>
            </a:r>
            <a:r>
              <a:rPr lang="en-US" sz="1900" i="0" dirty="0" err="1" smtClean="0"/>
              <a:t>Rossiya</a:t>
            </a:r>
            <a:r>
              <a:rPr lang="en-US" sz="1900" i="0" dirty="0" smtClean="0"/>
              <a:t> </a:t>
            </a:r>
            <a:r>
              <a:rPr lang="en-US" sz="1900" i="0" dirty="0"/>
              <a:t>– </a:t>
            </a:r>
            <a:r>
              <a:rPr lang="en-US" sz="1900" i="0" dirty="0" err="1"/>
              <a:t>Gruziya</a:t>
            </a:r>
            <a:r>
              <a:rPr lang="en-US" sz="1900" i="0" dirty="0"/>
              <a:t> </a:t>
            </a:r>
            <a:r>
              <a:rPr lang="en-US" sz="1900" i="0" dirty="0" err="1"/>
              <a:t>munosabatlari</a:t>
            </a:r>
            <a:r>
              <a:rPr lang="en-US" sz="1900" i="0" dirty="0"/>
              <a:t> </a:t>
            </a:r>
            <a:r>
              <a:rPr lang="en-US" sz="1900" i="0" dirty="0" err="1"/>
              <a:t>keskin</a:t>
            </a:r>
            <a:r>
              <a:rPr lang="en-US" sz="1900" i="0" dirty="0"/>
              <a:t> </a:t>
            </a:r>
            <a:r>
              <a:rPr lang="en-US" sz="1900" i="0" dirty="0" err="1" smtClean="0"/>
              <a:t>yomonlashdi</a:t>
            </a:r>
            <a:r>
              <a:rPr lang="en-US" sz="1900" i="0" dirty="0"/>
              <a:t>.</a:t>
            </a:r>
            <a:endParaRPr lang="ru-RU" sz="1900" dirty="0"/>
          </a:p>
        </p:txBody>
      </p:sp>
    </p:spTree>
    <p:extLst>
      <p:ext uri="{BB962C8B-B14F-4D97-AF65-F5344CB8AC3E}">
        <p14:creationId xmlns:p14="http://schemas.microsoft.com/office/powerpoint/2010/main" val="35385419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215901" y="555625"/>
            <a:ext cx="5410200" cy="2462213"/>
          </a:xfrm>
        </p:spPr>
        <p:txBody>
          <a:bodyPr/>
          <a:lstStyle/>
          <a:p>
            <a:pPr algn="just"/>
            <a:r>
              <a:rPr lang="en-US" sz="2000" i="0" dirty="0"/>
              <a:t>2014-yil </a:t>
            </a:r>
            <a:r>
              <a:rPr lang="en-US" sz="2000" i="0" dirty="0" err="1"/>
              <a:t>fevral</a:t>
            </a:r>
            <a:r>
              <a:rPr lang="en-US" sz="2000" i="0" dirty="0"/>
              <a:t> </a:t>
            </a:r>
            <a:r>
              <a:rPr lang="en-US" sz="2000" i="0" dirty="0" err="1"/>
              <a:t>oyida</a:t>
            </a:r>
            <a:r>
              <a:rPr lang="en-US" sz="2000" i="0" dirty="0"/>
              <a:t> </a:t>
            </a:r>
            <a:r>
              <a:rPr lang="en-US" sz="2000" i="0" dirty="0" err="1"/>
              <a:t>Ukrainada</a:t>
            </a:r>
            <a:r>
              <a:rPr lang="en-US" sz="2000" i="0" dirty="0"/>
              <a:t> </a:t>
            </a:r>
            <a:r>
              <a:rPr lang="en-US" sz="2000" i="0" dirty="0" err="1"/>
              <a:t>hokimiyat</a:t>
            </a:r>
            <a:r>
              <a:rPr lang="en-US" sz="2000" i="0" dirty="0"/>
              <a:t> </a:t>
            </a:r>
            <a:r>
              <a:rPr lang="en-US" sz="2000" i="0" dirty="0" err="1"/>
              <a:t>almashdi</a:t>
            </a:r>
            <a:r>
              <a:rPr lang="en-US" sz="2000" i="0" dirty="0"/>
              <a:t>. </a:t>
            </a:r>
            <a:r>
              <a:rPr lang="en-US" sz="2000" i="0" dirty="0" err="1"/>
              <a:t>Qrimda</a:t>
            </a:r>
            <a:r>
              <a:rPr lang="en-US" sz="2000" i="0" dirty="0"/>
              <a:t> </a:t>
            </a:r>
            <a:r>
              <a:rPr lang="en-US" sz="2000" i="0" dirty="0" err="1" smtClean="0"/>
              <a:t>hokimiyatga</a:t>
            </a:r>
            <a:r>
              <a:rPr lang="en-US" sz="2000" i="0" dirty="0"/>
              <a:t> </a:t>
            </a:r>
            <a:r>
              <a:rPr lang="en-US" sz="2000" i="0" dirty="0" smtClean="0"/>
              <a:t> </a:t>
            </a:r>
            <a:r>
              <a:rPr lang="sv-SE" sz="2000" i="0" dirty="0" smtClean="0"/>
              <a:t>kelgan </a:t>
            </a:r>
            <a:r>
              <a:rPr lang="sv-SE" sz="2000" i="0" dirty="0"/>
              <a:t>rossiyaparastlar Kiyevdagi yangi hukumatni tan </a:t>
            </a:r>
            <a:r>
              <a:rPr lang="sv-SE" sz="2000" i="0" dirty="0" smtClean="0"/>
              <a:t>olmadi. 2</a:t>
            </a:r>
            <a:r>
              <a:rPr lang="en-US" sz="2000" i="0" dirty="0" smtClean="0"/>
              <a:t>014-yil </a:t>
            </a:r>
            <a:r>
              <a:rPr lang="en-US" sz="2000" i="0" dirty="0"/>
              <a:t>16-martda </a:t>
            </a:r>
            <a:r>
              <a:rPr lang="en-US" sz="2000" i="0" dirty="0" err="1"/>
              <a:t>ular</a:t>
            </a:r>
            <a:r>
              <a:rPr lang="en-US" sz="2000" i="0" dirty="0"/>
              <a:t> </a:t>
            </a:r>
            <a:r>
              <a:rPr lang="en-US" sz="2000" i="0" dirty="0" smtClean="0"/>
              <a:t>referendum </a:t>
            </a:r>
            <a:r>
              <a:rPr lang="en-US" sz="2000" i="0" dirty="0" err="1"/>
              <a:t>o‘tkazib</a:t>
            </a:r>
            <a:r>
              <a:rPr lang="en-US" sz="2000" i="0" dirty="0"/>
              <a:t>, </a:t>
            </a:r>
            <a:r>
              <a:rPr lang="en-US" sz="2000" i="0" dirty="0" err="1"/>
              <a:t>uning</a:t>
            </a:r>
            <a:r>
              <a:rPr lang="en-US" sz="2000" i="0" dirty="0"/>
              <a:t> </a:t>
            </a:r>
            <a:r>
              <a:rPr lang="en-US" sz="2000" i="0" dirty="0" err="1" smtClean="0"/>
              <a:t>natijasiga</a:t>
            </a:r>
            <a:r>
              <a:rPr lang="en-US" sz="2000" i="0" dirty="0" smtClean="0"/>
              <a:t> </a:t>
            </a:r>
            <a:r>
              <a:rPr lang="en-US" sz="2000" i="0" dirty="0" err="1" smtClean="0"/>
              <a:t>binoan</a:t>
            </a:r>
            <a:r>
              <a:rPr lang="en-US" sz="2000" i="0" dirty="0"/>
              <a:t> </a:t>
            </a:r>
            <a:r>
              <a:rPr lang="it-IT" sz="2000" i="0" dirty="0" smtClean="0"/>
              <a:t>Qrimning mustaqilligini </a:t>
            </a:r>
            <a:r>
              <a:rPr lang="it-IT" sz="2000" i="0" dirty="0"/>
              <a:t>e’lon </a:t>
            </a:r>
            <a:r>
              <a:rPr lang="it-IT" sz="2000" i="0" dirty="0" smtClean="0"/>
              <a:t>qildi </a:t>
            </a:r>
            <a:r>
              <a:rPr lang="it-IT" sz="2000" i="0" dirty="0"/>
              <a:t>va Rossiya </a:t>
            </a:r>
            <a:r>
              <a:rPr lang="it-IT" sz="2000" i="0" dirty="0" smtClean="0"/>
              <a:t>Federatsiyasi </a:t>
            </a:r>
            <a:r>
              <a:rPr lang="nn-NO" sz="2000" i="0" dirty="0" smtClean="0"/>
              <a:t>tarkibiga </a:t>
            </a:r>
            <a:r>
              <a:rPr lang="nn-NO" sz="2000" i="0" dirty="0"/>
              <a:t>kirish </a:t>
            </a:r>
            <a:r>
              <a:rPr lang="nn-NO" sz="2000" i="0" dirty="0" smtClean="0"/>
              <a:t>to‘g‘risida </a:t>
            </a:r>
            <a:r>
              <a:rPr lang="nn-NO" sz="2000" i="0" dirty="0"/>
              <a:t>shartnoma imzoladi.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8030994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5901" y="555625"/>
            <a:ext cx="5334000" cy="2631490"/>
          </a:xfrm>
        </p:spPr>
        <p:txBody>
          <a:bodyPr/>
          <a:lstStyle/>
          <a:p>
            <a:pPr algn="just"/>
            <a:r>
              <a:rPr lang="en-US" sz="1900" i="0" dirty="0" err="1"/>
              <a:t>Rossiyaning</a:t>
            </a:r>
            <a:r>
              <a:rPr lang="en-US" sz="1900" i="0" dirty="0"/>
              <a:t> </a:t>
            </a:r>
            <a:r>
              <a:rPr lang="en-US" sz="1900" i="0" dirty="0" err="1"/>
              <a:t>Ukrainaga</a:t>
            </a:r>
            <a:r>
              <a:rPr lang="en-US" sz="1900" i="0" dirty="0"/>
              <a:t> </a:t>
            </a:r>
            <a:r>
              <a:rPr lang="en-US" sz="1900" i="0" dirty="0" err="1"/>
              <a:t>nisbatan</a:t>
            </a:r>
            <a:r>
              <a:rPr lang="en-US" sz="1900" i="0" dirty="0"/>
              <a:t> </a:t>
            </a:r>
            <a:r>
              <a:rPr lang="en-US" sz="1900" i="0" dirty="0" err="1" smtClean="0"/>
              <a:t>siyosatidagi</a:t>
            </a:r>
            <a:r>
              <a:rPr lang="en-US" sz="1900" i="0" dirty="0" smtClean="0"/>
              <a:t> </a:t>
            </a:r>
            <a:r>
              <a:rPr lang="en-US" sz="1900" i="0" dirty="0" err="1"/>
              <a:t>yana</a:t>
            </a:r>
            <a:r>
              <a:rPr lang="en-US" sz="1900" i="0" dirty="0"/>
              <a:t> </a:t>
            </a:r>
            <a:r>
              <a:rPr lang="en-US" sz="1900" i="0" dirty="0" err="1"/>
              <a:t>bir</a:t>
            </a:r>
            <a:r>
              <a:rPr lang="en-US" sz="1900" i="0" dirty="0"/>
              <a:t> </a:t>
            </a:r>
            <a:r>
              <a:rPr lang="en-US" sz="1900" i="0" dirty="0" err="1"/>
              <a:t>muammoli</a:t>
            </a:r>
            <a:r>
              <a:rPr lang="en-US" sz="1900" i="0" dirty="0"/>
              <a:t> </a:t>
            </a:r>
            <a:r>
              <a:rPr lang="en-US" sz="1900" i="0" dirty="0" err="1"/>
              <a:t>jihat</a:t>
            </a:r>
            <a:r>
              <a:rPr lang="en-US" sz="1900" i="0" dirty="0"/>
              <a:t> </a:t>
            </a:r>
            <a:r>
              <a:rPr lang="en-US" sz="1900" i="0" dirty="0" err="1" smtClean="0"/>
              <a:t>Ukrainaning</a:t>
            </a:r>
            <a:r>
              <a:rPr lang="en-US" sz="1900" i="0" dirty="0"/>
              <a:t> </a:t>
            </a:r>
            <a:r>
              <a:rPr lang="es-ES" sz="1900" i="0" dirty="0" smtClean="0"/>
              <a:t>sharqida</a:t>
            </a:r>
            <a:r>
              <a:rPr lang="es-ES" sz="1900" i="0" dirty="0"/>
              <a:t>, </a:t>
            </a:r>
            <a:r>
              <a:rPr lang="es-ES" sz="1900" i="0" dirty="0" smtClean="0"/>
              <a:t>xususan</a:t>
            </a:r>
            <a:r>
              <a:rPr lang="es-ES" sz="1900" i="0" dirty="0"/>
              <a:t>, Donetsk va </a:t>
            </a:r>
            <a:r>
              <a:rPr lang="es-ES" sz="1900" i="0" dirty="0" smtClean="0"/>
              <a:t>Lugansk </a:t>
            </a:r>
            <a:r>
              <a:rPr lang="en-US" sz="1900" i="0" dirty="0" err="1" smtClean="0"/>
              <a:t>viloyatlarida</a:t>
            </a:r>
            <a:r>
              <a:rPr lang="en-US" sz="1900" i="0" dirty="0" smtClean="0"/>
              <a:t> </a:t>
            </a:r>
            <a:r>
              <a:rPr lang="en-US" sz="1900" i="0" dirty="0" err="1" smtClean="0"/>
              <a:t>bo‘layotgan</a:t>
            </a:r>
            <a:r>
              <a:rPr lang="en-US" sz="1900" i="0" dirty="0" smtClean="0"/>
              <a:t> </a:t>
            </a:r>
            <a:r>
              <a:rPr lang="en-US" sz="1900" i="0" dirty="0" err="1" smtClean="0"/>
              <a:t>voqealar</a:t>
            </a:r>
            <a:r>
              <a:rPr lang="en-US" sz="1900" i="0" dirty="0" smtClean="0"/>
              <a:t> </a:t>
            </a:r>
            <a:r>
              <a:rPr lang="en-US" sz="1900" i="0" dirty="0" err="1" smtClean="0"/>
              <a:t>bilan</a:t>
            </a:r>
            <a:r>
              <a:rPr lang="en-US" sz="1900" i="0" dirty="0"/>
              <a:t> </a:t>
            </a:r>
            <a:r>
              <a:rPr lang="en-US" sz="1900" i="0" dirty="0" err="1" smtClean="0"/>
              <a:t>bog‘liq</a:t>
            </a:r>
            <a:r>
              <a:rPr lang="en-US" sz="1900" i="0" dirty="0"/>
              <a:t>. Bu </a:t>
            </a:r>
            <a:r>
              <a:rPr lang="en-US" sz="1900" i="0" dirty="0" err="1"/>
              <a:t>yerda</a:t>
            </a:r>
            <a:r>
              <a:rPr lang="en-US" sz="1900" i="0" dirty="0"/>
              <a:t> ham </a:t>
            </a:r>
            <a:r>
              <a:rPr lang="en-US" sz="1900" i="0" dirty="0" err="1" smtClean="0"/>
              <a:t>Ukrainadagi</a:t>
            </a:r>
            <a:r>
              <a:rPr lang="en-US" sz="1900" i="0" dirty="0" smtClean="0"/>
              <a:t> </a:t>
            </a:r>
            <a:r>
              <a:rPr lang="en-US" sz="1900" i="0" dirty="0" err="1" smtClean="0"/>
              <a:t>hokimiyat</a:t>
            </a:r>
            <a:r>
              <a:rPr lang="en-US" sz="1900" i="0" dirty="0"/>
              <a:t> </a:t>
            </a:r>
            <a:r>
              <a:rPr lang="en-US" sz="1900" i="0" dirty="0" err="1" smtClean="0"/>
              <a:t>almashinuvini</a:t>
            </a:r>
            <a:r>
              <a:rPr lang="en-US" sz="1900" i="0" dirty="0" smtClean="0"/>
              <a:t> </a:t>
            </a:r>
            <a:r>
              <a:rPr lang="en-US" sz="1900" i="0" dirty="0"/>
              <a:t>tan </a:t>
            </a:r>
            <a:r>
              <a:rPr lang="en-US" sz="1900" i="0" dirty="0" err="1"/>
              <a:t>olmagan</a:t>
            </a:r>
            <a:r>
              <a:rPr lang="en-US" sz="1900" i="0" dirty="0"/>
              <a:t> </a:t>
            </a:r>
            <a:r>
              <a:rPr lang="en-US" sz="1900" i="0" dirty="0" err="1"/>
              <a:t>bir</a:t>
            </a:r>
            <a:r>
              <a:rPr lang="en-US" sz="1900" i="0" dirty="0"/>
              <a:t> </a:t>
            </a:r>
            <a:r>
              <a:rPr lang="en-US" sz="1900" i="0" dirty="0" err="1"/>
              <a:t>guruh</a:t>
            </a:r>
            <a:endParaRPr lang="en-US" sz="1900" i="0" dirty="0"/>
          </a:p>
          <a:p>
            <a:pPr algn="just"/>
            <a:r>
              <a:rPr lang="en-US" sz="1900" i="0" dirty="0" err="1" smtClean="0"/>
              <a:t>rusiyzabon</a:t>
            </a:r>
            <a:r>
              <a:rPr lang="en-US" sz="1900" i="0" dirty="0" smtClean="0"/>
              <a:t> </a:t>
            </a:r>
            <a:r>
              <a:rPr lang="en-US" sz="1900" i="0" dirty="0" err="1"/>
              <a:t>yetakchilar</a:t>
            </a:r>
            <a:r>
              <a:rPr lang="en-US" sz="1900" i="0" dirty="0"/>
              <a:t> </a:t>
            </a:r>
            <a:r>
              <a:rPr lang="en-US" sz="1900" i="0" dirty="0" err="1"/>
              <a:t>tomonidan</a:t>
            </a:r>
            <a:r>
              <a:rPr lang="en-US" sz="1900" i="0" dirty="0"/>
              <a:t> </a:t>
            </a:r>
            <a:r>
              <a:rPr lang="en-US" sz="1900" i="0" dirty="0" smtClean="0"/>
              <a:t>Donetsk </a:t>
            </a:r>
            <a:r>
              <a:rPr lang="en-US" sz="1900" i="0" dirty="0" err="1" smtClean="0"/>
              <a:t>va</a:t>
            </a:r>
            <a:r>
              <a:rPr lang="en-US" sz="1900" i="0" dirty="0" smtClean="0"/>
              <a:t> Lugansk </a:t>
            </a:r>
            <a:r>
              <a:rPr lang="en-US" sz="1900" i="0" dirty="0" err="1"/>
              <a:t>Xalq</a:t>
            </a:r>
            <a:r>
              <a:rPr lang="en-US" sz="1900" i="0" dirty="0"/>
              <a:t> </a:t>
            </a:r>
            <a:r>
              <a:rPr lang="en-US" sz="1900" i="0" dirty="0" err="1" smtClean="0"/>
              <a:t>respublikalari</a:t>
            </a:r>
            <a:r>
              <a:rPr lang="en-US" sz="1900" i="0" dirty="0" smtClean="0"/>
              <a:t> </a:t>
            </a:r>
            <a:r>
              <a:rPr lang="en-US" sz="1900" i="0" dirty="0" err="1" smtClean="0"/>
              <a:t>e’lon</a:t>
            </a:r>
            <a:r>
              <a:rPr lang="en-US" sz="1900" i="0" dirty="0"/>
              <a:t> </a:t>
            </a:r>
            <a:r>
              <a:rPr lang="en-US" sz="1900" i="0" dirty="0" err="1" smtClean="0"/>
              <a:t>qilinib</a:t>
            </a:r>
            <a:r>
              <a:rPr lang="en-US" sz="1900" i="0" dirty="0"/>
              <a:t>, </a:t>
            </a:r>
            <a:r>
              <a:rPr lang="en-US" sz="1900" i="0" dirty="0" err="1"/>
              <a:t>o‘z</a:t>
            </a:r>
            <a:r>
              <a:rPr lang="en-US" sz="1900" i="0" dirty="0"/>
              <a:t> </a:t>
            </a:r>
            <a:r>
              <a:rPr lang="en-US" sz="1900" i="0" dirty="0" err="1"/>
              <a:t>armiyalarini</a:t>
            </a:r>
            <a:r>
              <a:rPr lang="en-US" sz="1900" i="0" dirty="0"/>
              <a:t> </a:t>
            </a:r>
            <a:r>
              <a:rPr lang="en-US" sz="1900" i="0" dirty="0" err="1" smtClean="0"/>
              <a:t>shakllantirdi</a:t>
            </a:r>
            <a:r>
              <a:rPr lang="en-US" sz="1900" i="0" dirty="0" smtClean="0"/>
              <a:t>.</a:t>
            </a:r>
            <a:endParaRPr lang="ru-RU" sz="1900" dirty="0"/>
          </a:p>
        </p:txBody>
      </p:sp>
    </p:spTree>
    <p:extLst>
      <p:ext uri="{BB962C8B-B14F-4D97-AF65-F5344CB8AC3E}">
        <p14:creationId xmlns:p14="http://schemas.microsoft.com/office/powerpoint/2010/main" val="20263377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15471"/>
          </a:xfrm>
        </p:spPr>
        <p:txBody>
          <a:bodyPr/>
          <a:lstStyle/>
          <a:p>
            <a:pPr algn="ctr"/>
            <a:r>
              <a:rPr lang="en-US" dirty="0" smtClean="0"/>
              <a:t>         </a:t>
            </a:r>
            <a:r>
              <a:rPr lang="en-US" dirty="0" err="1" smtClean="0"/>
              <a:t>Shok</a:t>
            </a:r>
            <a:r>
              <a:rPr lang="en-US" dirty="0" smtClean="0"/>
              <a:t> </a:t>
            </a:r>
            <a:r>
              <a:rPr lang="en-US" dirty="0" err="1" smtClean="0"/>
              <a:t>terapiyasi</a:t>
            </a:r>
            <a:r>
              <a:rPr lang="en-US" dirty="0"/>
              <a:t> </a:t>
            </a:r>
            <a:r>
              <a:rPr lang="en-US" dirty="0" err="1" smtClean="0"/>
              <a:t>nima</a:t>
            </a:r>
            <a:r>
              <a:rPr lang="en-US" dirty="0" smtClean="0"/>
              <a:t>?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5898" y="784225"/>
            <a:ext cx="5249161" cy="1846659"/>
          </a:xfrm>
        </p:spPr>
        <p:txBody>
          <a:bodyPr/>
          <a:lstStyle/>
          <a:p>
            <a:pPr marL="541338" indent="-541338" algn="just"/>
            <a:r>
              <a:rPr lang="en-US" sz="2000" dirty="0" smtClean="0">
                <a:solidFill>
                  <a:schemeClr val="tx1"/>
                </a:solidFill>
              </a:rPr>
              <a:t>A. </a:t>
            </a:r>
            <a:r>
              <a:rPr lang="en-US" sz="2000" i="0" dirty="0" err="1" smtClean="0">
                <a:solidFill>
                  <a:schemeClr val="tx1"/>
                </a:solidFill>
              </a:rPr>
              <a:t>Iqtisodiy</a:t>
            </a:r>
            <a:r>
              <a:rPr lang="en-US" sz="2000" i="0" dirty="0" smtClean="0">
                <a:solidFill>
                  <a:schemeClr val="tx1"/>
                </a:solidFill>
              </a:rPr>
              <a:t> </a:t>
            </a:r>
            <a:r>
              <a:rPr lang="en-US" sz="2000" i="0" dirty="0" err="1">
                <a:solidFill>
                  <a:schemeClr val="tx1"/>
                </a:solidFill>
              </a:rPr>
              <a:t>nazariya</a:t>
            </a:r>
            <a:r>
              <a:rPr lang="en-US" sz="2000" i="0" dirty="0">
                <a:solidFill>
                  <a:schemeClr val="tx1"/>
                </a:solidFill>
              </a:rPr>
              <a:t>, </a:t>
            </a:r>
            <a:r>
              <a:rPr lang="en-US" sz="2000" i="0" dirty="0" err="1" smtClean="0">
                <a:solidFill>
                  <a:schemeClr val="tx1"/>
                </a:solidFill>
              </a:rPr>
              <a:t>shuningdek</a:t>
            </a:r>
            <a:r>
              <a:rPr lang="en-US" sz="2000" i="0" dirty="0" smtClean="0">
                <a:solidFill>
                  <a:schemeClr val="tx1"/>
                </a:solidFill>
              </a:rPr>
              <a:t>, </a:t>
            </a:r>
            <a:r>
              <a:rPr lang="en-US" sz="2000" i="0" dirty="0" err="1" smtClean="0">
                <a:solidFill>
                  <a:schemeClr val="tx1"/>
                </a:solidFill>
              </a:rPr>
              <a:t>shu</a:t>
            </a:r>
            <a:r>
              <a:rPr lang="en-US" sz="2000" i="0" dirty="0" smtClean="0">
                <a:solidFill>
                  <a:schemeClr val="tx1"/>
                </a:solidFill>
              </a:rPr>
              <a:t> </a:t>
            </a:r>
            <a:r>
              <a:rPr lang="en-US" sz="2000" i="0" dirty="0" err="1" smtClean="0">
                <a:solidFill>
                  <a:schemeClr val="tx1"/>
                </a:solidFill>
              </a:rPr>
              <a:t>nazariyaga</a:t>
            </a:r>
            <a:r>
              <a:rPr lang="en-US" sz="2000" i="0" dirty="0" smtClean="0">
                <a:solidFill>
                  <a:schemeClr val="tx1"/>
                </a:solidFill>
              </a:rPr>
              <a:t> </a:t>
            </a:r>
            <a:r>
              <a:rPr lang="en-US" sz="2000" i="0" dirty="0" err="1">
                <a:solidFill>
                  <a:schemeClr val="tx1"/>
                </a:solidFill>
              </a:rPr>
              <a:t>asoslangan</a:t>
            </a:r>
            <a:r>
              <a:rPr lang="en-US" sz="2000" i="0" dirty="0">
                <a:solidFill>
                  <a:schemeClr val="tx1"/>
                </a:solidFill>
              </a:rPr>
              <a:t> </a:t>
            </a:r>
            <a:r>
              <a:rPr lang="en-US" sz="2000" i="0" dirty="0" err="1">
                <a:solidFill>
                  <a:schemeClr val="tx1"/>
                </a:solidFill>
              </a:rPr>
              <a:t>keskin</a:t>
            </a:r>
            <a:r>
              <a:rPr lang="en-US" sz="2000" i="0" dirty="0">
                <a:solidFill>
                  <a:schemeClr val="tx1"/>
                </a:solidFill>
              </a:rPr>
              <a:t> </a:t>
            </a:r>
            <a:r>
              <a:rPr lang="en-US" sz="2000" i="0" dirty="0" err="1">
                <a:solidFill>
                  <a:schemeClr val="tx1"/>
                </a:solidFill>
              </a:rPr>
              <a:t>iqtisodiy</a:t>
            </a:r>
            <a:r>
              <a:rPr lang="en-US" sz="2000" i="0" dirty="0">
                <a:solidFill>
                  <a:schemeClr val="tx1"/>
                </a:solidFill>
              </a:rPr>
              <a:t> </a:t>
            </a:r>
            <a:r>
              <a:rPr lang="en-US" sz="2000" i="0" dirty="0" err="1" smtClean="0">
                <a:solidFill>
                  <a:schemeClr val="tx1"/>
                </a:solidFill>
              </a:rPr>
              <a:t>islohotlar</a:t>
            </a:r>
            <a:endParaRPr lang="en-US" sz="2000" i="0" dirty="0" smtClean="0">
              <a:solidFill>
                <a:schemeClr val="tx1"/>
              </a:solidFill>
            </a:endParaRPr>
          </a:p>
          <a:p>
            <a:pPr algn="just"/>
            <a:r>
              <a:rPr lang="en-US" sz="2000" i="0" dirty="0" smtClean="0">
                <a:solidFill>
                  <a:schemeClr val="tx1"/>
                </a:solidFill>
              </a:rPr>
              <a:t>B.     </a:t>
            </a:r>
            <a:r>
              <a:rPr lang="en-US" sz="2000" i="0" dirty="0" err="1" smtClean="0">
                <a:solidFill>
                  <a:schemeClr val="tx1"/>
                </a:solidFill>
              </a:rPr>
              <a:t>Ijtimoiy</a:t>
            </a:r>
            <a:r>
              <a:rPr lang="en-US" sz="2000" i="0" dirty="0" smtClean="0">
                <a:solidFill>
                  <a:schemeClr val="tx1"/>
                </a:solidFill>
              </a:rPr>
              <a:t> </a:t>
            </a:r>
            <a:r>
              <a:rPr lang="en-US" sz="2000" i="0" dirty="0" err="1" smtClean="0">
                <a:solidFill>
                  <a:schemeClr val="tx1"/>
                </a:solidFill>
              </a:rPr>
              <a:t>sohadagi</a:t>
            </a:r>
            <a:r>
              <a:rPr lang="en-US" sz="2000" i="0" dirty="0" smtClean="0">
                <a:solidFill>
                  <a:schemeClr val="tx1"/>
                </a:solidFill>
              </a:rPr>
              <a:t> </a:t>
            </a:r>
            <a:r>
              <a:rPr lang="en-US" sz="2000" i="0" dirty="0" err="1" smtClean="0">
                <a:solidFill>
                  <a:schemeClr val="tx1"/>
                </a:solidFill>
              </a:rPr>
              <a:t>o‘zgarishlar</a:t>
            </a:r>
            <a:endParaRPr lang="en-US" sz="2000" i="0" dirty="0" smtClean="0">
              <a:solidFill>
                <a:schemeClr val="tx1"/>
              </a:solidFill>
            </a:endParaRPr>
          </a:p>
          <a:p>
            <a:pPr algn="just"/>
            <a:r>
              <a:rPr lang="en-US" sz="2000" i="0" dirty="0" smtClean="0">
                <a:solidFill>
                  <a:schemeClr val="tx1"/>
                </a:solidFill>
              </a:rPr>
              <a:t>C.     </a:t>
            </a:r>
            <a:r>
              <a:rPr lang="en-US" sz="2000" i="0" dirty="0" err="1" smtClean="0">
                <a:solidFill>
                  <a:schemeClr val="tx1"/>
                </a:solidFill>
              </a:rPr>
              <a:t>Mamlakatni</a:t>
            </a:r>
            <a:r>
              <a:rPr lang="en-US" sz="2000" i="0" dirty="0" smtClean="0">
                <a:solidFill>
                  <a:schemeClr val="tx1"/>
                </a:solidFill>
              </a:rPr>
              <a:t> </a:t>
            </a:r>
            <a:r>
              <a:rPr lang="en-US" sz="2000" i="0" dirty="0" err="1" smtClean="0">
                <a:solidFill>
                  <a:schemeClr val="tx1"/>
                </a:solidFill>
              </a:rPr>
              <a:t>rivojlanish</a:t>
            </a:r>
            <a:r>
              <a:rPr lang="en-US" sz="2000" i="0" dirty="0" smtClean="0">
                <a:solidFill>
                  <a:schemeClr val="tx1"/>
                </a:solidFill>
              </a:rPr>
              <a:t> </a:t>
            </a:r>
            <a:r>
              <a:rPr lang="en-US" sz="2000" i="0" dirty="0" err="1" smtClean="0">
                <a:solidFill>
                  <a:schemeClr val="tx1"/>
                </a:solidFill>
              </a:rPr>
              <a:t>yo‘li</a:t>
            </a:r>
            <a:endParaRPr lang="en-US" sz="2000" i="0" dirty="0" smtClean="0">
              <a:solidFill>
                <a:schemeClr val="tx1"/>
              </a:solidFill>
            </a:endParaRPr>
          </a:p>
          <a:p>
            <a:pPr algn="just"/>
            <a:r>
              <a:rPr lang="en-US" sz="2000" i="0" dirty="0" smtClean="0">
                <a:solidFill>
                  <a:schemeClr val="tx1"/>
                </a:solidFill>
              </a:rPr>
              <a:t>D.     </a:t>
            </a:r>
            <a:r>
              <a:rPr lang="en-US" sz="2000" i="0" dirty="0" err="1" smtClean="0">
                <a:solidFill>
                  <a:schemeClr val="tx1"/>
                </a:solidFill>
              </a:rPr>
              <a:t>Moliya</a:t>
            </a:r>
            <a:r>
              <a:rPr lang="en-US" sz="2000" i="0" dirty="0" smtClean="0">
                <a:solidFill>
                  <a:schemeClr val="tx1"/>
                </a:solidFill>
              </a:rPr>
              <a:t> </a:t>
            </a:r>
            <a:r>
              <a:rPr lang="en-US" sz="2000" i="0" dirty="0" err="1" smtClean="0">
                <a:solidFill>
                  <a:schemeClr val="tx1"/>
                </a:solidFill>
              </a:rPr>
              <a:t>tizimi</a:t>
            </a:r>
            <a:endParaRPr lang="ru-RU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43944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15471"/>
          </a:xfrm>
        </p:spPr>
        <p:txBody>
          <a:bodyPr/>
          <a:lstStyle/>
          <a:p>
            <a:pPr algn="ctr"/>
            <a:r>
              <a:rPr lang="en-US" dirty="0" err="1" smtClean="0"/>
              <a:t>To‘g‘ri</a:t>
            </a:r>
            <a:r>
              <a:rPr lang="en-US" dirty="0" smtClean="0"/>
              <a:t> </a:t>
            </a:r>
            <a:r>
              <a:rPr lang="en-US" dirty="0" err="1" smtClean="0"/>
              <a:t>javob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0739" y="982040"/>
            <a:ext cx="5164320" cy="1477328"/>
          </a:xfrm>
        </p:spPr>
        <p:txBody>
          <a:bodyPr/>
          <a:lstStyle/>
          <a:p>
            <a:r>
              <a:rPr lang="en-US" sz="2400" dirty="0" smtClean="0">
                <a:solidFill>
                  <a:schemeClr val="tx1"/>
                </a:solidFill>
              </a:rPr>
              <a:t>A.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i="0" dirty="0" err="1">
                <a:solidFill>
                  <a:schemeClr val="tx1"/>
                </a:solidFill>
              </a:rPr>
              <a:t>Iqtisodiy</a:t>
            </a:r>
            <a:r>
              <a:rPr lang="en-US" sz="2400" i="0" dirty="0">
                <a:solidFill>
                  <a:schemeClr val="tx1"/>
                </a:solidFill>
              </a:rPr>
              <a:t> </a:t>
            </a:r>
            <a:r>
              <a:rPr lang="en-US" sz="2400" i="0" dirty="0" err="1">
                <a:solidFill>
                  <a:schemeClr val="tx1"/>
                </a:solidFill>
              </a:rPr>
              <a:t>nazariya</a:t>
            </a:r>
            <a:r>
              <a:rPr lang="en-US" sz="2400" i="0" dirty="0">
                <a:solidFill>
                  <a:schemeClr val="tx1"/>
                </a:solidFill>
              </a:rPr>
              <a:t>, </a:t>
            </a:r>
            <a:r>
              <a:rPr lang="en-US" sz="2400" i="0" dirty="0" err="1">
                <a:solidFill>
                  <a:schemeClr val="tx1"/>
                </a:solidFill>
              </a:rPr>
              <a:t>shuningdek</a:t>
            </a:r>
            <a:r>
              <a:rPr lang="en-US" sz="2400" i="0" dirty="0">
                <a:solidFill>
                  <a:schemeClr val="tx1"/>
                </a:solidFill>
              </a:rPr>
              <a:t>,</a:t>
            </a:r>
          </a:p>
          <a:p>
            <a:r>
              <a:rPr lang="en-US" sz="2400" i="0" dirty="0" err="1">
                <a:solidFill>
                  <a:schemeClr val="tx1"/>
                </a:solidFill>
              </a:rPr>
              <a:t>shu</a:t>
            </a:r>
            <a:r>
              <a:rPr lang="en-US" sz="2400" i="0" dirty="0">
                <a:solidFill>
                  <a:schemeClr val="tx1"/>
                </a:solidFill>
              </a:rPr>
              <a:t> </a:t>
            </a:r>
            <a:r>
              <a:rPr lang="en-US" sz="2400" i="0" dirty="0" err="1">
                <a:solidFill>
                  <a:schemeClr val="tx1"/>
                </a:solidFill>
              </a:rPr>
              <a:t>nazariyaga</a:t>
            </a:r>
            <a:r>
              <a:rPr lang="en-US" sz="2400" i="0" dirty="0">
                <a:solidFill>
                  <a:schemeClr val="tx1"/>
                </a:solidFill>
              </a:rPr>
              <a:t> </a:t>
            </a:r>
            <a:r>
              <a:rPr lang="en-US" sz="2400" i="0" dirty="0" err="1">
                <a:solidFill>
                  <a:schemeClr val="tx1"/>
                </a:solidFill>
              </a:rPr>
              <a:t>asoslangan</a:t>
            </a:r>
            <a:r>
              <a:rPr lang="en-US" sz="2400" i="0" dirty="0">
                <a:solidFill>
                  <a:schemeClr val="tx1"/>
                </a:solidFill>
              </a:rPr>
              <a:t> </a:t>
            </a:r>
            <a:r>
              <a:rPr lang="en-US" sz="2400" i="0" dirty="0" err="1">
                <a:solidFill>
                  <a:schemeClr val="tx1"/>
                </a:solidFill>
              </a:rPr>
              <a:t>keskin</a:t>
            </a:r>
            <a:r>
              <a:rPr lang="en-US" sz="2400" i="0" dirty="0">
                <a:solidFill>
                  <a:schemeClr val="tx1"/>
                </a:solidFill>
              </a:rPr>
              <a:t> </a:t>
            </a:r>
            <a:r>
              <a:rPr lang="en-US" sz="2400" i="0" dirty="0" err="1">
                <a:solidFill>
                  <a:schemeClr val="tx1"/>
                </a:solidFill>
              </a:rPr>
              <a:t>iqtisodiy</a:t>
            </a:r>
            <a:r>
              <a:rPr lang="en-US" sz="2400" i="0" dirty="0">
                <a:solidFill>
                  <a:schemeClr val="tx1"/>
                </a:solidFill>
              </a:rPr>
              <a:t> </a:t>
            </a:r>
            <a:r>
              <a:rPr lang="en-US" sz="2400" i="0" dirty="0" err="1">
                <a:solidFill>
                  <a:schemeClr val="tx1"/>
                </a:solidFill>
              </a:rPr>
              <a:t>islohotlar</a:t>
            </a:r>
            <a:endParaRPr lang="en-US" sz="2400" i="0" dirty="0">
              <a:solidFill>
                <a:schemeClr val="tx1"/>
              </a:solidFill>
            </a:endParaRPr>
          </a:p>
          <a:p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63878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5900" y="102424"/>
            <a:ext cx="5410200" cy="553998"/>
          </a:xfrm>
        </p:spPr>
        <p:txBody>
          <a:bodyPr/>
          <a:lstStyle/>
          <a:p>
            <a:pPr algn="ctr"/>
            <a:r>
              <a:rPr lang="en-US" sz="1800" dirty="0" err="1"/>
              <a:t>Mustahkamlash</a:t>
            </a:r>
            <a:r>
              <a:rPr lang="en-US" sz="1800" dirty="0"/>
              <a:t> </a:t>
            </a:r>
            <a:r>
              <a:rPr lang="en-US" sz="1800" dirty="0" err="1"/>
              <a:t>uchun</a:t>
            </a:r>
            <a:r>
              <a:rPr lang="en-US" sz="1800" dirty="0"/>
              <a:t> </a:t>
            </a:r>
            <a:r>
              <a:rPr lang="en-US" sz="1800" dirty="0" err="1"/>
              <a:t>savol</a:t>
            </a:r>
            <a:r>
              <a:rPr lang="en-US" sz="1800" dirty="0"/>
              <a:t> </a:t>
            </a:r>
            <a:r>
              <a:rPr lang="en-US" sz="1800" dirty="0" err="1"/>
              <a:t>va</a:t>
            </a:r>
            <a:r>
              <a:rPr lang="en-US" sz="1800" dirty="0"/>
              <a:t> </a:t>
            </a:r>
            <a:r>
              <a:rPr lang="en-US" sz="1800" dirty="0" err="1" smtClean="0"/>
              <a:t>topshiriqlar</a:t>
            </a:r>
            <a:r>
              <a:rPr lang="en-US" sz="1800" dirty="0" smtClean="0"/>
              <a:t>:</a:t>
            </a:r>
            <a:r>
              <a:rPr lang="en-US" sz="1800" dirty="0"/>
              <a:t/>
            </a:r>
            <a:br>
              <a:rPr lang="en-US" sz="1800" dirty="0"/>
            </a:br>
            <a:endParaRPr lang="ru-RU" sz="1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5900" y="409268"/>
            <a:ext cx="5334000" cy="2431435"/>
          </a:xfrm>
        </p:spPr>
        <p:txBody>
          <a:bodyPr/>
          <a:lstStyle/>
          <a:p>
            <a:endParaRPr lang="en-US" b="1" i="0" dirty="0"/>
          </a:p>
          <a:p>
            <a:r>
              <a:rPr lang="en-US" sz="1800" i="0" dirty="0"/>
              <a:t>1. </a:t>
            </a:r>
            <a:r>
              <a:rPr lang="en-US" sz="1800" i="0" dirty="0" err="1"/>
              <a:t>Rossiyada</a:t>
            </a:r>
            <a:r>
              <a:rPr lang="en-US" sz="1800" i="0" dirty="0"/>
              <a:t> </a:t>
            </a:r>
            <a:r>
              <a:rPr lang="en-US" sz="1800" i="0" dirty="0" err="1" smtClean="0"/>
              <a:t>Y.Gaydar</a:t>
            </a:r>
            <a:r>
              <a:rPr lang="en-US" sz="1800" i="0" dirty="0" smtClean="0"/>
              <a:t> </a:t>
            </a:r>
            <a:r>
              <a:rPr lang="en-US" sz="1800" i="0" dirty="0" err="1"/>
              <a:t>hukumati</a:t>
            </a:r>
            <a:r>
              <a:rPr lang="en-US" sz="1800" i="0" dirty="0"/>
              <a:t> </a:t>
            </a:r>
            <a:r>
              <a:rPr lang="en-US" sz="1800" i="0" dirty="0" err="1"/>
              <a:t>tomonidan</a:t>
            </a:r>
            <a:r>
              <a:rPr lang="en-US" sz="1800" i="0" dirty="0"/>
              <a:t> </a:t>
            </a:r>
            <a:r>
              <a:rPr lang="en-US" sz="1800" i="0" dirty="0" err="1"/>
              <a:t>amalga</a:t>
            </a:r>
            <a:r>
              <a:rPr lang="en-US" sz="1800" i="0" dirty="0"/>
              <a:t> </a:t>
            </a:r>
            <a:r>
              <a:rPr lang="en-US" sz="1800" i="0" dirty="0" err="1"/>
              <a:t>oshirilgan</a:t>
            </a:r>
            <a:r>
              <a:rPr lang="en-US" sz="1800" i="0" dirty="0"/>
              <a:t> </a:t>
            </a:r>
            <a:r>
              <a:rPr lang="en-US" sz="1800" i="0" dirty="0" err="1" smtClean="0"/>
              <a:t>iqtisodiy</a:t>
            </a:r>
            <a:r>
              <a:rPr lang="en-US" sz="1800" i="0" dirty="0"/>
              <a:t> </a:t>
            </a:r>
            <a:r>
              <a:rPr lang="en-US" sz="1800" i="0" dirty="0" err="1" smtClean="0"/>
              <a:t>islohotlar</a:t>
            </a:r>
            <a:r>
              <a:rPr lang="en-US" sz="1800" i="0" dirty="0" smtClean="0"/>
              <a:t> </a:t>
            </a:r>
            <a:r>
              <a:rPr lang="en-US" sz="1800" i="0" dirty="0" err="1"/>
              <a:t>qanday</a:t>
            </a:r>
            <a:r>
              <a:rPr lang="en-US" sz="1800" i="0" dirty="0"/>
              <a:t> </a:t>
            </a:r>
            <a:r>
              <a:rPr lang="en-US" sz="1800" i="0" dirty="0" err="1"/>
              <a:t>natijalarga</a:t>
            </a:r>
            <a:r>
              <a:rPr lang="en-US" sz="1800" i="0" dirty="0"/>
              <a:t> </a:t>
            </a:r>
            <a:r>
              <a:rPr lang="en-US" sz="1800" i="0" dirty="0" err="1"/>
              <a:t>olib</a:t>
            </a:r>
            <a:r>
              <a:rPr lang="en-US" sz="1800" i="0" dirty="0"/>
              <a:t> </a:t>
            </a:r>
            <a:r>
              <a:rPr lang="en-US" sz="1800" i="0" dirty="0" err="1"/>
              <a:t>keldi</a:t>
            </a:r>
            <a:r>
              <a:rPr lang="en-US" sz="1800" i="0" dirty="0"/>
              <a:t>?</a:t>
            </a:r>
          </a:p>
          <a:p>
            <a:r>
              <a:rPr lang="en-US" sz="1800" i="0" dirty="0"/>
              <a:t>2. 1990-yillari </a:t>
            </a:r>
            <a:r>
              <a:rPr lang="en-US" sz="1800" i="0" dirty="0" err="1"/>
              <a:t>Rossiyada</a:t>
            </a:r>
            <a:r>
              <a:rPr lang="en-US" sz="1800" i="0" dirty="0"/>
              <a:t> </a:t>
            </a:r>
            <a:r>
              <a:rPr lang="en-US" sz="1800" i="0" dirty="0" err="1"/>
              <a:t>amalga</a:t>
            </a:r>
            <a:r>
              <a:rPr lang="en-US" sz="1800" i="0" dirty="0"/>
              <a:t> </a:t>
            </a:r>
            <a:r>
              <a:rPr lang="en-US" sz="1800" i="0" dirty="0" err="1"/>
              <a:t>oshirilgan</a:t>
            </a:r>
            <a:r>
              <a:rPr lang="en-US" sz="1800" i="0" dirty="0"/>
              <a:t> </a:t>
            </a:r>
            <a:r>
              <a:rPr lang="en-US" sz="1800" i="0" dirty="0" err="1"/>
              <a:t>eng</a:t>
            </a:r>
            <a:r>
              <a:rPr lang="en-US" sz="1800" i="0" dirty="0"/>
              <a:t> </a:t>
            </a:r>
            <a:r>
              <a:rPr lang="en-US" sz="1800" i="0" dirty="0" err="1"/>
              <a:t>muhim</a:t>
            </a:r>
            <a:r>
              <a:rPr lang="en-US" sz="1800" i="0" dirty="0"/>
              <a:t> </a:t>
            </a:r>
            <a:r>
              <a:rPr lang="en-US" sz="1800" i="0" dirty="0" err="1"/>
              <a:t>siyosiy</a:t>
            </a:r>
            <a:r>
              <a:rPr lang="en-US" sz="1800" i="0" dirty="0"/>
              <a:t> </a:t>
            </a:r>
            <a:r>
              <a:rPr lang="en-US" sz="1800" i="0" dirty="0" err="1" smtClean="0"/>
              <a:t>islohotning</a:t>
            </a:r>
            <a:r>
              <a:rPr lang="en-US" sz="1800" i="0" dirty="0"/>
              <a:t> </a:t>
            </a:r>
            <a:r>
              <a:rPr lang="en-US" sz="1800" i="0" dirty="0" err="1" smtClean="0"/>
              <a:t>mohiyati</a:t>
            </a:r>
            <a:r>
              <a:rPr lang="en-US" sz="1800" i="0" dirty="0" smtClean="0"/>
              <a:t> </a:t>
            </a:r>
            <a:r>
              <a:rPr lang="en-US" sz="1800" i="0" dirty="0" err="1"/>
              <a:t>nimadan</a:t>
            </a:r>
            <a:r>
              <a:rPr lang="en-US" sz="1800" i="0" dirty="0"/>
              <a:t> </a:t>
            </a:r>
            <a:r>
              <a:rPr lang="en-US" sz="1800" i="0" dirty="0" err="1"/>
              <a:t>iborat</a:t>
            </a:r>
            <a:r>
              <a:rPr lang="en-US" sz="1800" i="0" dirty="0"/>
              <a:t> </a:t>
            </a:r>
            <a:r>
              <a:rPr lang="en-US" sz="1800" i="0" dirty="0" err="1"/>
              <a:t>edi</a:t>
            </a:r>
            <a:r>
              <a:rPr lang="en-US" sz="1800" i="0" dirty="0"/>
              <a:t>?</a:t>
            </a:r>
          </a:p>
          <a:p>
            <a:r>
              <a:rPr lang="en-US" sz="1800" i="0" dirty="0"/>
              <a:t>3. </a:t>
            </a:r>
            <a:r>
              <a:rPr lang="en-US" sz="1800" i="0" dirty="0" err="1"/>
              <a:t>Rossiyada</a:t>
            </a:r>
            <a:r>
              <a:rPr lang="en-US" sz="1800" i="0" dirty="0"/>
              <a:t> 1990-yillari </a:t>
            </a:r>
            <a:r>
              <a:rPr lang="en-US" sz="1800" i="0" dirty="0" err="1"/>
              <a:t>vujudga</a:t>
            </a:r>
            <a:r>
              <a:rPr lang="en-US" sz="1800" i="0" dirty="0"/>
              <a:t> </a:t>
            </a:r>
            <a:r>
              <a:rPr lang="en-US" sz="1800" i="0" dirty="0" err="1"/>
              <a:t>kelgan</a:t>
            </a:r>
            <a:r>
              <a:rPr lang="en-US" sz="1800" i="0" dirty="0"/>
              <a:t> </a:t>
            </a:r>
            <a:r>
              <a:rPr lang="en-US" sz="1800" i="0" dirty="0" err="1"/>
              <a:t>millatlararo</a:t>
            </a:r>
            <a:r>
              <a:rPr lang="en-US" sz="1800" i="0" dirty="0"/>
              <a:t> </a:t>
            </a:r>
            <a:r>
              <a:rPr lang="en-US" sz="1800" i="0" dirty="0" err="1"/>
              <a:t>tanglik</a:t>
            </a:r>
            <a:r>
              <a:rPr lang="en-US" sz="1800" i="0" dirty="0"/>
              <a:t> </a:t>
            </a:r>
            <a:r>
              <a:rPr lang="en-US" sz="1800" i="0" dirty="0" err="1" smtClean="0"/>
              <a:t>qanday</a:t>
            </a:r>
            <a:r>
              <a:rPr lang="en-US" sz="1800" i="0" dirty="0"/>
              <a:t> </a:t>
            </a:r>
            <a:r>
              <a:rPr lang="en-US" sz="1800" i="0" dirty="0" err="1" smtClean="0"/>
              <a:t>usullar</a:t>
            </a:r>
            <a:r>
              <a:rPr lang="en-US" sz="1800" i="0" dirty="0" smtClean="0"/>
              <a:t> </a:t>
            </a:r>
            <a:r>
              <a:rPr lang="en-US" sz="1800" i="0" dirty="0" err="1"/>
              <a:t>bilan</a:t>
            </a:r>
            <a:r>
              <a:rPr lang="en-US" sz="1800" i="0" dirty="0"/>
              <a:t> </a:t>
            </a:r>
            <a:r>
              <a:rPr lang="en-US" sz="1800" i="0" dirty="0" err="1"/>
              <a:t>hal</a:t>
            </a:r>
            <a:r>
              <a:rPr lang="en-US" sz="1800" i="0" dirty="0"/>
              <a:t> </a:t>
            </a:r>
            <a:r>
              <a:rPr lang="en-US" sz="1800" i="0" dirty="0" err="1"/>
              <a:t>etildi</a:t>
            </a:r>
            <a:r>
              <a:rPr lang="en-US" sz="1800" i="0" dirty="0"/>
              <a:t>?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27802188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63699" y="102424"/>
            <a:ext cx="3801359" cy="430887"/>
          </a:xfrm>
        </p:spPr>
        <p:txBody>
          <a:bodyPr/>
          <a:lstStyle/>
          <a:p>
            <a:r>
              <a:rPr lang="en-US" sz="2800" dirty="0" smtClean="0"/>
              <a:t>REJA: </a:t>
            </a:r>
            <a:endParaRPr lang="ru-RU" sz="2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68300" y="708025"/>
            <a:ext cx="5181600" cy="2215991"/>
          </a:xfrm>
        </p:spPr>
        <p:txBody>
          <a:bodyPr/>
          <a:lstStyle/>
          <a:p>
            <a:r>
              <a:rPr lang="en-US" sz="2400" b="1" i="0" dirty="0" smtClean="0"/>
              <a:t>1.  </a:t>
            </a:r>
            <a:r>
              <a:rPr lang="en-US" sz="2400" b="1" i="0" dirty="0" err="1" smtClean="0"/>
              <a:t>Iqtisodiy</a:t>
            </a:r>
            <a:r>
              <a:rPr lang="en-US" sz="2400" b="1" i="0" dirty="0" smtClean="0"/>
              <a:t> </a:t>
            </a:r>
            <a:r>
              <a:rPr lang="en-US" sz="2400" b="1" i="0" dirty="0" err="1" smtClean="0"/>
              <a:t>islohotlar</a:t>
            </a:r>
            <a:r>
              <a:rPr lang="en-US" sz="2400" b="1" i="0" dirty="0" smtClean="0"/>
              <a:t> </a:t>
            </a:r>
          </a:p>
          <a:p>
            <a:pPr marL="457200" indent="-457200">
              <a:buAutoNum type="arabicPeriod" startAt="2"/>
            </a:pPr>
            <a:r>
              <a:rPr lang="en-US" sz="2400" b="1" i="0" dirty="0" err="1" smtClean="0"/>
              <a:t>Ichki</a:t>
            </a:r>
            <a:r>
              <a:rPr lang="en-US" sz="2400" b="1" i="0" dirty="0" smtClean="0"/>
              <a:t> </a:t>
            </a:r>
            <a:r>
              <a:rPr lang="en-US" sz="2400" b="1" i="0" dirty="0" err="1"/>
              <a:t>siyosiy</a:t>
            </a:r>
            <a:r>
              <a:rPr lang="en-US" sz="2400" b="1" i="0" dirty="0"/>
              <a:t> </a:t>
            </a:r>
            <a:r>
              <a:rPr lang="en-US" sz="2400" b="1" i="0" dirty="0" err="1" smtClean="0"/>
              <a:t>hayot</a:t>
            </a:r>
            <a:endParaRPr lang="en-US" sz="2400" b="1" i="0" dirty="0" smtClean="0"/>
          </a:p>
          <a:p>
            <a:pPr marL="457200" indent="-457200">
              <a:buAutoNum type="arabicPeriod" startAt="2"/>
            </a:pPr>
            <a:r>
              <a:rPr lang="en-US" sz="2400" b="1" i="0" dirty="0" err="1" smtClean="0"/>
              <a:t>Rossiya</a:t>
            </a:r>
            <a:r>
              <a:rPr lang="en-US" sz="2400" b="1" i="0" dirty="0" smtClean="0"/>
              <a:t> </a:t>
            </a:r>
            <a:r>
              <a:rPr lang="en-US" sz="2400" b="1" i="0" dirty="0"/>
              <a:t>XXI </a:t>
            </a:r>
            <a:r>
              <a:rPr lang="en-US" sz="2400" b="1" i="0" dirty="0" err="1" smtClean="0"/>
              <a:t>asrda</a:t>
            </a:r>
            <a:endParaRPr lang="en-US" sz="2400" b="1" i="0" dirty="0" smtClean="0"/>
          </a:p>
          <a:p>
            <a:pPr marL="449263" indent="-449263"/>
            <a:r>
              <a:rPr lang="en-US" sz="2400" b="1" i="0" dirty="0"/>
              <a:t>4</a:t>
            </a:r>
            <a:r>
              <a:rPr lang="en-US" sz="2400" b="1" i="0" dirty="0" smtClean="0"/>
              <a:t>.  </a:t>
            </a:r>
            <a:r>
              <a:rPr lang="en-US" sz="2400" b="1" i="0" dirty="0" err="1" smtClean="0"/>
              <a:t>Mustahkamlash</a:t>
            </a:r>
            <a:r>
              <a:rPr lang="en-US" sz="2400" b="1" i="0" dirty="0" smtClean="0"/>
              <a:t> </a:t>
            </a:r>
            <a:r>
              <a:rPr lang="en-US" sz="2400" b="1" i="0" dirty="0" err="1"/>
              <a:t>uchun</a:t>
            </a:r>
            <a:r>
              <a:rPr lang="en-US" sz="2400" b="1" i="0" dirty="0"/>
              <a:t> </a:t>
            </a:r>
            <a:r>
              <a:rPr lang="en-US" sz="2400" b="1" i="0" dirty="0" err="1"/>
              <a:t>savol</a:t>
            </a:r>
            <a:r>
              <a:rPr lang="en-US" sz="2400" b="1" i="0" dirty="0"/>
              <a:t> </a:t>
            </a:r>
            <a:r>
              <a:rPr lang="en-US" sz="2400" b="1" i="0" dirty="0" err="1"/>
              <a:t>va</a:t>
            </a:r>
            <a:r>
              <a:rPr lang="en-US" sz="2400" b="1" i="0" dirty="0"/>
              <a:t> </a:t>
            </a:r>
            <a:r>
              <a:rPr lang="en-US" sz="2400" b="1" i="0" dirty="0" err="1" smtClean="0"/>
              <a:t>topshiriqlar</a:t>
            </a:r>
            <a:endParaRPr lang="en-US" sz="2400" b="1" i="0" dirty="0" smtClean="0"/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500705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15471"/>
          </a:xfrm>
        </p:spPr>
        <p:txBody>
          <a:bodyPr/>
          <a:lstStyle/>
          <a:p>
            <a:pPr algn="ctr"/>
            <a:r>
              <a:rPr lang="en-US" dirty="0" err="1"/>
              <a:t>Iqtisodiy</a:t>
            </a:r>
            <a:r>
              <a:rPr lang="en-US" dirty="0"/>
              <a:t> </a:t>
            </a:r>
            <a:r>
              <a:rPr lang="en-US" dirty="0" err="1" smtClean="0"/>
              <a:t>islohotlar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9698" y="555625"/>
            <a:ext cx="5486401" cy="2462213"/>
          </a:xfrm>
        </p:spPr>
        <p:txBody>
          <a:bodyPr/>
          <a:lstStyle/>
          <a:p>
            <a:pPr algn="just"/>
            <a:r>
              <a:rPr lang="en-US" i="0" dirty="0"/>
              <a:t> </a:t>
            </a:r>
            <a:r>
              <a:rPr lang="en-US" i="0" dirty="0" smtClean="0"/>
              <a:t>          </a:t>
            </a:r>
            <a:r>
              <a:rPr lang="en-US" sz="1600" i="0" dirty="0" smtClean="0">
                <a:solidFill>
                  <a:schemeClr val="tx1"/>
                </a:solidFill>
              </a:rPr>
              <a:t>1991-yilgi </a:t>
            </a:r>
            <a:r>
              <a:rPr lang="en-US" sz="1600" i="0" dirty="0" err="1">
                <a:solidFill>
                  <a:schemeClr val="tx1"/>
                </a:solidFill>
              </a:rPr>
              <a:t>avgust</a:t>
            </a:r>
            <a:r>
              <a:rPr lang="en-US" sz="1600" i="0" dirty="0">
                <a:solidFill>
                  <a:schemeClr val="tx1"/>
                </a:solidFill>
              </a:rPr>
              <a:t> </a:t>
            </a:r>
            <a:r>
              <a:rPr lang="en-US" sz="1600" i="0" dirty="0" err="1">
                <a:solidFill>
                  <a:schemeClr val="tx1"/>
                </a:solidFill>
              </a:rPr>
              <a:t>inqirozidan</a:t>
            </a:r>
            <a:r>
              <a:rPr lang="en-US" sz="1600" i="0" dirty="0">
                <a:solidFill>
                  <a:schemeClr val="tx1"/>
                </a:solidFill>
              </a:rPr>
              <a:t> </a:t>
            </a:r>
            <a:r>
              <a:rPr lang="en-US" sz="1600" i="0" dirty="0" err="1">
                <a:solidFill>
                  <a:schemeClr val="tx1"/>
                </a:solidFill>
              </a:rPr>
              <a:t>so‘ng</a:t>
            </a:r>
            <a:r>
              <a:rPr lang="en-US" sz="1600" i="0" dirty="0">
                <a:solidFill>
                  <a:schemeClr val="tx1"/>
                </a:solidFill>
              </a:rPr>
              <a:t> </a:t>
            </a:r>
            <a:r>
              <a:rPr lang="en-US" sz="1600" i="0" dirty="0" err="1" smtClean="0">
                <a:solidFill>
                  <a:schemeClr val="tx1"/>
                </a:solidFill>
              </a:rPr>
              <a:t>Rossiyada</a:t>
            </a:r>
            <a:r>
              <a:rPr lang="en-US" sz="1600" i="0" dirty="0">
                <a:solidFill>
                  <a:schemeClr val="tx1"/>
                </a:solidFill>
              </a:rPr>
              <a:t> </a:t>
            </a:r>
            <a:r>
              <a:rPr lang="en-US" sz="1600" i="0" dirty="0" err="1" smtClean="0">
                <a:solidFill>
                  <a:schemeClr val="tx1"/>
                </a:solidFill>
              </a:rPr>
              <a:t>asosiy</a:t>
            </a:r>
            <a:r>
              <a:rPr lang="en-US" sz="1600" i="0" dirty="0" smtClean="0">
                <a:solidFill>
                  <a:schemeClr val="tx1"/>
                </a:solidFill>
              </a:rPr>
              <a:t> </a:t>
            </a:r>
            <a:r>
              <a:rPr lang="en-US" sz="1600" i="0" dirty="0" err="1">
                <a:solidFill>
                  <a:schemeClr val="tx1"/>
                </a:solidFill>
              </a:rPr>
              <a:t>lavozimlarga</a:t>
            </a:r>
            <a:r>
              <a:rPr lang="en-US" sz="1600" i="0" dirty="0">
                <a:solidFill>
                  <a:schemeClr val="tx1"/>
                </a:solidFill>
              </a:rPr>
              <a:t> </a:t>
            </a:r>
            <a:r>
              <a:rPr lang="en-US" sz="1600" i="0" dirty="0" err="1">
                <a:solidFill>
                  <a:schemeClr val="tx1"/>
                </a:solidFill>
              </a:rPr>
              <a:t>demokratik</a:t>
            </a:r>
            <a:r>
              <a:rPr lang="en-US" sz="1600" i="0" dirty="0">
                <a:solidFill>
                  <a:schemeClr val="tx1"/>
                </a:solidFill>
              </a:rPr>
              <a:t> </a:t>
            </a:r>
            <a:r>
              <a:rPr lang="en-US" sz="1600" i="0" dirty="0" err="1">
                <a:solidFill>
                  <a:schemeClr val="tx1"/>
                </a:solidFill>
              </a:rPr>
              <a:t>kuchlar</a:t>
            </a:r>
            <a:r>
              <a:rPr lang="en-US" sz="1600" i="0" dirty="0">
                <a:solidFill>
                  <a:schemeClr val="tx1"/>
                </a:solidFill>
              </a:rPr>
              <a:t> </a:t>
            </a:r>
            <a:r>
              <a:rPr lang="en-US" sz="1600" i="0" dirty="0" err="1">
                <a:solidFill>
                  <a:schemeClr val="tx1"/>
                </a:solidFill>
              </a:rPr>
              <a:t>vakillari</a:t>
            </a:r>
            <a:r>
              <a:rPr lang="en-US" sz="1600" i="0" dirty="0">
                <a:solidFill>
                  <a:schemeClr val="tx1"/>
                </a:solidFill>
              </a:rPr>
              <a:t> </a:t>
            </a:r>
            <a:r>
              <a:rPr lang="en-US" sz="1600" i="0" dirty="0" err="1" smtClean="0">
                <a:solidFill>
                  <a:schemeClr val="tx1"/>
                </a:solidFill>
              </a:rPr>
              <a:t>emas</a:t>
            </a:r>
            <a:r>
              <a:rPr lang="en-US" sz="1600" i="0" dirty="0" smtClean="0">
                <a:solidFill>
                  <a:schemeClr val="tx1"/>
                </a:solidFill>
              </a:rPr>
              <a:t>, </a:t>
            </a:r>
            <a:r>
              <a:rPr lang="en-US" sz="1600" i="0" dirty="0" err="1" smtClean="0">
                <a:solidFill>
                  <a:schemeClr val="tx1"/>
                </a:solidFill>
              </a:rPr>
              <a:t>kommunistik</a:t>
            </a:r>
            <a:r>
              <a:rPr lang="en-US" sz="1600" i="0" dirty="0" smtClean="0">
                <a:solidFill>
                  <a:schemeClr val="tx1"/>
                </a:solidFill>
              </a:rPr>
              <a:t> </a:t>
            </a:r>
            <a:r>
              <a:rPr lang="en-US" sz="1600" i="0" dirty="0" err="1" smtClean="0">
                <a:solidFill>
                  <a:schemeClr val="tx1"/>
                </a:solidFill>
              </a:rPr>
              <a:t>partiya</a:t>
            </a:r>
            <a:r>
              <a:rPr lang="en-US" sz="1600" i="0" dirty="0" smtClean="0">
                <a:solidFill>
                  <a:schemeClr val="tx1"/>
                </a:solidFill>
              </a:rPr>
              <a:t> </a:t>
            </a:r>
            <a:r>
              <a:rPr lang="en-US" sz="1600" i="0" dirty="0" err="1">
                <a:solidFill>
                  <a:schemeClr val="tx1"/>
                </a:solidFill>
              </a:rPr>
              <a:t>faollari</a:t>
            </a:r>
            <a:r>
              <a:rPr lang="en-US" sz="1600" i="0" dirty="0">
                <a:solidFill>
                  <a:schemeClr val="tx1"/>
                </a:solidFill>
              </a:rPr>
              <a:t> </a:t>
            </a:r>
            <a:r>
              <a:rPr lang="en-US" sz="1600" i="0" dirty="0" err="1">
                <a:solidFill>
                  <a:schemeClr val="tx1"/>
                </a:solidFill>
              </a:rPr>
              <a:t>keldi</a:t>
            </a:r>
            <a:r>
              <a:rPr lang="en-US" sz="1600" i="0" dirty="0">
                <a:solidFill>
                  <a:schemeClr val="tx1"/>
                </a:solidFill>
              </a:rPr>
              <a:t>. </a:t>
            </a:r>
            <a:r>
              <a:rPr lang="en-US" sz="1600" i="0" dirty="0" err="1">
                <a:solidFill>
                  <a:schemeClr val="tx1"/>
                </a:solidFill>
              </a:rPr>
              <a:t>Qayta</a:t>
            </a:r>
            <a:r>
              <a:rPr lang="en-US" sz="1600" i="0" dirty="0">
                <a:solidFill>
                  <a:schemeClr val="tx1"/>
                </a:solidFill>
              </a:rPr>
              <a:t> </a:t>
            </a:r>
            <a:r>
              <a:rPr lang="en-US" sz="1600" i="0" dirty="0" err="1">
                <a:solidFill>
                  <a:schemeClr val="tx1"/>
                </a:solidFill>
              </a:rPr>
              <a:t>qurish</a:t>
            </a:r>
            <a:r>
              <a:rPr lang="en-US" sz="1600" i="0" dirty="0">
                <a:solidFill>
                  <a:schemeClr val="tx1"/>
                </a:solidFill>
              </a:rPr>
              <a:t> </a:t>
            </a:r>
            <a:r>
              <a:rPr lang="en-US" sz="1600" i="0" dirty="0" err="1" smtClean="0">
                <a:solidFill>
                  <a:schemeClr val="tx1"/>
                </a:solidFill>
              </a:rPr>
              <a:t>yillarida</a:t>
            </a:r>
            <a:r>
              <a:rPr lang="en-US" sz="1600" i="0" dirty="0" smtClean="0">
                <a:solidFill>
                  <a:schemeClr val="tx1"/>
                </a:solidFill>
              </a:rPr>
              <a:t> </a:t>
            </a:r>
            <a:r>
              <a:rPr lang="en-US" sz="1600" i="0" dirty="0" err="1">
                <a:solidFill>
                  <a:schemeClr val="tx1"/>
                </a:solidFill>
              </a:rPr>
              <a:t>bu</a:t>
            </a:r>
            <a:r>
              <a:rPr lang="en-US" sz="1600" i="0" dirty="0">
                <a:solidFill>
                  <a:schemeClr val="tx1"/>
                </a:solidFill>
              </a:rPr>
              <a:t> </a:t>
            </a:r>
            <a:r>
              <a:rPr lang="en-US" sz="1600" i="0" dirty="0" err="1">
                <a:solidFill>
                  <a:schemeClr val="tx1"/>
                </a:solidFill>
              </a:rPr>
              <a:t>faollarning</a:t>
            </a:r>
            <a:r>
              <a:rPr lang="en-US" sz="1600" i="0" dirty="0">
                <a:solidFill>
                  <a:schemeClr val="tx1"/>
                </a:solidFill>
              </a:rPr>
              <a:t> </a:t>
            </a:r>
            <a:r>
              <a:rPr lang="en-US" sz="1600" i="0" dirty="0" err="1" smtClean="0">
                <a:solidFill>
                  <a:schemeClr val="tx1"/>
                </a:solidFill>
              </a:rPr>
              <a:t>ko‘pchiligi</a:t>
            </a:r>
            <a:r>
              <a:rPr lang="en-US" sz="1600" i="0" dirty="0">
                <a:solidFill>
                  <a:schemeClr val="tx1"/>
                </a:solidFill>
              </a:rPr>
              <a:t> </a:t>
            </a:r>
            <a:r>
              <a:rPr lang="en-US" sz="1600" i="0" dirty="0" err="1" smtClean="0">
                <a:solidFill>
                  <a:schemeClr val="tx1"/>
                </a:solidFill>
              </a:rPr>
              <a:t>kommunistik</a:t>
            </a:r>
            <a:r>
              <a:rPr lang="en-US" sz="1600" i="0" dirty="0" smtClean="0">
                <a:solidFill>
                  <a:schemeClr val="tx1"/>
                </a:solidFill>
              </a:rPr>
              <a:t> </a:t>
            </a:r>
            <a:r>
              <a:rPr lang="en-US" sz="1600" i="0" dirty="0" err="1">
                <a:solidFill>
                  <a:schemeClr val="tx1"/>
                </a:solidFill>
              </a:rPr>
              <a:t>partiya</a:t>
            </a:r>
            <a:r>
              <a:rPr lang="en-US" sz="1600" i="0" dirty="0">
                <a:solidFill>
                  <a:schemeClr val="tx1"/>
                </a:solidFill>
              </a:rPr>
              <a:t> </a:t>
            </a:r>
            <a:r>
              <a:rPr lang="en-US" sz="1600" i="0" dirty="0" err="1">
                <a:solidFill>
                  <a:schemeClr val="tx1"/>
                </a:solidFill>
              </a:rPr>
              <a:t>bilan</a:t>
            </a:r>
            <a:r>
              <a:rPr lang="en-US" sz="1600" i="0" dirty="0">
                <a:solidFill>
                  <a:schemeClr val="tx1"/>
                </a:solidFill>
              </a:rPr>
              <a:t> </a:t>
            </a:r>
            <a:r>
              <a:rPr lang="en-US" sz="1600" i="0" dirty="0" err="1" smtClean="0">
                <a:solidFill>
                  <a:schemeClr val="tx1"/>
                </a:solidFill>
              </a:rPr>
              <a:t>aloqalarini</a:t>
            </a:r>
            <a:r>
              <a:rPr lang="en-US" sz="1600" i="0" dirty="0">
                <a:solidFill>
                  <a:schemeClr val="tx1"/>
                </a:solidFill>
              </a:rPr>
              <a:t> </a:t>
            </a:r>
            <a:r>
              <a:rPr lang="en-US" sz="1600" i="0" dirty="0" err="1">
                <a:solidFill>
                  <a:schemeClr val="tx1"/>
                </a:solidFill>
              </a:rPr>
              <a:t>u</a:t>
            </a:r>
            <a:r>
              <a:rPr lang="en-US" sz="1600" i="0" dirty="0" err="1" smtClean="0">
                <a:solidFill>
                  <a:schemeClr val="tx1"/>
                </a:solidFill>
              </a:rPr>
              <a:t>zgan</a:t>
            </a:r>
            <a:r>
              <a:rPr lang="en-US" sz="1600" i="0" dirty="0" smtClean="0">
                <a:solidFill>
                  <a:schemeClr val="tx1"/>
                </a:solidFill>
              </a:rPr>
              <a:t> </a:t>
            </a:r>
            <a:r>
              <a:rPr lang="en-US" sz="1600" i="0" dirty="0" err="1">
                <a:solidFill>
                  <a:schemeClr val="tx1"/>
                </a:solidFill>
              </a:rPr>
              <a:t>bo‘lsa</a:t>
            </a:r>
            <a:r>
              <a:rPr lang="en-US" sz="1600" i="0" dirty="0">
                <a:solidFill>
                  <a:schemeClr val="tx1"/>
                </a:solidFill>
              </a:rPr>
              <a:t>-da, </a:t>
            </a:r>
            <a:r>
              <a:rPr lang="en-US" sz="1600" i="0" dirty="0" err="1">
                <a:solidFill>
                  <a:schemeClr val="tx1"/>
                </a:solidFill>
              </a:rPr>
              <a:t>ularning</a:t>
            </a:r>
            <a:r>
              <a:rPr lang="en-US" sz="1600" i="0" dirty="0">
                <a:solidFill>
                  <a:schemeClr val="tx1"/>
                </a:solidFill>
              </a:rPr>
              <a:t> </a:t>
            </a:r>
            <a:r>
              <a:rPr lang="en-US" sz="1600" i="0" dirty="0" err="1" smtClean="0">
                <a:solidFill>
                  <a:schemeClr val="tx1"/>
                </a:solidFill>
              </a:rPr>
              <a:t>islohotchilik</a:t>
            </a:r>
            <a:r>
              <a:rPr lang="en-US" sz="1600" i="0" dirty="0" smtClean="0">
                <a:solidFill>
                  <a:schemeClr val="tx1"/>
                </a:solidFill>
              </a:rPr>
              <a:t> </a:t>
            </a:r>
            <a:r>
              <a:rPr lang="en-US" sz="1600" i="0" dirty="0" err="1" smtClean="0">
                <a:solidFill>
                  <a:schemeClr val="tx1"/>
                </a:solidFill>
              </a:rPr>
              <a:t>imkoniyatlari</a:t>
            </a:r>
            <a:r>
              <a:rPr lang="en-US" sz="1600" i="0" dirty="0" smtClean="0">
                <a:solidFill>
                  <a:schemeClr val="tx1"/>
                </a:solidFill>
              </a:rPr>
              <a:t> </a:t>
            </a:r>
            <a:r>
              <a:rPr lang="en-US" sz="1600" i="0" dirty="0" err="1">
                <a:solidFill>
                  <a:schemeClr val="tx1"/>
                </a:solidFill>
              </a:rPr>
              <a:t>cheklangan</a:t>
            </a:r>
            <a:r>
              <a:rPr lang="en-US" sz="1600" i="0" dirty="0">
                <a:solidFill>
                  <a:schemeClr val="tx1"/>
                </a:solidFill>
              </a:rPr>
              <a:t> </a:t>
            </a:r>
            <a:r>
              <a:rPr lang="en-US" sz="1600" i="0" dirty="0" err="1">
                <a:solidFill>
                  <a:schemeClr val="tx1"/>
                </a:solidFill>
              </a:rPr>
              <a:t>edi</a:t>
            </a:r>
            <a:r>
              <a:rPr lang="en-US" sz="1600" i="0" dirty="0">
                <a:solidFill>
                  <a:schemeClr val="tx1"/>
                </a:solidFill>
              </a:rPr>
              <a:t>. </a:t>
            </a:r>
            <a:r>
              <a:rPr lang="en-US" sz="1600" i="0" dirty="0" smtClean="0">
                <a:solidFill>
                  <a:srgbClr val="0070C0"/>
                </a:solidFill>
              </a:rPr>
              <a:t>Boris </a:t>
            </a:r>
            <a:r>
              <a:rPr lang="en-US" sz="1600" i="0" dirty="0" err="1" smtClean="0">
                <a:solidFill>
                  <a:srgbClr val="0070C0"/>
                </a:solidFill>
              </a:rPr>
              <a:t>Yelsin</a:t>
            </a:r>
            <a:r>
              <a:rPr lang="en-US" sz="1600" i="0" dirty="0" smtClean="0">
                <a:solidFill>
                  <a:schemeClr val="tx1"/>
                </a:solidFill>
              </a:rPr>
              <a:t> </a:t>
            </a:r>
            <a:r>
              <a:rPr lang="en-US" sz="1600" i="0" dirty="0" err="1">
                <a:solidFill>
                  <a:schemeClr val="tx1"/>
                </a:solidFill>
              </a:rPr>
              <a:t>tomonidan</a:t>
            </a:r>
            <a:r>
              <a:rPr lang="en-US" sz="1600" i="0" dirty="0">
                <a:solidFill>
                  <a:schemeClr val="tx1"/>
                </a:solidFill>
              </a:rPr>
              <a:t> </a:t>
            </a:r>
            <a:r>
              <a:rPr lang="en-US" sz="1600" i="0" dirty="0" smtClean="0">
                <a:solidFill>
                  <a:schemeClr val="tx1"/>
                </a:solidFill>
              </a:rPr>
              <a:t>Bosh </a:t>
            </a:r>
            <a:r>
              <a:rPr lang="en-US" sz="1600" i="0" dirty="0" err="1" smtClean="0">
                <a:solidFill>
                  <a:schemeClr val="tx1"/>
                </a:solidFill>
              </a:rPr>
              <a:t>vazir</a:t>
            </a:r>
            <a:r>
              <a:rPr lang="en-US" sz="1600" i="0" dirty="0" smtClean="0">
                <a:solidFill>
                  <a:schemeClr val="tx1"/>
                </a:solidFill>
              </a:rPr>
              <a:t> </a:t>
            </a:r>
            <a:r>
              <a:rPr lang="en-US" sz="1600" i="0" dirty="0" err="1">
                <a:solidFill>
                  <a:schemeClr val="tx1"/>
                </a:solidFill>
              </a:rPr>
              <a:t>lavozimiga</a:t>
            </a:r>
            <a:r>
              <a:rPr lang="en-US" sz="1600" i="0" dirty="0">
                <a:solidFill>
                  <a:schemeClr val="tx1"/>
                </a:solidFill>
              </a:rPr>
              <a:t> </a:t>
            </a:r>
            <a:r>
              <a:rPr lang="en-US" sz="1600" i="0" dirty="0" err="1">
                <a:solidFill>
                  <a:schemeClr val="tx1"/>
                </a:solidFill>
              </a:rPr>
              <a:t>taklif</a:t>
            </a:r>
            <a:r>
              <a:rPr lang="en-US" sz="1600" i="0" dirty="0">
                <a:solidFill>
                  <a:schemeClr val="tx1"/>
                </a:solidFill>
              </a:rPr>
              <a:t> </a:t>
            </a:r>
            <a:r>
              <a:rPr lang="en-US" sz="1600" i="0" dirty="0" err="1">
                <a:solidFill>
                  <a:schemeClr val="tx1"/>
                </a:solidFill>
              </a:rPr>
              <a:t>qilingan</a:t>
            </a:r>
            <a:r>
              <a:rPr lang="en-US" sz="1600" i="0" dirty="0">
                <a:solidFill>
                  <a:schemeClr val="tx1"/>
                </a:solidFill>
              </a:rPr>
              <a:t> </a:t>
            </a:r>
            <a:r>
              <a:rPr lang="en-US" sz="1600" i="0" dirty="0" err="1" smtClean="0">
                <a:solidFill>
                  <a:srgbClr val="0070C0"/>
                </a:solidFill>
              </a:rPr>
              <a:t>Yegor</a:t>
            </a:r>
            <a:r>
              <a:rPr lang="en-US" sz="1600" i="0" dirty="0" smtClean="0">
                <a:solidFill>
                  <a:srgbClr val="0070C0"/>
                </a:solidFill>
              </a:rPr>
              <a:t> </a:t>
            </a:r>
            <a:r>
              <a:rPr lang="en-US" sz="1600" i="0" dirty="0" err="1" smtClean="0">
                <a:solidFill>
                  <a:srgbClr val="0070C0"/>
                </a:solidFill>
              </a:rPr>
              <a:t>Gaydar</a:t>
            </a:r>
            <a:r>
              <a:rPr lang="en-US" sz="1600" i="0" dirty="0" smtClean="0">
                <a:solidFill>
                  <a:schemeClr val="tx1"/>
                </a:solidFill>
              </a:rPr>
              <a:t> </a:t>
            </a:r>
            <a:r>
              <a:rPr lang="en-US" sz="1600" i="0" dirty="0" err="1" smtClean="0">
                <a:solidFill>
                  <a:schemeClr val="tx1"/>
                </a:solidFill>
              </a:rPr>
              <a:t>Rossiyadagi</a:t>
            </a:r>
            <a:r>
              <a:rPr lang="en-US" sz="1600" i="0" dirty="0" smtClean="0">
                <a:solidFill>
                  <a:schemeClr val="tx1"/>
                </a:solidFill>
              </a:rPr>
              <a:t> </a:t>
            </a:r>
            <a:r>
              <a:rPr lang="en-US" sz="1600" i="0" dirty="0" err="1" smtClean="0">
                <a:solidFill>
                  <a:schemeClr val="tx1"/>
                </a:solidFill>
              </a:rPr>
              <a:t>islohotlarning</a:t>
            </a:r>
            <a:r>
              <a:rPr lang="en-US" sz="1600" i="0" dirty="0" smtClean="0">
                <a:solidFill>
                  <a:schemeClr val="tx1"/>
                </a:solidFill>
              </a:rPr>
              <a:t> “</a:t>
            </a:r>
            <a:r>
              <a:rPr lang="en-US" sz="1600" i="0" dirty="0" err="1" smtClean="0">
                <a:solidFill>
                  <a:schemeClr val="tx1"/>
                </a:solidFill>
              </a:rPr>
              <a:t>arxitektori</a:t>
            </a:r>
            <a:r>
              <a:rPr lang="en-US" sz="1600" i="0" dirty="0" smtClean="0">
                <a:solidFill>
                  <a:schemeClr val="tx1"/>
                </a:solidFill>
              </a:rPr>
              <a:t>” </a:t>
            </a:r>
            <a:r>
              <a:rPr lang="en-US" sz="1600" i="0" dirty="0" err="1" smtClean="0">
                <a:solidFill>
                  <a:schemeClr val="tx1"/>
                </a:solidFill>
              </a:rPr>
              <a:t>bo‘ldi</a:t>
            </a:r>
            <a:r>
              <a:rPr lang="en-US" sz="1600" i="0" dirty="0" smtClean="0">
                <a:solidFill>
                  <a:schemeClr val="tx1"/>
                </a:solidFill>
              </a:rPr>
              <a:t>.</a:t>
            </a:r>
            <a:r>
              <a:rPr lang="en-US" sz="1600" i="0" dirty="0">
                <a:solidFill>
                  <a:schemeClr val="tx1"/>
                </a:solidFill>
              </a:rPr>
              <a:t> </a:t>
            </a:r>
            <a:r>
              <a:rPr lang="en-US" sz="1600" i="0" dirty="0" err="1">
                <a:solidFill>
                  <a:schemeClr val="tx1"/>
                </a:solidFill>
              </a:rPr>
              <a:t>Islohotlar</a:t>
            </a:r>
            <a:r>
              <a:rPr lang="en-US" sz="1600" i="0" dirty="0">
                <a:solidFill>
                  <a:schemeClr val="tx1"/>
                </a:solidFill>
              </a:rPr>
              <a:t> </a:t>
            </a:r>
            <a:r>
              <a:rPr lang="en-US" sz="1600" i="0" dirty="0" err="1">
                <a:solidFill>
                  <a:schemeClr val="tx1"/>
                </a:solidFill>
              </a:rPr>
              <a:t>juda</a:t>
            </a:r>
            <a:r>
              <a:rPr lang="en-US" sz="1600" i="0" dirty="0">
                <a:solidFill>
                  <a:schemeClr val="tx1"/>
                </a:solidFill>
              </a:rPr>
              <a:t> </a:t>
            </a:r>
            <a:r>
              <a:rPr lang="en-US" sz="1600" i="0" dirty="0" err="1">
                <a:solidFill>
                  <a:schemeClr val="tx1"/>
                </a:solidFill>
              </a:rPr>
              <a:t>og‘ir</a:t>
            </a:r>
            <a:r>
              <a:rPr lang="en-US" sz="1600" i="0" dirty="0">
                <a:solidFill>
                  <a:schemeClr val="tx1"/>
                </a:solidFill>
              </a:rPr>
              <a:t> </a:t>
            </a:r>
            <a:r>
              <a:rPr lang="en-US" sz="1600" i="0" dirty="0" err="1">
                <a:solidFill>
                  <a:schemeClr val="tx1"/>
                </a:solidFill>
              </a:rPr>
              <a:t>kechdi</a:t>
            </a:r>
            <a:r>
              <a:rPr lang="en-US" sz="1600" i="0" dirty="0">
                <a:solidFill>
                  <a:schemeClr val="tx1"/>
                </a:solidFill>
              </a:rPr>
              <a:t>. </a:t>
            </a:r>
            <a:r>
              <a:rPr lang="en-US" sz="1600" i="0" dirty="0" err="1">
                <a:solidFill>
                  <a:schemeClr val="tx1"/>
                </a:solidFill>
              </a:rPr>
              <a:t>Milliy</a:t>
            </a:r>
            <a:r>
              <a:rPr lang="en-US" sz="1600" i="0" dirty="0">
                <a:solidFill>
                  <a:schemeClr val="tx1"/>
                </a:solidFill>
              </a:rPr>
              <a:t> </a:t>
            </a:r>
            <a:r>
              <a:rPr lang="en-US" sz="1600" i="0" dirty="0" err="1">
                <a:solidFill>
                  <a:schemeClr val="tx1"/>
                </a:solidFill>
              </a:rPr>
              <a:t>daromad</a:t>
            </a:r>
            <a:r>
              <a:rPr lang="en-US" sz="1600" i="0" dirty="0">
                <a:solidFill>
                  <a:schemeClr val="tx1"/>
                </a:solidFill>
              </a:rPr>
              <a:t> </a:t>
            </a:r>
            <a:r>
              <a:rPr lang="en-US" sz="1600" i="0" dirty="0" err="1">
                <a:solidFill>
                  <a:schemeClr val="tx1"/>
                </a:solidFill>
              </a:rPr>
              <a:t>va</a:t>
            </a:r>
            <a:r>
              <a:rPr lang="en-US" sz="1600" i="0" dirty="0">
                <a:solidFill>
                  <a:schemeClr val="tx1"/>
                </a:solidFill>
              </a:rPr>
              <a:t> </a:t>
            </a:r>
            <a:r>
              <a:rPr lang="en-US" sz="1600" i="0" dirty="0" err="1">
                <a:solidFill>
                  <a:schemeClr val="tx1"/>
                </a:solidFill>
              </a:rPr>
              <a:t>sanoat</a:t>
            </a:r>
            <a:r>
              <a:rPr lang="en-US" sz="1600" i="0" dirty="0">
                <a:solidFill>
                  <a:schemeClr val="tx1"/>
                </a:solidFill>
              </a:rPr>
              <a:t> </a:t>
            </a:r>
            <a:r>
              <a:rPr lang="en-US" sz="1600" i="0" dirty="0" err="1">
                <a:solidFill>
                  <a:schemeClr val="tx1"/>
                </a:solidFill>
              </a:rPr>
              <a:t>ishlab</a:t>
            </a:r>
            <a:r>
              <a:rPr lang="en-US" sz="1600" i="0" dirty="0">
                <a:solidFill>
                  <a:schemeClr val="tx1"/>
                </a:solidFill>
              </a:rPr>
              <a:t> </a:t>
            </a:r>
            <a:r>
              <a:rPr lang="en-US" sz="1600" i="0" dirty="0" err="1" smtClean="0">
                <a:solidFill>
                  <a:schemeClr val="tx1"/>
                </a:solidFill>
              </a:rPr>
              <a:t>chiqarishi</a:t>
            </a:r>
            <a:r>
              <a:rPr lang="en-US" sz="1600" i="0" dirty="0" smtClean="0">
                <a:solidFill>
                  <a:schemeClr val="tx1"/>
                </a:solidFill>
              </a:rPr>
              <a:t> </a:t>
            </a:r>
            <a:r>
              <a:rPr lang="en-US" sz="1600" i="0" dirty="0" err="1">
                <a:solidFill>
                  <a:schemeClr val="tx1"/>
                </a:solidFill>
              </a:rPr>
              <a:t>pasayib</a:t>
            </a:r>
            <a:r>
              <a:rPr lang="en-US" sz="1600" i="0" dirty="0">
                <a:solidFill>
                  <a:schemeClr val="tx1"/>
                </a:solidFill>
              </a:rPr>
              <a:t> </a:t>
            </a:r>
            <a:r>
              <a:rPr lang="en-US" sz="1600" i="0" dirty="0" err="1">
                <a:solidFill>
                  <a:schemeClr val="tx1"/>
                </a:solidFill>
              </a:rPr>
              <a:t>ketdi</a:t>
            </a:r>
            <a:r>
              <a:rPr lang="en-US" sz="1600" i="0" dirty="0">
                <a:solidFill>
                  <a:schemeClr val="tx1"/>
                </a:solidFill>
              </a:rPr>
              <a:t>. 1992-yil </a:t>
            </a:r>
            <a:r>
              <a:rPr lang="en-US" sz="1600" i="0" dirty="0" smtClean="0">
                <a:solidFill>
                  <a:schemeClr val="tx1"/>
                </a:solidFill>
              </a:rPr>
              <a:t>1-yanvardan </a:t>
            </a:r>
            <a:r>
              <a:rPr lang="en-US" sz="1600" i="0" dirty="0" err="1">
                <a:solidFill>
                  <a:schemeClr val="tx1"/>
                </a:solidFill>
              </a:rPr>
              <a:t>erkin</a:t>
            </a:r>
            <a:r>
              <a:rPr lang="en-US" sz="1600" i="0" dirty="0">
                <a:solidFill>
                  <a:schemeClr val="tx1"/>
                </a:solidFill>
              </a:rPr>
              <a:t> </a:t>
            </a:r>
            <a:r>
              <a:rPr lang="en-US" sz="1600" i="0" dirty="0" err="1">
                <a:solidFill>
                  <a:schemeClr val="tx1"/>
                </a:solidFill>
              </a:rPr>
              <a:t>qo‘yib</a:t>
            </a:r>
            <a:r>
              <a:rPr lang="en-US" sz="1600" i="0" dirty="0">
                <a:solidFill>
                  <a:schemeClr val="tx1"/>
                </a:solidFill>
              </a:rPr>
              <a:t> </a:t>
            </a:r>
            <a:r>
              <a:rPr lang="en-US" sz="1600" i="0" dirty="0" err="1" smtClean="0">
                <a:solidFill>
                  <a:schemeClr val="tx1"/>
                </a:solidFill>
              </a:rPr>
              <a:t>yuborilgan</a:t>
            </a:r>
            <a:r>
              <a:rPr lang="en-US" sz="1600" i="0" dirty="0">
                <a:solidFill>
                  <a:schemeClr val="tx1"/>
                </a:solidFill>
              </a:rPr>
              <a:t> </a:t>
            </a:r>
            <a:r>
              <a:rPr lang="en-US" sz="1600" i="0" dirty="0" err="1" smtClean="0">
                <a:solidFill>
                  <a:schemeClr val="tx1"/>
                </a:solidFill>
              </a:rPr>
              <a:t>narxlar</a:t>
            </a:r>
            <a:r>
              <a:rPr lang="en-US" sz="1600" i="0" dirty="0" smtClean="0">
                <a:solidFill>
                  <a:schemeClr val="tx1"/>
                </a:solidFill>
              </a:rPr>
              <a:t> </a:t>
            </a:r>
            <a:r>
              <a:rPr lang="en-US" sz="1600" i="0" dirty="0" err="1">
                <a:solidFill>
                  <a:schemeClr val="tx1"/>
                </a:solidFill>
              </a:rPr>
              <a:t>keskin</a:t>
            </a:r>
            <a:r>
              <a:rPr lang="en-US" sz="1600" i="0" dirty="0">
                <a:solidFill>
                  <a:schemeClr val="tx1"/>
                </a:solidFill>
              </a:rPr>
              <a:t> </a:t>
            </a:r>
            <a:r>
              <a:rPr lang="en-US" sz="1600" i="0" dirty="0" err="1">
                <a:solidFill>
                  <a:schemeClr val="tx1"/>
                </a:solidFill>
              </a:rPr>
              <a:t>ko‘tarildi</a:t>
            </a:r>
            <a:r>
              <a:rPr lang="en-US" sz="1600" i="0" dirty="0">
                <a:solidFill>
                  <a:schemeClr val="tx1"/>
                </a:solidFill>
              </a:rPr>
              <a:t>.</a:t>
            </a:r>
            <a:endParaRPr lang="ru-RU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6998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9700" y="709030"/>
            <a:ext cx="5486399" cy="1938992"/>
          </a:xfrm>
        </p:spPr>
        <p:txBody>
          <a:bodyPr/>
          <a:lstStyle/>
          <a:p>
            <a:pPr algn="just"/>
            <a:r>
              <a:rPr lang="en-US" sz="1800" i="0" dirty="0" smtClean="0"/>
              <a:t>       </a:t>
            </a:r>
            <a:r>
              <a:rPr lang="en-US" sz="1800" i="0" dirty="0" err="1" smtClean="0">
                <a:solidFill>
                  <a:schemeClr val="tx1"/>
                </a:solidFill>
              </a:rPr>
              <a:t>Inflatsiya</a:t>
            </a:r>
            <a:r>
              <a:rPr lang="en-US" sz="1800" i="0" dirty="0" smtClean="0">
                <a:solidFill>
                  <a:schemeClr val="tx1"/>
                </a:solidFill>
              </a:rPr>
              <a:t> </a:t>
            </a:r>
            <a:r>
              <a:rPr lang="en-US" sz="1800" i="0" dirty="0" err="1">
                <a:solidFill>
                  <a:schemeClr val="tx1"/>
                </a:solidFill>
              </a:rPr>
              <a:t>va</a:t>
            </a:r>
            <a:r>
              <a:rPr lang="en-US" sz="1800" i="0" dirty="0">
                <a:solidFill>
                  <a:schemeClr val="tx1"/>
                </a:solidFill>
              </a:rPr>
              <a:t> </a:t>
            </a:r>
            <a:r>
              <a:rPr lang="en-US" sz="1800" i="0" dirty="0" err="1">
                <a:solidFill>
                  <a:schemeClr val="tx1"/>
                </a:solidFill>
              </a:rPr>
              <a:t>siyosiy</a:t>
            </a:r>
            <a:r>
              <a:rPr lang="en-US" sz="1800" i="0" dirty="0">
                <a:solidFill>
                  <a:schemeClr val="tx1"/>
                </a:solidFill>
              </a:rPr>
              <a:t> </a:t>
            </a:r>
            <a:r>
              <a:rPr lang="en-US" sz="1800" i="0" dirty="0" err="1">
                <a:solidFill>
                  <a:schemeClr val="tx1"/>
                </a:solidFill>
              </a:rPr>
              <a:t>beqarorlik</a:t>
            </a:r>
            <a:r>
              <a:rPr lang="en-US" sz="1800" i="0" dirty="0">
                <a:solidFill>
                  <a:schemeClr val="tx1"/>
                </a:solidFill>
              </a:rPr>
              <a:t> </a:t>
            </a:r>
            <a:r>
              <a:rPr lang="en-US" sz="1800" i="0" dirty="0" err="1" smtClean="0">
                <a:solidFill>
                  <a:schemeClr val="tx1"/>
                </a:solidFill>
              </a:rPr>
              <a:t>investitsiyalarning</a:t>
            </a:r>
            <a:r>
              <a:rPr lang="en-US" sz="1800" i="0" dirty="0" smtClean="0">
                <a:solidFill>
                  <a:schemeClr val="tx1"/>
                </a:solidFill>
              </a:rPr>
              <a:t> </a:t>
            </a:r>
            <a:r>
              <a:rPr lang="en-US" sz="1800" i="0" dirty="0" err="1">
                <a:solidFill>
                  <a:schemeClr val="tx1"/>
                </a:solidFill>
              </a:rPr>
              <a:t>kirib</a:t>
            </a:r>
            <a:r>
              <a:rPr lang="en-US" sz="1800" i="0" dirty="0">
                <a:solidFill>
                  <a:schemeClr val="tx1"/>
                </a:solidFill>
              </a:rPr>
              <a:t> </a:t>
            </a:r>
            <a:r>
              <a:rPr lang="en-US" sz="1800" i="0" dirty="0" err="1" smtClean="0">
                <a:solidFill>
                  <a:schemeClr val="tx1"/>
                </a:solidFill>
              </a:rPr>
              <a:t>kelishiga</a:t>
            </a:r>
            <a:r>
              <a:rPr lang="en-US" sz="1800" i="0" dirty="0" smtClean="0">
                <a:solidFill>
                  <a:schemeClr val="tx1"/>
                </a:solidFill>
              </a:rPr>
              <a:t>  </a:t>
            </a:r>
            <a:r>
              <a:rPr lang="en-US" sz="1800" i="0" dirty="0" err="1" smtClean="0">
                <a:solidFill>
                  <a:schemeClr val="tx1"/>
                </a:solidFill>
              </a:rPr>
              <a:t>to‘sqinlik</a:t>
            </a:r>
            <a:r>
              <a:rPr lang="en-US" sz="1800" i="0" dirty="0" smtClean="0">
                <a:solidFill>
                  <a:schemeClr val="tx1"/>
                </a:solidFill>
              </a:rPr>
              <a:t> </a:t>
            </a:r>
            <a:r>
              <a:rPr lang="en-US" sz="1800" i="0" dirty="0" err="1">
                <a:solidFill>
                  <a:schemeClr val="tx1"/>
                </a:solidFill>
              </a:rPr>
              <a:t>qildi</a:t>
            </a:r>
            <a:r>
              <a:rPr lang="en-US" sz="1800" i="0" dirty="0">
                <a:solidFill>
                  <a:schemeClr val="tx1"/>
                </a:solidFill>
              </a:rPr>
              <a:t>. </a:t>
            </a:r>
            <a:r>
              <a:rPr lang="en-US" sz="1800" i="0" dirty="0">
                <a:solidFill>
                  <a:srgbClr val="0070C0"/>
                </a:solidFill>
              </a:rPr>
              <a:t>1999-yilga</a:t>
            </a:r>
            <a:r>
              <a:rPr lang="en-US" sz="1800" i="0" dirty="0">
                <a:solidFill>
                  <a:schemeClr val="tx1"/>
                </a:solidFill>
              </a:rPr>
              <a:t> </a:t>
            </a:r>
            <a:r>
              <a:rPr lang="en-US" sz="1800" i="0" dirty="0" err="1">
                <a:solidFill>
                  <a:schemeClr val="tx1"/>
                </a:solidFill>
              </a:rPr>
              <a:t>kelib</a:t>
            </a:r>
            <a:r>
              <a:rPr lang="en-US" sz="1800" i="0" dirty="0">
                <a:solidFill>
                  <a:schemeClr val="tx1"/>
                </a:solidFill>
              </a:rPr>
              <a:t> </a:t>
            </a:r>
            <a:r>
              <a:rPr lang="en-US" sz="1800" i="0" dirty="0" err="1">
                <a:solidFill>
                  <a:schemeClr val="tx1"/>
                </a:solidFill>
              </a:rPr>
              <a:t>Rossiyaning</a:t>
            </a:r>
            <a:r>
              <a:rPr lang="en-US" sz="1800" i="0" dirty="0">
                <a:solidFill>
                  <a:schemeClr val="tx1"/>
                </a:solidFill>
              </a:rPr>
              <a:t> </a:t>
            </a:r>
            <a:r>
              <a:rPr lang="en-US" sz="1800" i="0" dirty="0" err="1">
                <a:solidFill>
                  <a:schemeClr val="tx1"/>
                </a:solidFill>
              </a:rPr>
              <a:t>tashqi</a:t>
            </a:r>
            <a:r>
              <a:rPr lang="en-US" sz="1800" i="0" dirty="0">
                <a:solidFill>
                  <a:schemeClr val="tx1"/>
                </a:solidFill>
              </a:rPr>
              <a:t> </a:t>
            </a:r>
            <a:r>
              <a:rPr lang="en-US" sz="1800" i="0" dirty="0" err="1">
                <a:solidFill>
                  <a:schemeClr val="tx1"/>
                </a:solidFill>
              </a:rPr>
              <a:t>qarzi</a:t>
            </a:r>
            <a:r>
              <a:rPr lang="en-US" sz="1800" i="0" dirty="0">
                <a:solidFill>
                  <a:schemeClr val="tx1"/>
                </a:solidFill>
              </a:rPr>
              <a:t> </a:t>
            </a:r>
            <a:r>
              <a:rPr lang="en-US" sz="1800" i="0" dirty="0">
                <a:solidFill>
                  <a:srgbClr val="0070C0"/>
                </a:solidFill>
              </a:rPr>
              <a:t>130 </a:t>
            </a:r>
            <a:r>
              <a:rPr lang="en-US" sz="1800" i="0" dirty="0" err="1" smtClean="0">
                <a:solidFill>
                  <a:srgbClr val="0070C0"/>
                </a:solidFill>
              </a:rPr>
              <a:t>mlrd</a:t>
            </a:r>
            <a:r>
              <a:rPr lang="en-US" sz="1800" i="0" dirty="0" smtClean="0">
                <a:solidFill>
                  <a:srgbClr val="0070C0"/>
                </a:solidFill>
              </a:rPr>
              <a:t>. </a:t>
            </a:r>
            <a:r>
              <a:rPr lang="en-US" sz="1800" i="0" dirty="0" err="1" smtClean="0">
                <a:solidFill>
                  <a:srgbClr val="0070C0"/>
                </a:solidFill>
              </a:rPr>
              <a:t>dollardan</a:t>
            </a:r>
            <a:r>
              <a:rPr lang="en-US" sz="1800" i="0" dirty="0" smtClean="0">
                <a:solidFill>
                  <a:srgbClr val="0070C0"/>
                </a:solidFill>
              </a:rPr>
              <a:t> </a:t>
            </a:r>
            <a:r>
              <a:rPr lang="en-US" sz="1800" i="0" dirty="0" err="1">
                <a:solidFill>
                  <a:schemeClr val="tx1"/>
                </a:solidFill>
              </a:rPr>
              <a:t>oshib</a:t>
            </a:r>
            <a:r>
              <a:rPr lang="en-US" sz="1800" i="0" dirty="0">
                <a:solidFill>
                  <a:schemeClr val="tx1"/>
                </a:solidFill>
              </a:rPr>
              <a:t> </a:t>
            </a:r>
            <a:r>
              <a:rPr lang="en-US" sz="1800" i="0" dirty="0" err="1">
                <a:solidFill>
                  <a:schemeClr val="tx1"/>
                </a:solidFill>
              </a:rPr>
              <a:t>ketdi</a:t>
            </a:r>
            <a:r>
              <a:rPr lang="en-US" sz="1800" i="0" dirty="0">
                <a:solidFill>
                  <a:schemeClr val="tx1"/>
                </a:solidFill>
              </a:rPr>
              <a:t>. </a:t>
            </a:r>
            <a:r>
              <a:rPr lang="en-US" sz="1800" i="0" dirty="0" err="1">
                <a:solidFill>
                  <a:schemeClr val="tx1"/>
                </a:solidFill>
              </a:rPr>
              <a:t>Xalqaro</a:t>
            </a:r>
            <a:r>
              <a:rPr lang="en-US" sz="1800" i="0" dirty="0">
                <a:solidFill>
                  <a:schemeClr val="tx1"/>
                </a:solidFill>
              </a:rPr>
              <a:t> </a:t>
            </a:r>
            <a:r>
              <a:rPr lang="en-US" sz="1800" i="0" dirty="0" err="1" smtClean="0">
                <a:solidFill>
                  <a:schemeClr val="tx1"/>
                </a:solidFill>
              </a:rPr>
              <a:t>moliya</a:t>
            </a:r>
            <a:r>
              <a:rPr lang="en-US" sz="1800" i="0" dirty="0" smtClean="0">
                <a:solidFill>
                  <a:schemeClr val="tx1"/>
                </a:solidFill>
              </a:rPr>
              <a:t> </a:t>
            </a:r>
            <a:r>
              <a:rPr lang="en-US" sz="1800" i="0" dirty="0" err="1" smtClean="0">
                <a:solidFill>
                  <a:schemeClr val="tx1"/>
                </a:solidFill>
              </a:rPr>
              <a:t>tashkilotlari</a:t>
            </a:r>
            <a:r>
              <a:rPr lang="en-US" sz="1800" i="0" dirty="0" smtClean="0">
                <a:solidFill>
                  <a:schemeClr val="tx1"/>
                </a:solidFill>
              </a:rPr>
              <a:t> </a:t>
            </a:r>
            <a:r>
              <a:rPr lang="en-US" sz="1800" i="0" dirty="0" err="1">
                <a:solidFill>
                  <a:schemeClr val="tx1"/>
                </a:solidFill>
              </a:rPr>
              <a:t>qarz</a:t>
            </a:r>
            <a:r>
              <a:rPr lang="en-US" sz="1800" i="0" dirty="0">
                <a:solidFill>
                  <a:schemeClr val="tx1"/>
                </a:solidFill>
              </a:rPr>
              <a:t> </a:t>
            </a:r>
            <a:r>
              <a:rPr lang="en-US" sz="1800" i="0" dirty="0" err="1">
                <a:solidFill>
                  <a:schemeClr val="tx1"/>
                </a:solidFill>
              </a:rPr>
              <a:t>bermay</a:t>
            </a:r>
            <a:r>
              <a:rPr lang="en-US" sz="1800" i="0" dirty="0">
                <a:solidFill>
                  <a:schemeClr val="tx1"/>
                </a:solidFill>
              </a:rPr>
              <a:t> </a:t>
            </a:r>
            <a:r>
              <a:rPr lang="en-US" sz="1800" i="0" dirty="0" err="1" smtClean="0">
                <a:solidFill>
                  <a:schemeClr val="tx1"/>
                </a:solidFill>
              </a:rPr>
              <a:t>qo‘ydi</a:t>
            </a:r>
            <a:r>
              <a:rPr lang="en-US" sz="1800" i="0" dirty="0" smtClean="0">
                <a:solidFill>
                  <a:schemeClr val="tx1"/>
                </a:solidFill>
              </a:rPr>
              <a:t>. </a:t>
            </a:r>
            <a:r>
              <a:rPr lang="en-US" sz="1800" i="0" dirty="0" err="1" smtClean="0">
                <a:solidFill>
                  <a:schemeClr val="tx1"/>
                </a:solidFill>
              </a:rPr>
              <a:t>Mamlakatning</a:t>
            </a:r>
            <a:r>
              <a:rPr lang="en-US" sz="1800" i="0" dirty="0" smtClean="0">
                <a:solidFill>
                  <a:schemeClr val="tx1"/>
                </a:solidFill>
              </a:rPr>
              <a:t> </a:t>
            </a:r>
            <a:r>
              <a:rPr lang="en-US" sz="1800" i="0" dirty="0" err="1" smtClean="0">
                <a:solidFill>
                  <a:schemeClr val="tx1"/>
                </a:solidFill>
              </a:rPr>
              <a:t>iqtisodiy</a:t>
            </a:r>
            <a:r>
              <a:rPr lang="en-US" sz="1800" i="0" dirty="0" smtClean="0">
                <a:solidFill>
                  <a:schemeClr val="tx1"/>
                </a:solidFill>
              </a:rPr>
              <a:t> </a:t>
            </a:r>
            <a:r>
              <a:rPr lang="en-US" sz="1800" i="0" dirty="0" err="1">
                <a:solidFill>
                  <a:schemeClr val="tx1"/>
                </a:solidFill>
              </a:rPr>
              <a:t>ahvoli</a:t>
            </a:r>
            <a:r>
              <a:rPr lang="en-US" sz="1800" i="0" dirty="0">
                <a:solidFill>
                  <a:schemeClr val="tx1"/>
                </a:solidFill>
              </a:rPr>
              <a:t> </a:t>
            </a:r>
            <a:r>
              <a:rPr lang="en-US" sz="1800" i="0" dirty="0" err="1">
                <a:solidFill>
                  <a:schemeClr val="tx1"/>
                </a:solidFill>
              </a:rPr>
              <a:t>ijtimoiy</a:t>
            </a:r>
            <a:r>
              <a:rPr lang="en-US" sz="1800" i="0" dirty="0">
                <a:solidFill>
                  <a:schemeClr val="tx1"/>
                </a:solidFill>
              </a:rPr>
              <a:t> </a:t>
            </a:r>
            <a:r>
              <a:rPr lang="en-US" sz="1800" i="0" dirty="0" err="1">
                <a:solidFill>
                  <a:schemeClr val="tx1"/>
                </a:solidFill>
              </a:rPr>
              <a:t>holatga</a:t>
            </a:r>
            <a:r>
              <a:rPr lang="en-US" sz="1800" i="0" dirty="0">
                <a:solidFill>
                  <a:schemeClr val="tx1"/>
                </a:solidFill>
              </a:rPr>
              <a:t> ham </a:t>
            </a:r>
            <a:r>
              <a:rPr lang="en-US" sz="1800" i="0" dirty="0" err="1">
                <a:solidFill>
                  <a:schemeClr val="tx1"/>
                </a:solidFill>
              </a:rPr>
              <a:t>ta’sir</a:t>
            </a:r>
            <a:r>
              <a:rPr lang="en-US" sz="1800" i="0" dirty="0">
                <a:solidFill>
                  <a:schemeClr val="tx1"/>
                </a:solidFill>
              </a:rPr>
              <a:t> </a:t>
            </a:r>
            <a:r>
              <a:rPr lang="en-US" sz="1800" i="0" dirty="0" err="1">
                <a:solidFill>
                  <a:schemeClr val="tx1"/>
                </a:solidFill>
              </a:rPr>
              <a:t>ko‘rsatdi</a:t>
            </a:r>
            <a:r>
              <a:rPr lang="en-US" sz="1800" i="0" dirty="0">
                <a:solidFill>
                  <a:schemeClr val="tx1"/>
                </a:solidFill>
              </a:rPr>
              <a:t>. </a:t>
            </a:r>
            <a:r>
              <a:rPr lang="en-US" sz="1800" i="0" dirty="0" err="1" smtClean="0">
                <a:solidFill>
                  <a:schemeClr val="tx1"/>
                </a:solidFill>
              </a:rPr>
              <a:t>Ishsizlar</a:t>
            </a:r>
            <a:r>
              <a:rPr lang="en-US" sz="1800" i="0" dirty="0" smtClean="0">
                <a:solidFill>
                  <a:schemeClr val="tx1"/>
                </a:solidFill>
              </a:rPr>
              <a:t>, </a:t>
            </a:r>
            <a:r>
              <a:rPr lang="en-US" sz="1800" i="0" dirty="0" err="1" smtClean="0">
                <a:solidFill>
                  <a:schemeClr val="tx1"/>
                </a:solidFill>
              </a:rPr>
              <a:t>qochoqlar</a:t>
            </a:r>
            <a:r>
              <a:rPr lang="en-US" sz="1800" i="0" dirty="0">
                <a:solidFill>
                  <a:schemeClr val="tx1"/>
                </a:solidFill>
              </a:rPr>
              <a:t>, </a:t>
            </a:r>
            <a:r>
              <a:rPr lang="en-US" sz="1800" i="0" dirty="0" err="1">
                <a:solidFill>
                  <a:schemeClr val="tx1"/>
                </a:solidFill>
              </a:rPr>
              <a:t>qashshoqlar</a:t>
            </a:r>
            <a:r>
              <a:rPr lang="en-US" sz="1800" i="0" dirty="0">
                <a:solidFill>
                  <a:schemeClr val="tx1"/>
                </a:solidFill>
              </a:rPr>
              <a:t> </a:t>
            </a:r>
            <a:r>
              <a:rPr lang="en-US" sz="1800" i="0" dirty="0" err="1">
                <a:solidFill>
                  <a:schemeClr val="tx1"/>
                </a:solidFill>
              </a:rPr>
              <a:t>va</a:t>
            </a:r>
            <a:r>
              <a:rPr lang="en-US" sz="1800" i="0" dirty="0">
                <a:solidFill>
                  <a:schemeClr val="tx1"/>
                </a:solidFill>
              </a:rPr>
              <a:t> </a:t>
            </a:r>
            <a:r>
              <a:rPr lang="en-US" sz="1800" i="0" dirty="0" err="1">
                <a:solidFill>
                  <a:schemeClr val="tx1"/>
                </a:solidFill>
              </a:rPr>
              <a:t>boshpanasizlar</a:t>
            </a:r>
            <a:r>
              <a:rPr lang="en-US" sz="1800" i="0" dirty="0">
                <a:solidFill>
                  <a:schemeClr val="tx1"/>
                </a:solidFill>
              </a:rPr>
              <a:t> </a:t>
            </a:r>
            <a:r>
              <a:rPr lang="en-US" sz="1800" i="0" dirty="0" err="1">
                <a:solidFill>
                  <a:schemeClr val="tx1"/>
                </a:solidFill>
              </a:rPr>
              <a:t>soni</a:t>
            </a:r>
            <a:r>
              <a:rPr lang="en-US" sz="1800" i="0" dirty="0">
                <a:solidFill>
                  <a:schemeClr val="tx1"/>
                </a:solidFill>
              </a:rPr>
              <a:t> </a:t>
            </a:r>
            <a:r>
              <a:rPr lang="en-US" sz="1800" i="0" dirty="0" err="1">
                <a:solidFill>
                  <a:schemeClr val="tx1"/>
                </a:solidFill>
              </a:rPr>
              <a:t>keskin</a:t>
            </a:r>
            <a:r>
              <a:rPr lang="en-US" sz="1800" i="0" dirty="0">
                <a:solidFill>
                  <a:schemeClr val="tx1"/>
                </a:solidFill>
              </a:rPr>
              <a:t> </a:t>
            </a:r>
            <a:r>
              <a:rPr lang="en-US" sz="1800" i="0" dirty="0" err="1">
                <a:solidFill>
                  <a:schemeClr val="tx1"/>
                </a:solidFill>
              </a:rPr>
              <a:t>ko‘paydi</a:t>
            </a:r>
            <a:r>
              <a:rPr lang="en-US" sz="1800" i="0" dirty="0" smtClean="0">
                <a:solidFill>
                  <a:schemeClr val="tx1"/>
                </a:solidFill>
              </a:rPr>
              <a:t>. </a:t>
            </a:r>
            <a:endParaRPr lang="ru-RU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31211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430887"/>
          </a:xfrm>
        </p:spPr>
        <p:txBody>
          <a:bodyPr/>
          <a:lstStyle/>
          <a:p>
            <a:pPr algn="ctr"/>
            <a:r>
              <a:rPr lang="en-US" sz="2800" dirty="0" err="1" smtClean="0"/>
              <a:t>Savol</a:t>
            </a:r>
            <a:endParaRPr lang="ru-RU" sz="2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36104" y="741234"/>
            <a:ext cx="4893589" cy="1477328"/>
          </a:xfrm>
        </p:spPr>
        <p:txBody>
          <a:bodyPr/>
          <a:lstStyle/>
          <a:p>
            <a:r>
              <a:rPr lang="en-US" sz="3200" b="1" i="0" dirty="0" smtClean="0"/>
              <a:t>1. 1991-yilgi </a:t>
            </a:r>
            <a:r>
              <a:rPr lang="en-US" sz="3200" b="1" i="0" dirty="0" err="1"/>
              <a:t>avgust</a:t>
            </a:r>
            <a:r>
              <a:rPr lang="en-US" sz="3200" b="1" i="0" dirty="0"/>
              <a:t> ... </a:t>
            </a:r>
            <a:endParaRPr lang="en-US" sz="3200" b="1" i="0" dirty="0" smtClean="0"/>
          </a:p>
          <a:p>
            <a:r>
              <a:rPr lang="en-US" sz="3200" b="1" i="0" dirty="0" smtClean="0"/>
              <a:t>2. 1992-yil </a:t>
            </a:r>
            <a:r>
              <a:rPr lang="en-US" sz="3200" b="1" i="0" dirty="0"/>
              <a:t>1-yanvardan ...</a:t>
            </a:r>
          </a:p>
          <a:p>
            <a:r>
              <a:rPr lang="en-US" sz="3200" b="1" i="0" dirty="0" smtClean="0"/>
              <a:t>3. </a:t>
            </a:r>
            <a:r>
              <a:rPr lang="en-US" sz="3200" b="1" i="0" dirty="0" err="1" smtClean="0"/>
              <a:t>Y.Gaydar</a:t>
            </a:r>
            <a:r>
              <a:rPr lang="en-US" sz="3200" b="1" i="0" dirty="0" smtClean="0"/>
              <a:t> </a:t>
            </a:r>
            <a:r>
              <a:rPr lang="en-US" sz="3200" b="1" i="0" dirty="0"/>
              <a:t>... </a:t>
            </a:r>
            <a:endParaRPr lang="en-US" sz="3200" b="1" i="0" dirty="0" smtClean="0"/>
          </a:p>
        </p:txBody>
      </p:sp>
    </p:spTree>
    <p:extLst>
      <p:ext uri="{BB962C8B-B14F-4D97-AF65-F5344CB8AC3E}">
        <p14:creationId xmlns:p14="http://schemas.microsoft.com/office/powerpoint/2010/main" val="4173530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69332"/>
          </a:xfrm>
        </p:spPr>
        <p:txBody>
          <a:bodyPr/>
          <a:lstStyle/>
          <a:p>
            <a:pPr algn="ctr"/>
            <a:r>
              <a:rPr lang="en-US" sz="2400" dirty="0" err="1" smtClean="0"/>
              <a:t>Javob</a:t>
            </a:r>
            <a:endParaRPr lang="ru-RU" sz="2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5900" y="708025"/>
            <a:ext cx="5334000" cy="2369880"/>
          </a:xfrm>
        </p:spPr>
        <p:txBody>
          <a:bodyPr/>
          <a:lstStyle/>
          <a:p>
            <a:pPr algn="just"/>
            <a:r>
              <a:rPr lang="en-US" sz="1800" i="0" dirty="0" smtClean="0">
                <a:solidFill>
                  <a:schemeClr val="tx1"/>
                </a:solidFill>
              </a:rPr>
              <a:t>1. </a:t>
            </a:r>
            <a:r>
              <a:rPr lang="en-US" sz="1800" i="0" dirty="0" smtClean="0">
                <a:solidFill>
                  <a:srgbClr val="0070C0"/>
                </a:solidFill>
              </a:rPr>
              <a:t>1991-yilgi </a:t>
            </a:r>
            <a:r>
              <a:rPr lang="en-US" sz="1800" i="0" dirty="0" err="1">
                <a:solidFill>
                  <a:srgbClr val="0070C0"/>
                </a:solidFill>
              </a:rPr>
              <a:t>avgust</a:t>
            </a:r>
            <a:r>
              <a:rPr lang="en-US" sz="1800" i="0" dirty="0">
                <a:solidFill>
                  <a:srgbClr val="0070C0"/>
                </a:solidFill>
              </a:rPr>
              <a:t> </a:t>
            </a:r>
            <a:r>
              <a:rPr lang="en-US" sz="1800" i="0" dirty="0" err="1">
                <a:solidFill>
                  <a:schemeClr val="tx1"/>
                </a:solidFill>
              </a:rPr>
              <a:t>inqirozidan</a:t>
            </a:r>
            <a:r>
              <a:rPr lang="en-US" sz="1800" i="0" dirty="0">
                <a:solidFill>
                  <a:schemeClr val="tx1"/>
                </a:solidFill>
              </a:rPr>
              <a:t> </a:t>
            </a:r>
            <a:r>
              <a:rPr lang="en-US" sz="1800" i="0" dirty="0" err="1">
                <a:solidFill>
                  <a:schemeClr val="tx1"/>
                </a:solidFill>
              </a:rPr>
              <a:t>so‘ng</a:t>
            </a:r>
            <a:r>
              <a:rPr lang="en-US" sz="1800" i="0" dirty="0">
                <a:solidFill>
                  <a:schemeClr val="tx1"/>
                </a:solidFill>
              </a:rPr>
              <a:t> </a:t>
            </a:r>
            <a:r>
              <a:rPr lang="en-US" sz="1800" i="0" dirty="0" err="1">
                <a:solidFill>
                  <a:schemeClr val="tx1"/>
                </a:solidFill>
              </a:rPr>
              <a:t>Rossiyada</a:t>
            </a:r>
            <a:endParaRPr lang="en-US" sz="1800" i="0" dirty="0">
              <a:solidFill>
                <a:schemeClr val="tx1"/>
              </a:solidFill>
            </a:endParaRPr>
          </a:p>
          <a:p>
            <a:pPr marL="266700" indent="-266700" algn="just"/>
            <a:r>
              <a:rPr lang="en-US" sz="1800" i="0" dirty="0" smtClean="0">
                <a:solidFill>
                  <a:schemeClr val="tx1"/>
                </a:solidFill>
              </a:rPr>
              <a:t>     </a:t>
            </a:r>
            <a:r>
              <a:rPr lang="en-US" sz="1800" i="0" dirty="0" err="1" smtClean="0">
                <a:solidFill>
                  <a:schemeClr val="tx1"/>
                </a:solidFill>
              </a:rPr>
              <a:t>asosiy</a:t>
            </a:r>
            <a:r>
              <a:rPr lang="en-US" sz="1800" i="0" dirty="0" smtClean="0">
                <a:solidFill>
                  <a:schemeClr val="tx1"/>
                </a:solidFill>
              </a:rPr>
              <a:t> </a:t>
            </a:r>
            <a:r>
              <a:rPr lang="en-US" sz="1800" i="0" dirty="0" err="1">
                <a:solidFill>
                  <a:schemeClr val="tx1"/>
                </a:solidFill>
              </a:rPr>
              <a:t>lavozimlarga</a:t>
            </a:r>
            <a:r>
              <a:rPr lang="en-US" sz="1800" i="0" dirty="0">
                <a:solidFill>
                  <a:schemeClr val="tx1"/>
                </a:solidFill>
              </a:rPr>
              <a:t> </a:t>
            </a:r>
            <a:r>
              <a:rPr lang="en-US" sz="1800" i="0" dirty="0" err="1">
                <a:solidFill>
                  <a:schemeClr val="tx1"/>
                </a:solidFill>
              </a:rPr>
              <a:t>demokratik</a:t>
            </a:r>
            <a:r>
              <a:rPr lang="en-US" sz="1800" i="0" dirty="0">
                <a:solidFill>
                  <a:schemeClr val="tx1"/>
                </a:solidFill>
              </a:rPr>
              <a:t> </a:t>
            </a:r>
            <a:r>
              <a:rPr lang="en-US" sz="1800" i="0" dirty="0" err="1">
                <a:solidFill>
                  <a:schemeClr val="tx1"/>
                </a:solidFill>
              </a:rPr>
              <a:t>kuchlar</a:t>
            </a:r>
            <a:r>
              <a:rPr lang="en-US" sz="1800" i="0" dirty="0">
                <a:solidFill>
                  <a:schemeClr val="tx1"/>
                </a:solidFill>
              </a:rPr>
              <a:t> </a:t>
            </a:r>
            <a:r>
              <a:rPr lang="en-US" sz="1800" i="0" dirty="0" err="1">
                <a:solidFill>
                  <a:schemeClr val="tx1"/>
                </a:solidFill>
              </a:rPr>
              <a:t>vakillari</a:t>
            </a:r>
            <a:r>
              <a:rPr lang="en-US" sz="1800" i="0" dirty="0">
                <a:solidFill>
                  <a:schemeClr val="tx1"/>
                </a:solidFill>
              </a:rPr>
              <a:t> </a:t>
            </a:r>
            <a:r>
              <a:rPr lang="en-US" sz="1800" i="0" dirty="0" err="1">
                <a:solidFill>
                  <a:schemeClr val="tx1"/>
                </a:solidFill>
              </a:rPr>
              <a:t>emas</a:t>
            </a:r>
            <a:r>
              <a:rPr lang="en-US" sz="1800" i="0" dirty="0">
                <a:solidFill>
                  <a:schemeClr val="tx1"/>
                </a:solidFill>
              </a:rPr>
              <a:t>, </a:t>
            </a:r>
            <a:r>
              <a:rPr lang="en-US" sz="1800" i="0" dirty="0" err="1">
                <a:solidFill>
                  <a:schemeClr val="tx1"/>
                </a:solidFill>
              </a:rPr>
              <a:t>kommunistik</a:t>
            </a:r>
            <a:r>
              <a:rPr lang="en-US" sz="1800" i="0" dirty="0">
                <a:solidFill>
                  <a:schemeClr val="tx1"/>
                </a:solidFill>
              </a:rPr>
              <a:t> </a:t>
            </a:r>
            <a:r>
              <a:rPr lang="en-US" sz="1800" i="0" dirty="0" err="1">
                <a:solidFill>
                  <a:schemeClr val="tx1"/>
                </a:solidFill>
              </a:rPr>
              <a:t>partiya</a:t>
            </a:r>
            <a:r>
              <a:rPr lang="en-US" sz="1800" i="0" dirty="0">
                <a:solidFill>
                  <a:schemeClr val="tx1"/>
                </a:solidFill>
              </a:rPr>
              <a:t> </a:t>
            </a:r>
            <a:r>
              <a:rPr lang="en-US" sz="1800" i="0" dirty="0" err="1">
                <a:solidFill>
                  <a:schemeClr val="tx1"/>
                </a:solidFill>
              </a:rPr>
              <a:t>faollari</a:t>
            </a:r>
            <a:r>
              <a:rPr lang="en-US" sz="1800" i="0" dirty="0">
                <a:solidFill>
                  <a:schemeClr val="tx1"/>
                </a:solidFill>
              </a:rPr>
              <a:t> </a:t>
            </a:r>
            <a:r>
              <a:rPr lang="en-US" sz="1800" i="0" dirty="0" err="1" smtClean="0">
                <a:solidFill>
                  <a:schemeClr val="tx1"/>
                </a:solidFill>
              </a:rPr>
              <a:t>keldi</a:t>
            </a:r>
            <a:r>
              <a:rPr lang="en-US" sz="1800" i="0" dirty="0" smtClean="0">
                <a:solidFill>
                  <a:schemeClr val="tx1"/>
                </a:solidFill>
              </a:rPr>
              <a:t>.</a:t>
            </a:r>
            <a:endParaRPr lang="en-US" sz="1800" i="0" dirty="0" smtClean="0">
              <a:solidFill>
                <a:schemeClr val="tx1"/>
              </a:solidFill>
            </a:endParaRPr>
          </a:p>
          <a:p>
            <a:pPr marL="358775" indent="-358775" algn="just"/>
            <a:r>
              <a:rPr lang="en-US" sz="1800" i="0" dirty="0" smtClean="0">
                <a:solidFill>
                  <a:schemeClr val="tx1"/>
                </a:solidFill>
              </a:rPr>
              <a:t>2. </a:t>
            </a:r>
            <a:r>
              <a:rPr lang="en-US" sz="1800" i="0" dirty="0" smtClean="0">
                <a:solidFill>
                  <a:srgbClr val="0070C0"/>
                </a:solidFill>
              </a:rPr>
              <a:t>1992-yil 1-yanvardan </a:t>
            </a:r>
            <a:r>
              <a:rPr lang="en-US" sz="1800" i="0" dirty="0" err="1">
                <a:solidFill>
                  <a:schemeClr val="tx1"/>
                </a:solidFill>
              </a:rPr>
              <a:t>erkin</a:t>
            </a:r>
            <a:r>
              <a:rPr lang="en-US" sz="1800" i="0" dirty="0">
                <a:solidFill>
                  <a:schemeClr val="tx1"/>
                </a:solidFill>
              </a:rPr>
              <a:t> </a:t>
            </a:r>
            <a:r>
              <a:rPr lang="en-US" sz="1800" i="0" dirty="0" err="1">
                <a:solidFill>
                  <a:schemeClr val="tx1"/>
                </a:solidFill>
              </a:rPr>
              <a:t>qo‘yib</a:t>
            </a:r>
            <a:r>
              <a:rPr lang="en-US" sz="1800" i="0" dirty="0">
                <a:solidFill>
                  <a:schemeClr val="tx1"/>
                </a:solidFill>
              </a:rPr>
              <a:t> </a:t>
            </a:r>
            <a:r>
              <a:rPr lang="en-US" sz="1800" i="0" dirty="0" err="1">
                <a:solidFill>
                  <a:schemeClr val="tx1"/>
                </a:solidFill>
              </a:rPr>
              <a:t>yuborilgan</a:t>
            </a:r>
            <a:r>
              <a:rPr lang="en-US" sz="1800" i="0" dirty="0">
                <a:solidFill>
                  <a:schemeClr val="tx1"/>
                </a:solidFill>
              </a:rPr>
              <a:t> </a:t>
            </a:r>
            <a:r>
              <a:rPr lang="en-US" sz="1800" i="0" dirty="0" err="1">
                <a:solidFill>
                  <a:schemeClr val="tx1"/>
                </a:solidFill>
              </a:rPr>
              <a:t>narxlar</a:t>
            </a:r>
            <a:r>
              <a:rPr lang="en-US" sz="1800" i="0" dirty="0">
                <a:solidFill>
                  <a:schemeClr val="tx1"/>
                </a:solidFill>
              </a:rPr>
              <a:t> </a:t>
            </a:r>
            <a:r>
              <a:rPr lang="en-US" sz="1800" i="0" dirty="0" err="1">
                <a:solidFill>
                  <a:schemeClr val="tx1"/>
                </a:solidFill>
              </a:rPr>
              <a:t>keskin</a:t>
            </a:r>
            <a:r>
              <a:rPr lang="en-US" sz="1800" i="0" dirty="0">
                <a:solidFill>
                  <a:schemeClr val="tx1"/>
                </a:solidFill>
              </a:rPr>
              <a:t> </a:t>
            </a:r>
            <a:r>
              <a:rPr lang="en-US" sz="1800" i="0" dirty="0" err="1">
                <a:solidFill>
                  <a:schemeClr val="tx1"/>
                </a:solidFill>
              </a:rPr>
              <a:t>ko‘tarildi</a:t>
            </a:r>
            <a:r>
              <a:rPr lang="en-US" sz="1800" i="0" dirty="0" smtClean="0">
                <a:solidFill>
                  <a:schemeClr val="tx1"/>
                </a:solidFill>
              </a:rPr>
              <a:t>.</a:t>
            </a:r>
            <a:r>
              <a:rPr lang="en-US" sz="1800" i="0" dirty="0">
                <a:solidFill>
                  <a:schemeClr val="tx1"/>
                </a:solidFill>
              </a:rPr>
              <a:t> </a:t>
            </a:r>
            <a:endParaRPr lang="en-US" sz="1800" i="0" dirty="0" smtClean="0">
              <a:solidFill>
                <a:schemeClr val="tx1"/>
              </a:solidFill>
            </a:endParaRPr>
          </a:p>
          <a:p>
            <a:pPr marL="266700" indent="-266700" algn="just"/>
            <a:r>
              <a:rPr lang="en-US" sz="1800" i="0" dirty="0" smtClean="0">
                <a:solidFill>
                  <a:schemeClr val="tx1"/>
                </a:solidFill>
              </a:rPr>
              <a:t>3. </a:t>
            </a:r>
            <a:r>
              <a:rPr lang="en-US" sz="1800" i="0" dirty="0" err="1" smtClean="0">
                <a:solidFill>
                  <a:srgbClr val="0070C0"/>
                </a:solidFill>
              </a:rPr>
              <a:t>Y.Gaydar</a:t>
            </a:r>
            <a:r>
              <a:rPr lang="en-US" sz="1800" i="0" dirty="0" smtClean="0">
                <a:solidFill>
                  <a:schemeClr val="tx1"/>
                </a:solidFill>
              </a:rPr>
              <a:t> </a:t>
            </a:r>
            <a:r>
              <a:rPr lang="en-US" sz="1800" i="0" dirty="0" err="1">
                <a:solidFill>
                  <a:schemeClr val="tx1"/>
                </a:solidFill>
              </a:rPr>
              <a:t>Rossiyadagi</a:t>
            </a:r>
            <a:r>
              <a:rPr lang="en-US" sz="1800" i="0" dirty="0">
                <a:solidFill>
                  <a:schemeClr val="tx1"/>
                </a:solidFill>
              </a:rPr>
              <a:t> </a:t>
            </a:r>
            <a:r>
              <a:rPr lang="en-US" sz="1800" i="0" dirty="0" err="1" smtClean="0">
                <a:solidFill>
                  <a:schemeClr val="tx1"/>
                </a:solidFill>
              </a:rPr>
              <a:t>islohotlarning</a:t>
            </a:r>
            <a:r>
              <a:rPr lang="en-US" sz="1800" i="0" dirty="0">
                <a:solidFill>
                  <a:schemeClr val="tx1"/>
                </a:solidFill>
              </a:rPr>
              <a:t> </a:t>
            </a:r>
            <a:r>
              <a:rPr lang="en-US" sz="1800" i="0" dirty="0" smtClean="0">
                <a:solidFill>
                  <a:schemeClr val="tx1"/>
                </a:solidFill>
              </a:rPr>
              <a:t>“</a:t>
            </a:r>
            <a:r>
              <a:rPr lang="en-US" sz="1800" i="0" dirty="0" err="1" smtClean="0">
                <a:solidFill>
                  <a:schemeClr val="tx1"/>
                </a:solidFill>
              </a:rPr>
              <a:t>arxitektori</a:t>
            </a:r>
            <a:r>
              <a:rPr lang="en-US" sz="1800" i="0" dirty="0" smtClean="0">
                <a:solidFill>
                  <a:schemeClr val="tx1"/>
                </a:solidFill>
              </a:rPr>
              <a:t>” </a:t>
            </a:r>
            <a:r>
              <a:rPr lang="en-US" sz="1800" i="0" dirty="0" smtClean="0">
                <a:solidFill>
                  <a:schemeClr val="tx1"/>
                </a:solidFill>
              </a:rPr>
              <a:t>  </a:t>
            </a:r>
            <a:r>
              <a:rPr lang="en-US" sz="1800" i="0" dirty="0" err="1" smtClean="0">
                <a:solidFill>
                  <a:schemeClr val="tx1"/>
                </a:solidFill>
              </a:rPr>
              <a:t>bo‘ldi</a:t>
            </a:r>
            <a:r>
              <a:rPr lang="en-US" sz="1800" i="0" dirty="0">
                <a:solidFill>
                  <a:schemeClr val="tx1"/>
                </a:solidFill>
              </a:rPr>
              <a:t>.</a:t>
            </a:r>
            <a:endParaRPr lang="en-US" sz="1800" i="0" dirty="0" smtClean="0">
              <a:solidFill>
                <a:schemeClr val="tx1"/>
              </a:solidFill>
            </a:endParaRPr>
          </a:p>
          <a:p>
            <a:endParaRPr lang="en-US" i="0" dirty="0" smtClean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23693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15471"/>
          </a:xfrm>
        </p:spPr>
        <p:txBody>
          <a:bodyPr/>
          <a:lstStyle/>
          <a:p>
            <a:pPr algn="ctr"/>
            <a:r>
              <a:rPr lang="en-US" dirty="0" err="1"/>
              <a:t>Ichki</a:t>
            </a:r>
            <a:r>
              <a:rPr lang="en-US" dirty="0"/>
              <a:t> </a:t>
            </a:r>
            <a:r>
              <a:rPr lang="en-US" dirty="0" err="1"/>
              <a:t>siyosiy</a:t>
            </a:r>
            <a:r>
              <a:rPr lang="en-US" dirty="0"/>
              <a:t> </a:t>
            </a:r>
            <a:r>
              <a:rPr lang="en-US" dirty="0" err="1"/>
              <a:t>hayot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5901" y="631825"/>
            <a:ext cx="5410200" cy="2215991"/>
          </a:xfrm>
        </p:spPr>
        <p:txBody>
          <a:bodyPr/>
          <a:lstStyle/>
          <a:p>
            <a:pPr algn="just"/>
            <a:r>
              <a:rPr lang="en-US" sz="1600" i="0" dirty="0" smtClean="0">
                <a:solidFill>
                  <a:schemeClr val="tx1"/>
                </a:solidFill>
              </a:rPr>
              <a:t>     </a:t>
            </a:r>
            <a:r>
              <a:rPr lang="en-US" sz="1600" i="0" dirty="0" err="1" smtClean="0">
                <a:solidFill>
                  <a:schemeClr val="tx1"/>
                </a:solidFill>
              </a:rPr>
              <a:t>Siyosiy</a:t>
            </a:r>
            <a:r>
              <a:rPr lang="en-US" sz="1600" i="0" dirty="0" smtClean="0">
                <a:solidFill>
                  <a:schemeClr val="tx1"/>
                </a:solidFill>
              </a:rPr>
              <a:t> </a:t>
            </a:r>
            <a:r>
              <a:rPr lang="en-US" sz="1600" i="0" dirty="0" err="1">
                <a:solidFill>
                  <a:schemeClr val="tx1"/>
                </a:solidFill>
              </a:rPr>
              <a:t>jabhada</a:t>
            </a:r>
            <a:r>
              <a:rPr lang="en-US" sz="1600" i="0" dirty="0">
                <a:solidFill>
                  <a:schemeClr val="tx1"/>
                </a:solidFill>
              </a:rPr>
              <a:t> ham </a:t>
            </a:r>
            <a:r>
              <a:rPr lang="en-US" sz="1600" i="0" dirty="0" err="1">
                <a:solidFill>
                  <a:schemeClr val="tx1"/>
                </a:solidFill>
              </a:rPr>
              <a:t>muhim</a:t>
            </a:r>
            <a:r>
              <a:rPr lang="en-US" sz="1600" i="0" dirty="0">
                <a:solidFill>
                  <a:schemeClr val="tx1"/>
                </a:solidFill>
              </a:rPr>
              <a:t> </a:t>
            </a:r>
            <a:r>
              <a:rPr lang="en-US" sz="1600" i="0" dirty="0" err="1" smtClean="0">
                <a:solidFill>
                  <a:schemeClr val="tx1"/>
                </a:solidFill>
              </a:rPr>
              <a:t>o‘zgarishlar</a:t>
            </a:r>
            <a:r>
              <a:rPr lang="en-US" sz="1600" i="0" dirty="0" smtClean="0">
                <a:solidFill>
                  <a:schemeClr val="tx1"/>
                </a:solidFill>
              </a:rPr>
              <a:t> </a:t>
            </a:r>
            <a:r>
              <a:rPr lang="en-US" sz="1600" i="0" dirty="0" err="1" smtClean="0">
                <a:solidFill>
                  <a:schemeClr val="tx1"/>
                </a:solidFill>
              </a:rPr>
              <a:t>yuz</a:t>
            </a:r>
            <a:r>
              <a:rPr lang="en-US" sz="1600" i="0" dirty="0">
                <a:solidFill>
                  <a:schemeClr val="tx1"/>
                </a:solidFill>
              </a:rPr>
              <a:t> </a:t>
            </a:r>
            <a:r>
              <a:rPr lang="en-US" sz="1600" i="0" dirty="0" err="1" smtClean="0">
                <a:solidFill>
                  <a:schemeClr val="tx1"/>
                </a:solidFill>
              </a:rPr>
              <a:t>berdi</a:t>
            </a:r>
            <a:r>
              <a:rPr lang="en-US" sz="1600" i="0" dirty="0">
                <a:solidFill>
                  <a:schemeClr val="tx1"/>
                </a:solidFill>
              </a:rPr>
              <a:t>. </a:t>
            </a:r>
            <a:r>
              <a:rPr lang="en-US" sz="1600" i="0" dirty="0" smtClean="0">
                <a:solidFill>
                  <a:schemeClr val="tx1"/>
                </a:solidFill>
              </a:rPr>
              <a:t>       1991-yilgi </a:t>
            </a:r>
            <a:r>
              <a:rPr lang="en-US" sz="1600" i="0" dirty="0" err="1">
                <a:solidFill>
                  <a:schemeClr val="tx1"/>
                </a:solidFill>
              </a:rPr>
              <a:t>avgust</a:t>
            </a:r>
            <a:r>
              <a:rPr lang="en-US" sz="1600" i="0" dirty="0">
                <a:solidFill>
                  <a:schemeClr val="tx1"/>
                </a:solidFill>
              </a:rPr>
              <a:t> </a:t>
            </a:r>
            <a:r>
              <a:rPr lang="en-US" sz="1600" i="0" dirty="0" err="1">
                <a:solidFill>
                  <a:schemeClr val="tx1"/>
                </a:solidFill>
              </a:rPr>
              <a:t>voqealari</a:t>
            </a:r>
            <a:r>
              <a:rPr lang="en-US" sz="1600" i="0" dirty="0">
                <a:solidFill>
                  <a:schemeClr val="tx1"/>
                </a:solidFill>
              </a:rPr>
              <a:t>, </a:t>
            </a:r>
            <a:r>
              <a:rPr lang="en-US" sz="1600" i="0" dirty="0" err="1">
                <a:solidFill>
                  <a:schemeClr val="tx1"/>
                </a:solidFill>
              </a:rPr>
              <a:t>SSSRning</a:t>
            </a:r>
            <a:r>
              <a:rPr lang="en-US" sz="1600" i="0" dirty="0">
                <a:solidFill>
                  <a:schemeClr val="tx1"/>
                </a:solidFill>
              </a:rPr>
              <a:t> </a:t>
            </a:r>
            <a:r>
              <a:rPr lang="en-US" sz="1600" i="0" dirty="0" err="1">
                <a:solidFill>
                  <a:schemeClr val="tx1"/>
                </a:solidFill>
              </a:rPr>
              <a:t>tarqalishi</a:t>
            </a:r>
            <a:r>
              <a:rPr lang="en-US" sz="1600" i="0" dirty="0">
                <a:solidFill>
                  <a:schemeClr val="tx1"/>
                </a:solidFill>
              </a:rPr>
              <a:t> </a:t>
            </a:r>
            <a:r>
              <a:rPr lang="en-US" sz="1600" i="0" dirty="0" err="1" smtClean="0">
                <a:solidFill>
                  <a:schemeClr val="tx1"/>
                </a:solidFill>
              </a:rPr>
              <a:t>va</a:t>
            </a:r>
            <a:r>
              <a:rPr lang="en-US" sz="1600" i="0" dirty="0">
                <a:solidFill>
                  <a:schemeClr val="tx1"/>
                </a:solidFill>
              </a:rPr>
              <a:t> </a:t>
            </a:r>
            <a:r>
              <a:rPr lang="en-US" sz="1600" i="0" dirty="0" err="1" smtClean="0">
                <a:solidFill>
                  <a:schemeClr val="tx1"/>
                </a:solidFill>
              </a:rPr>
              <a:t>shok</a:t>
            </a:r>
            <a:r>
              <a:rPr lang="en-US" sz="1600" i="0" dirty="0" smtClean="0">
                <a:solidFill>
                  <a:schemeClr val="tx1"/>
                </a:solidFill>
              </a:rPr>
              <a:t> </a:t>
            </a:r>
            <a:r>
              <a:rPr lang="en-US" sz="1600" i="0" dirty="0" err="1" smtClean="0">
                <a:solidFill>
                  <a:schemeClr val="tx1"/>
                </a:solidFill>
              </a:rPr>
              <a:t>terapiyasi</a:t>
            </a:r>
            <a:r>
              <a:rPr lang="en-US" sz="1600" i="0" dirty="0" smtClean="0">
                <a:solidFill>
                  <a:schemeClr val="tx1"/>
                </a:solidFill>
              </a:rPr>
              <a:t> </a:t>
            </a:r>
            <a:r>
              <a:rPr lang="en-US" sz="1600" i="0" dirty="0" err="1" smtClean="0">
                <a:solidFill>
                  <a:schemeClr val="tx1"/>
                </a:solidFill>
              </a:rPr>
              <a:t>jamiyatda</a:t>
            </a:r>
            <a:r>
              <a:rPr lang="en-US" sz="1600" i="0" dirty="0" smtClean="0">
                <a:solidFill>
                  <a:schemeClr val="tx1"/>
                </a:solidFill>
              </a:rPr>
              <a:t> </a:t>
            </a:r>
            <a:r>
              <a:rPr lang="en-US" sz="1600" i="0" dirty="0" err="1">
                <a:solidFill>
                  <a:schemeClr val="tx1"/>
                </a:solidFill>
              </a:rPr>
              <a:t>ijtimoiy</a:t>
            </a:r>
            <a:r>
              <a:rPr lang="en-US" sz="1600" i="0" dirty="0">
                <a:solidFill>
                  <a:schemeClr val="tx1"/>
                </a:solidFill>
              </a:rPr>
              <a:t> </a:t>
            </a:r>
            <a:r>
              <a:rPr lang="en-US" sz="1600" i="0" dirty="0" err="1">
                <a:solidFill>
                  <a:schemeClr val="tx1"/>
                </a:solidFill>
              </a:rPr>
              <a:t>tanglikni</a:t>
            </a:r>
            <a:r>
              <a:rPr lang="en-US" sz="1600" i="0" dirty="0">
                <a:solidFill>
                  <a:schemeClr val="tx1"/>
                </a:solidFill>
              </a:rPr>
              <a:t> </a:t>
            </a:r>
            <a:r>
              <a:rPr lang="en-US" sz="1600" i="0" dirty="0" err="1">
                <a:solidFill>
                  <a:schemeClr val="tx1"/>
                </a:solidFill>
              </a:rPr>
              <a:t>oshirdi</a:t>
            </a:r>
            <a:r>
              <a:rPr lang="en-US" sz="1600" i="0" dirty="0">
                <a:solidFill>
                  <a:schemeClr val="tx1"/>
                </a:solidFill>
              </a:rPr>
              <a:t>. </a:t>
            </a:r>
            <a:r>
              <a:rPr lang="en-US" sz="1600" i="0" dirty="0" err="1">
                <a:solidFill>
                  <a:schemeClr val="tx1"/>
                </a:solidFill>
              </a:rPr>
              <a:t>Ish</a:t>
            </a:r>
            <a:r>
              <a:rPr lang="en-US" sz="1600" i="0" dirty="0">
                <a:solidFill>
                  <a:schemeClr val="tx1"/>
                </a:solidFill>
              </a:rPr>
              <a:t> </a:t>
            </a:r>
            <a:r>
              <a:rPr lang="en-US" sz="1600" i="0" dirty="0" err="1">
                <a:solidFill>
                  <a:schemeClr val="tx1"/>
                </a:solidFill>
              </a:rPr>
              <a:t>tashlashlar</a:t>
            </a:r>
            <a:r>
              <a:rPr lang="en-US" sz="1600" i="0" dirty="0">
                <a:solidFill>
                  <a:schemeClr val="tx1"/>
                </a:solidFill>
              </a:rPr>
              <a:t> </a:t>
            </a:r>
            <a:r>
              <a:rPr lang="en-US" sz="1600" i="0" dirty="0" err="1">
                <a:solidFill>
                  <a:schemeClr val="tx1"/>
                </a:solidFill>
              </a:rPr>
              <a:t>va</a:t>
            </a:r>
            <a:r>
              <a:rPr lang="en-US" sz="1600" i="0" dirty="0">
                <a:solidFill>
                  <a:schemeClr val="tx1"/>
                </a:solidFill>
              </a:rPr>
              <a:t> </a:t>
            </a:r>
            <a:r>
              <a:rPr lang="en-US" sz="1600" i="0" dirty="0" err="1" smtClean="0">
                <a:solidFill>
                  <a:schemeClr val="tx1"/>
                </a:solidFill>
              </a:rPr>
              <a:t>siyosiy</a:t>
            </a:r>
            <a:r>
              <a:rPr lang="en-US" sz="1600" i="0" dirty="0">
                <a:solidFill>
                  <a:schemeClr val="tx1"/>
                </a:solidFill>
              </a:rPr>
              <a:t> </a:t>
            </a:r>
            <a:r>
              <a:rPr lang="en-US" sz="1600" i="0" dirty="0" err="1" smtClean="0">
                <a:solidFill>
                  <a:schemeClr val="tx1"/>
                </a:solidFill>
              </a:rPr>
              <a:t>namoyishlar</a:t>
            </a:r>
            <a:r>
              <a:rPr lang="en-US" sz="1600" i="0" dirty="0" smtClean="0">
                <a:solidFill>
                  <a:schemeClr val="tx1"/>
                </a:solidFill>
              </a:rPr>
              <a:t> </a:t>
            </a:r>
            <a:r>
              <a:rPr lang="en-US" sz="1600" i="0" dirty="0" err="1">
                <a:solidFill>
                  <a:schemeClr val="tx1"/>
                </a:solidFill>
              </a:rPr>
              <a:t>keng</a:t>
            </a:r>
            <a:r>
              <a:rPr lang="en-US" sz="1600" i="0" dirty="0">
                <a:solidFill>
                  <a:schemeClr val="tx1"/>
                </a:solidFill>
              </a:rPr>
              <a:t> </a:t>
            </a:r>
            <a:r>
              <a:rPr lang="en-US" sz="1600" i="0" dirty="0" err="1">
                <a:solidFill>
                  <a:schemeClr val="tx1"/>
                </a:solidFill>
              </a:rPr>
              <a:t>quloch</a:t>
            </a:r>
            <a:r>
              <a:rPr lang="en-US" sz="1600" i="0" dirty="0">
                <a:solidFill>
                  <a:schemeClr val="tx1"/>
                </a:solidFill>
              </a:rPr>
              <a:t> </a:t>
            </a:r>
            <a:r>
              <a:rPr lang="en-US" sz="1600" i="0" dirty="0" err="1">
                <a:solidFill>
                  <a:schemeClr val="tx1"/>
                </a:solidFill>
              </a:rPr>
              <a:t>yoydi</a:t>
            </a:r>
            <a:r>
              <a:rPr lang="en-US" sz="1600" i="0" dirty="0" smtClean="0">
                <a:solidFill>
                  <a:schemeClr val="tx1"/>
                </a:solidFill>
              </a:rPr>
              <a:t>.</a:t>
            </a:r>
            <a:r>
              <a:rPr lang="en-US" sz="1600" i="0" dirty="0">
                <a:solidFill>
                  <a:schemeClr val="tx1"/>
                </a:solidFill>
              </a:rPr>
              <a:t> 1993-yili </a:t>
            </a:r>
            <a:r>
              <a:rPr lang="en-US" sz="1600" i="0" dirty="0" err="1">
                <a:solidFill>
                  <a:schemeClr val="tx1"/>
                </a:solidFill>
              </a:rPr>
              <a:t>prezident</a:t>
            </a:r>
            <a:r>
              <a:rPr lang="en-US" sz="1600" i="0" dirty="0">
                <a:solidFill>
                  <a:schemeClr val="tx1"/>
                </a:solidFill>
              </a:rPr>
              <a:t> </a:t>
            </a:r>
            <a:r>
              <a:rPr lang="en-US" sz="1600" i="0" dirty="0" err="1" smtClean="0">
                <a:solidFill>
                  <a:schemeClr val="tx1"/>
                </a:solidFill>
              </a:rPr>
              <a:t>B.Yelsin</a:t>
            </a:r>
            <a:r>
              <a:rPr lang="en-US" sz="1600" i="0" dirty="0" smtClean="0">
                <a:solidFill>
                  <a:schemeClr val="tx1"/>
                </a:solidFill>
              </a:rPr>
              <a:t> </a:t>
            </a:r>
            <a:r>
              <a:rPr lang="en-US" sz="1600" i="0" dirty="0" err="1">
                <a:solidFill>
                  <a:schemeClr val="tx1"/>
                </a:solidFill>
              </a:rPr>
              <a:t>Xalq</a:t>
            </a:r>
            <a:r>
              <a:rPr lang="en-US" sz="1600" i="0" dirty="0">
                <a:solidFill>
                  <a:schemeClr val="tx1"/>
                </a:solidFill>
              </a:rPr>
              <a:t> </a:t>
            </a:r>
            <a:r>
              <a:rPr lang="en-US" sz="1600" i="0" dirty="0" err="1">
                <a:solidFill>
                  <a:schemeClr val="tx1"/>
                </a:solidFill>
              </a:rPr>
              <a:t>deputatlari</a:t>
            </a:r>
            <a:r>
              <a:rPr lang="en-US" sz="1600" i="0" dirty="0">
                <a:solidFill>
                  <a:schemeClr val="tx1"/>
                </a:solidFill>
              </a:rPr>
              <a:t> </a:t>
            </a:r>
            <a:r>
              <a:rPr lang="en-US" sz="1600" i="0" dirty="0" err="1">
                <a:solidFill>
                  <a:schemeClr val="tx1"/>
                </a:solidFill>
              </a:rPr>
              <a:t>syezdi</a:t>
            </a:r>
            <a:r>
              <a:rPr lang="en-US" sz="1600" i="0" dirty="0">
                <a:solidFill>
                  <a:schemeClr val="tx1"/>
                </a:solidFill>
              </a:rPr>
              <a:t> </a:t>
            </a:r>
            <a:r>
              <a:rPr lang="en-US" sz="1600" i="0" dirty="0" err="1">
                <a:solidFill>
                  <a:schemeClr val="tx1"/>
                </a:solidFill>
              </a:rPr>
              <a:t>va</a:t>
            </a:r>
            <a:r>
              <a:rPr lang="en-US" sz="1600" i="0" dirty="0">
                <a:solidFill>
                  <a:schemeClr val="tx1"/>
                </a:solidFill>
              </a:rPr>
              <a:t> </a:t>
            </a:r>
            <a:r>
              <a:rPr lang="en-US" sz="1600" i="0" dirty="0" err="1">
                <a:solidFill>
                  <a:schemeClr val="tx1"/>
                </a:solidFill>
              </a:rPr>
              <a:t>Oliy</a:t>
            </a:r>
            <a:r>
              <a:rPr lang="en-US" sz="1600" i="0" dirty="0">
                <a:solidFill>
                  <a:schemeClr val="tx1"/>
                </a:solidFill>
              </a:rPr>
              <a:t> </a:t>
            </a:r>
            <a:r>
              <a:rPr lang="en-US" sz="1600" i="0" dirty="0" err="1">
                <a:solidFill>
                  <a:schemeClr val="tx1"/>
                </a:solidFill>
              </a:rPr>
              <a:t>Sovetni</a:t>
            </a:r>
            <a:endParaRPr lang="en-US" sz="1600" i="0" dirty="0">
              <a:solidFill>
                <a:schemeClr val="tx1"/>
              </a:solidFill>
            </a:endParaRPr>
          </a:p>
          <a:p>
            <a:pPr algn="just"/>
            <a:r>
              <a:rPr lang="nb-NO" sz="1600" i="0" dirty="0">
                <a:solidFill>
                  <a:schemeClr val="tx1"/>
                </a:solidFill>
              </a:rPr>
              <a:t>tarqatib yubordi, davlat hokimiyatining yangi organlari – </a:t>
            </a:r>
            <a:r>
              <a:rPr lang="nb-NO" sz="1600" i="0" dirty="0" smtClean="0">
                <a:solidFill>
                  <a:schemeClr val="tx1"/>
                </a:solidFill>
              </a:rPr>
              <a:t>Federatsiya </a:t>
            </a:r>
            <a:r>
              <a:rPr lang="en-US" sz="1600" i="0" dirty="0" err="1" smtClean="0">
                <a:solidFill>
                  <a:schemeClr val="tx1"/>
                </a:solidFill>
              </a:rPr>
              <a:t>Kengashi</a:t>
            </a:r>
            <a:r>
              <a:rPr lang="en-US" sz="1600" i="0" dirty="0" smtClean="0">
                <a:solidFill>
                  <a:schemeClr val="tx1"/>
                </a:solidFill>
              </a:rPr>
              <a:t> </a:t>
            </a:r>
            <a:r>
              <a:rPr lang="en-US" sz="1600" i="0" dirty="0" err="1">
                <a:solidFill>
                  <a:schemeClr val="tx1"/>
                </a:solidFill>
              </a:rPr>
              <a:t>va</a:t>
            </a:r>
            <a:r>
              <a:rPr lang="en-US" sz="1600" i="0" dirty="0">
                <a:solidFill>
                  <a:schemeClr val="tx1"/>
                </a:solidFill>
              </a:rPr>
              <a:t> </a:t>
            </a:r>
            <a:r>
              <a:rPr lang="en-US" sz="1600" i="0" dirty="0" err="1">
                <a:solidFill>
                  <a:schemeClr val="tx1"/>
                </a:solidFill>
              </a:rPr>
              <a:t>Davlat</a:t>
            </a:r>
            <a:r>
              <a:rPr lang="en-US" sz="1600" i="0" dirty="0">
                <a:solidFill>
                  <a:schemeClr val="tx1"/>
                </a:solidFill>
              </a:rPr>
              <a:t> </a:t>
            </a:r>
            <a:r>
              <a:rPr lang="en-US" sz="1600" i="0" dirty="0" err="1">
                <a:solidFill>
                  <a:schemeClr val="tx1"/>
                </a:solidFill>
              </a:rPr>
              <a:t>Dumasiga</a:t>
            </a:r>
            <a:r>
              <a:rPr lang="en-US" sz="1600" i="0" dirty="0">
                <a:solidFill>
                  <a:schemeClr val="tx1"/>
                </a:solidFill>
              </a:rPr>
              <a:t> </a:t>
            </a:r>
            <a:r>
              <a:rPr lang="en-US" sz="1600" i="0" dirty="0" err="1">
                <a:solidFill>
                  <a:schemeClr val="tx1"/>
                </a:solidFill>
              </a:rPr>
              <a:t>saylovlar</a:t>
            </a:r>
            <a:r>
              <a:rPr lang="en-US" sz="1600" i="0" dirty="0">
                <a:solidFill>
                  <a:schemeClr val="tx1"/>
                </a:solidFill>
              </a:rPr>
              <a:t> </a:t>
            </a:r>
            <a:r>
              <a:rPr lang="en-US" sz="1600" i="0" dirty="0" err="1">
                <a:solidFill>
                  <a:schemeClr val="tx1"/>
                </a:solidFill>
              </a:rPr>
              <a:t>hamda</a:t>
            </a:r>
            <a:r>
              <a:rPr lang="en-US" sz="1600" i="0" dirty="0">
                <a:solidFill>
                  <a:schemeClr val="tx1"/>
                </a:solidFill>
              </a:rPr>
              <a:t> </a:t>
            </a:r>
            <a:r>
              <a:rPr lang="en-US" sz="1600" i="0" dirty="0" err="1" smtClean="0">
                <a:solidFill>
                  <a:schemeClr val="tx1"/>
                </a:solidFill>
              </a:rPr>
              <a:t>mamlakatning</a:t>
            </a:r>
            <a:r>
              <a:rPr lang="en-US" sz="1600" i="0" dirty="0" smtClean="0">
                <a:solidFill>
                  <a:schemeClr val="tx1"/>
                </a:solidFill>
              </a:rPr>
              <a:t> </a:t>
            </a:r>
            <a:r>
              <a:rPr lang="en-US" sz="1600" i="0" dirty="0" err="1" smtClean="0">
                <a:solidFill>
                  <a:schemeClr val="tx1"/>
                </a:solidFill>
              </a:rPr>
              <a:t>yangi</a:t>
            </a:r>
            <a:r>
              <a:rPr lang="en-US" sz="1600" i="0" dirty="0">
                <a:solidFill>
                  <a:schemeClr val="tx1"/>
                </a:solidFill>
              </a:rPr>
              <a:t> </a:t>
            </a:r>
            <a:r>
              <a:rPr lang="en-US" sz="1600" i="0" dirty="0" smtClean="0">
                <a:solidFill>
                  <a:schemeClr val="tx1"/>
                </a:solidFill>
              </a:rPr>
              <a:t> </a:t>
            </a:r>
            <a:r>
              <a:rPr lang="en-US" sz="1600" i="0" dirty="0" err="1" smtClean="0">
                <a:solidFill>
                  <a:schemeClr val="tx1"/>
                </a:solidFill>
              </a:rPr>
              <a:t>konstitutsiyasi</a:t>
            </a:r>
            <a:r>
              <a:rPr lang="en-US" sz="1600" i="0" dirty="0" smtClean="0">
                <a:solidFill>
                  <a:schemeClr val="tx1"/>
                </a:solidFill>
              </a:rPr>
              <a:t> </a:t>
            </a:r>
            <a:r>
              <a:rPr lang="en-US" sz="1600" i="0" dirty="0" err="1">
                <a:solidFill>
                  <a:schemeClr val="tx1"/>
                </a:solidFill>
              </a:rPr>
              <a:t>haqida</a:t>
            </a:r>
            <a:r>
              <a:rPr lang="en-US" sz="1600" i="0" dirty="0">
                <a:solidFill>
                  <a:schemeClr val="tx1"/>
                </a:solidFill>
              </a:rPr>
              <a:t> referendum </a:t>
            </a:r>
            <a:r>
              <a:rPr lang="en-US" sz="1600" i="0" dirty="0" err="1">
                <a:solidFill>
                  <a:schemeClr val="tx1"/>
                </a:solidFill>
              </a:rPr>
              <a:t>o‘tkazish</a:t>
            </a:r>
            <a:r>
              <a:rPr lang="en-US" sz="1600" i="0" dirty="0">
                <a:solidFill>
                  <a:schemeClr val="tx1"/>
                </a:solidFill>
              </a:rPr>
              <a:t> </a:t>
            </a:r>
            <a:r>
              <a:rPr lang="en-US" sz="1600" i="0" dirty="0" err="1">
                <a:solidFill>
                  <a:schemeClr val="tx1"/>
                </a:solidFill>
              </a:rPr>
              <a:t>to‘g‘risida</a:t>
            </a:r>
            <a:r>
              <a:rPr lang="en-US" sz="1600" i="0" dirty="0">
                <a:solidFill>
                  <a:schemeClr val="tx1"/>
                </a:solidFill>
              </a:rPr>
              <a:t> </a:t>
            </a:r>
            <a:r>
              <a:rPr lang="en-US" sz="1600" i="0" dirty="0" err="1">
                <a:solidFill>
                  <a:schemeClr val="tx1"/>
                </a:solidFill>
              </a:rPr>
              <a:t>farmonni</a:t>
            </a:r>
            <a:r>
              <a:rPr lang="en-US" sz="1600" i="0" dirty="0">
                <a:solidFill>
                  <a:schemeClr val="tx1"/>
                </a:solidFill>
              </a:rPr>
              <a:t> </a:t>
            </a:r>
            <a:r>
              <a:rPr lang="en-US" sz="1600" i="0" dirty="0" err="1" smtClean="0">
                <a:solidFill>
                  <a:schemeClr val="tx1"/>
                </a:solidFill>
              </a:rPr>
              <a:t>imzoladi</a:t>
            </a:r>
            <a:r>
              <a:rPr lang="en-US" sz="1600" i="0" dirty="0">
                <a:solidFill>
                  <a:schemeClr val="tx1"/>
                </a:solidFill>
              </a:rPr>
              <a:t>.</a:t>
            </a:r>
            <a:endParaRPr lang="ru-RU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63582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15471"/>
          </a:xfrm>
        </p:spPr>
        <p:txBody>
          <a:bodyPr/>
          <a:lstStyle/>
          <a:p>
            <a:pPr algn="ctr"/>
            <a:r>
              <a:rPr lang="en-US" b="0" dirty="0" err="1"/>
              <a:t>Rossiya</a:t>
            </a:r>
            <a:r>
              <a:rPr lang="en-US" b="0" dirty="0"/>
              <a:t> </a:t>
            </a:r>
            <a:r>
              <a:rPr lang="en-US" b="0" dirty="0" err="1"/>
              <a:t>Federatsiyasi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2553" y="555625"/>
            <a:ext cx="5162506" cy="2362200"/>
          </a:xfrm>
          <a:prstGeom prst="rect">
            <a:avLst/>
          </a:prstGeom>
        </p:spPr>
      </p:pic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703091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21100" y="631826"/>
            <a:ext cx="1858446" cy="2018813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31260" y="2650639"/>
            <a:ext cx="1820159" cy="315471"/>
          </a:xfrm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en-US" dirty="0" err="1" smtClean="0"/>
              <a:t>B.Yelsin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5901" y="631826"/>
            <a:ext cx="3428999" cy="2462213"/>
          </a:xfrm>
        </p:spPr>
        <p:txBody>
          <a:bodyPr/>
          <a:lstStyle/>
          <a:p>
            <a:pPr algn="just"/>
            <a:r>
              <a:rPr lang="en-US" sz="1600" i="0" dirty="0" smtClean="0"/>
              <a:t>   1993-yil </a:t>
            </a:r>
            <a:r>
              <a:rPr lang="en-US" sz="1600" i="0" dirty="0" err="1"/>
              <a:t>dekabrda</a:t>
            </a:r>
            <a:r>
              <a:rPr lang="en-US" sz="1600" i="0" dirty="0"/>
              <a:t> </a:t>
            </a:r>
            <a:r>
              <a:rPr lang="en-US" sz="1600" i="0" dirty="0" err="1"/>
              <a:t>Federatsiya</a:t>
            </a:r>
            <a:r>
              <a:rPr lang="en-US" sz="1600" i="0" dirty="0"/>
              <a:t> </a:t>
            </a:r>
            <a:r>
              <a:rPr lang="en-US" sz="1600" i="0" dirty="0" err="1"/>
              <a:t>Kengashi</a:t>
            </a:r>
            <a:r>
              <a:rPr lang="en-US" sz="1600" i="0" dirty="0"/>
              <a:t> </a:t>
            </a:r>
            <a:r>
              <a:rPr lang="en-US" sz="1600" i="0" dirty="0" err="1"/>
              <a:t>va</a:t>
            </a:r>
            <a:r>
              <a:rPr lang="en-US" sz="1600" i="0" dirty="0"/>
              <a:t> </a:t>
            </a:r>
            <a:r>
              <a:rPr lang="en-US" sz="1600" i="0" dirty="0" err="1"/>
              <a:t>Davlat</a:t>
            </a:r>
            <a:r>
              <a:rPr lang="en-US" sz="1600" i="0" dirty="0"/>
              <a:t> </a:t>
            </a:r>
            <a:r>
              <a:rPr lang="en-US" sz="1600" i="0" dirty="0" err="1"/>
              <a:t>Dumasiga</a:t>
            </a:r>
            <a:r>
              <a:rPr lang="en-US" sz="1600" i="0" dirty="0"/>
              <a:t> </a:t>
            </a:r>
            <a:r>
              <a:rPr lang="en-US" sz="1600" i="0" dirty="0" err="1" smtClean="0"/>
              <a:t>saylovlar</a:t>
            </a:r>
            <a:r>
              <a:rPr lang="en-US" sz="1600" i="0" dirty="0"/>
              <a:t> </a:t>
            </a:r>
            <a:r>
              <a:rPr lang="en-US" sz="1600" i="0" dirty="0" err="1" smtClean="0"/>
              <a:t>bo‘lib</a:t>
            </a:r>
            <a:r>
              <a:rPr lang="en-US" sz="1600" i="0" dirty="0" smtClean="0"/>
              <a:t> </a:t>
            </a:r>
            <a:r>
              <a:rPr lang="en-US" sz="1600" i="0" dirty="0" err="1"/>
              <a:t>o‘tdi</a:t>
            </a:r>
            <a:r>
              <a:rPr lang="en-US" sz="1600" i="0" dirty="0"/>
              <a:t>. U </a:t>
            </a:r>
            <a:r>
              <a:rPr lang="en-US" sz="1600" i="0" dirty="0" err="1"/>
              <a:t>birinchi</a:t>
            </a:r>
            <a:r>
              <a:rPr lang="en-US" sz="1600" i="0" dirty="0"/>
              <a:t> </a:t>
            </a:r>
            <a:r>
              <a:rPr lang="en-US" sz="1600" i="0" dirty="0" err="1"/>
              <a:t>marta</a:t>
            </a:r>
            <a:r>
              <a:rPr lang="en-US" sz="1600" i="0" dirty="0"/>
              <a:t> </a:t>
            </a:r>
            <a:r>
              <a:rPr lang="en-US" sz="1600" i="0" dirty="0" err="1"/>
              <a:t>partiyaviy</a:t>
            </a:r>
            <a:r>
              <a:rPr lang="en-US" sz="1600" i="0" dirty="0"/>
              <a:t> </a:t>
            </a:r>
            <a:r>
              <a:rPr lang="en-US" sz="1600" i="0" dirty="0" err="1"/>
              <a:t>ro‘yxat</a:t>
            </a:r>
            <a:r>
              <a:rPr lang="en-US" sz="1600" i="0" dirty="0"/>
              <a:t> </a:t>
            </a:r>
            <a:r>
              <a:rPr lang="en-US" sz="1600" i="0" dirty="0" err="1" smtClean="0"/>
              <a:t>bo‘yicha</a:t>
            </a:r>
            <a:r>
              <a:rPr lang="en-US" sz="1600" i="0" dirty="0"/>
              <a:t> </a:t>
            </a:r>
            <a:r>
              <a:rPr lang="en-US" sz="1600" i="0" dirty="0" err="1" smtClean="0"/>
              <a:t>o‘tkazildi</a:t>
            </a:r>
            <a:r>
              <a:rPr lang="en-US" sz="1600" i="0" dirty="0"/>
              <a:t>. </a:t>
            </a:r>
            <a:r>
              <a:rPr lang="en-US" sz="1600" i="0" dirty="0" err="1" smtClean="0"/>
              <a:t>Saylov</a:t>
            </a:r>
            <a:r>
              <a:rPr lang="en-US" sz="1600" i="0" dirty="0" smtClean="0"/>
              <a:t> </a:t>
            </a:r>
            <a:r>
              <a:rPr lang="en-US" sz="1600" i="0" dirty="0" err="1"/>
              <a:t>natijalariga</a:t>
            </a:r>
            <a:r>
              <a:rPr lang="en-US" sz="1600" i="0" dirty="0"/>
              <a:t> </a:t>
            </a:r>
            <a:r>
              <a:rPr lang="en-US" sz="1600" i="0" dirty="0" err="1"/>
              <a:t>ko‘ra</a:t>
            </a:r>
            <a:r>
              <a:rPr lang="en-US" sz="1600" i="0" dirty="0"/>
              <a:t>, </a:t>
            </a:r>
            <a:r>
              <a:rPr lang="en-US" sz="1600" i="0" dirty="0" err="1"/>
              <a:t>Davlat</a:t>
            </a:r>
            <a:r>
              <a:rPr lang="en-US" sz="1600" i="0" dirty="0"/>
              <a:t> </a:t>
            </a:r>
            <a:r>
              <a:rPr lang="en-US" sz="1600" i="0" dirty="0" err="1"/>
              <a:t>Dumasida</a:t>
            </a:r>
            <a:r>
              <a:rPr lang="en-US" sz="1600" i="0" dirty="0"/>
              <a:t> </a:t>
            </a:r>
            <a:r>
              <a:rPr lang="en-US" sz="1600" i="0" dirty="0" smtClean="0"/>
              <a:t>“</a:t>
            </a:r>
            <a:r>
              <a:rPr lang="en-US" sz="1600" i="0" dirty="0" err="1" smtClean="0"/>
              <a:t>Rossiya</a:t>
            </a:r>
            <a:r>
              <a:rPr lang="en-US" sz="1600" i="0" dirty="0" smtClean="0"/>
              <a:t> </a:t>
            </a:r>
            <a:r>
              <a:rPr lang="en-US" sz="1600" i="0" dirty="0" err="1" smtClean="0"/>
              <a:t>yo‘li</a:t>
            </a:r>
            <a:r>
              <a:rPr lang="en-US" sz="1600" i="0" dirty="0" smtClean="0"/>
              <a:t>”, LDPR </a:t>
            </a:r>
            <a:r>
              <a:rPr lang="en-US" sz="1600" i="0" dirty="0"/>
              <a:t>(</a:t>
            </a:r>
            <a:r>
              <a:rPr lang="en-US" sz="1600" i="0" dirty="0" err="1"/>
              <a:t>Rossiya</a:t>
            </a:r>
            <a:r>
              <a:rPr lang="en-US" sz="1600" i="0" dirty="0"/>
              <a:t> liberal-</a:t>
            </a:r>
            <a:r>
              <a:rPr lang="en-US" sz="1600" i="0" dirty="0" err="1"/>
              <a:t>demokratik</a:t>
            </a:r>
            <a:r>
              <a:rPr lang="en-US" sz="1600" i="0" dirty="0"/>
              <a:t> </a:t>
            </a:r>
            <a:r>
              <a:rPr lang="en-US" sz="1600" i="0" dirty="0" err="1"/>
              <a:t>partiyasi</a:t>
            </a:r>
            <a:r>
              <a:rPr lang="en-US" sz="1600" i="0" dirty="0"/>
              <a:t>), KPRF (</a:t>
            </a:r>
            <a:r>
              <a:rPr lang="en-US" sz="1600" i="0" dirty="0" err="1"/>
              <a:t>Rossiya</a:t>
            </a:r>
            <a:r>
              <a:rPr lang="en-US" sz="1600" i="0" dirty="0"/>
              <a:t> </a:t>
            </a:r>
            <a:r>
              <a:rPr lang="en-US" sz="1600" i="0" dirty="0" err="1" smtClean="0"/>
              <a:t>Federatsiyasi</a:t>
            </a:r>
            <a:r>
              <a:rPr lang="en-US" sz="1600" i="0" dirty="0"/>
              <a:t> </a:t>
            </a:r>
            <a:r>
              <a:rPr lang="en-US" sz="1600" i="0" dirty="0" err="1" smtClean="0"/>
              <a:t>kommunistik</a:t>
            </a:r>
            <a:r>
              <a:rPr lang="en-US" sz="1600" i="0" dirty="0" smtClean="0"/>
              <a:t> </a:t>
            </a:r>
            <a:r>
              <a:rPr lang="en-US" sz="1600" i="0" dirty="0" err="1"/>
              <a:t>partiyasi</a:t>
            </a:r>
            <a:r>
              <a:rPr lang="en-US" sz="1600" i="0" dirty="0"/>
              <a:t>) </a:t>
            </a:r>
            <a:r>
              <a:rPr lang="en-US" sz="1600" i="0" dirty="0" err="1"/>
              <a:t>partiyalari</a:t>
            </a:r>
            <a:r>
              <a:rPr lang="en-US" sz="1600" i="0" dirty="0"/>
              <a:t> </a:t>
            </a:r>
            <a:r>
              <a:rPr lang="en-US" sz="1600" i="0" dirty="0" err="1"/>
              <a:t>eng</a:t>
            </a:r>
            <a:r>
              <a:rPr lang="en-US" sz="1600" i="0" dirty="0"/>
              <a:t> </a:t>
            </a:r>
            <a:r>
              <a:rPr lang="en-US" sz="1600" i="0" dirty="0" err="1"/>
              <a:t>ko‘p</a:t>
            </a:r>
            <a:r>
              <a:rPr lang="en-US" sz="1600" i="0" dirty="0"/>
              <a:t> </a:t>
            </a:r>
            <a:r>
              <a:rPr lang="en-US" sz="1600" i="0" dirty="0" err="1"/>
              <a:t>o‘rinlarni</a:t>
            </a:r>
            <a:r>
              <a:rPr lang="en-US" sz="1600" i="0" dirty="0"/>
              <a:t> </a:t>
            </a:r>
            <a:r>
              <a:rPr lang="en-US" sz="1600" i="0" dirty="0" err="1"/>
              <a:t>egalladi</a:t>
            </a:r>
            <a:r>
              <a:rPr lang="en-US" sz="1600" i="0" dirty="0"/>
              <a:t>.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5172877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428</TotalTime>
  <Words>684</Words>
  <Application>Microsoft Office PowerPoint</Application>
  <PresentationFormat>Произвольный</PresentationFormat>
  <Paragraphs>48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0" baseType="lpstr">
      <vt:lpstr>Arial</vt:lpstr>
      <vt:lpstr>Calibri</vt:lpstr>
      <vt:lpstr>Office Theme</vt:lpstr>
      <vt:lpstr>Презентация PowerPoint</vt:lpstr>
      <vt:lpstr>REJA: </vt:lpstr>
      <vt:lpstr>Iqtisodiy islohotlar</vt:lpstr>
      <vt:lpstr>Презентация PowerPoint</vt:lpstr>
      <vt:lpstr>Savol</vt:lpstr>
      <vt:lpstr>Javob</vt:lpstr>
      <vt:lpstr>Ichki siyosiy hayot</vt:lpstr>
      <vt:lpstr>Rossiya Federatsiyasi</vt:lpstr>
      <vt:lpstr>B.Yelsin</vt:lpstr>
      <vt:lpstr>Презентация PowerPoint</vt:lpstr>
      <vt:lpstr>Rossiya XXI asrda</vt:lpstr>
      <vt:lpstr>Презентация PowerPoint</vt:lpstr>
      <vt:lpstr>Презентация PowerPoint</vt:lpstr>
      <vt:lpstr>Презентация PowerPoint</vt:lpstr>
      <vt:lpstr>         Shok terapiyasi nima?</vt:lpstr>
      <vt:lpstr>To‘g‘ri javob </vt:lpstr>
      <vt:lpstr>Mustahkamlash uchun savol va topshiriqlar: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Информатика и ИТ</dc:title>
  <dc:creator>VAIO</dc:creator>
  <cp:lastModifiedBy>Учетная запись Майкрософт</cp:lastModifiedBy>
  <cp:revision>60</cp:revision>
  <dcterms:created xsi:type="dcterms:W3CDTF">2020-04-12T22:05:16Z</dcterms:created>
  <dcterms:modified xsi:type="dcterms:W3CDTF">2020-09-18T12:20:07Z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