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320" r:id="rId2"/>
    <p:sldId id="360" r:id="rId3"/>
    <p:sldId id="361" r:id="rId4"/>
    <p:sldId id="359" r:id="rId5"/>
    <p:sldId id="358" r:id="rId6"/>
    <p:sldId id="345" r:id="rId7"/>
  </p:sldIdLst>
  <p:sldSz cx="5765800" cy="3244850"/>
  <p:notesSz cx="5765800" cy="3244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8" autoAdjust="0"/>
    <p:restoredTop sz="93969" autoAdjust="0"/>
  </p:normalViewPr>
  <p:slideViewPr>
    <p:cSldViewPr>
      <p:cViewPr varScale="1">
        <p:scale>
          <a:sx n="228" d="100"/>
          <a:sy n="228" d="100"/>
        </p:scale>
        <p:origin x="612" y="18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E10CF-B033-4812-AD78-980F63133465}" type="datetimeFigureOut">
              <a:rPr lang="en-GB" smtClean="0"/>
              <a:pPr/>
              <a:t>05/01/2021</a:t>
            </a:fld>
            <a:endParaRPr lang="en-GB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6829A-CB88-467E-8655-4240A6B4455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704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06829A-CB88-467E-8655-4240A6B4455D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26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1/5/2021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1/5/2021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105" y="982040"/>
            <a:ext cx="4893589" cy="201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1A2AD370-A84D-489B-9B12-3F13EFACD04E}"/>
              </a:ext>
            </a:extLst>
          </p:cNvPr>
          <p:cNvSpPr/>
          <p:nvPr/>
        </p:nvSpPr>
        <p:spPr>
          <a:xfrm>
            <a:off x="-1" y="0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CA479FA-01CD-4764-9122-65960CE0B7DE}"/>
              </a:ext>
            </a:extLst>
          </p:cNvPr>
          <p:cNvSpPr/>
          <p:nvPr/>
        </p:nvSpPr>
        <p:spPr>
          <a:xfrm>
            <a:off x="437789" y="1251207"/>
            <a:ext cx="344170" cy="740410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D48F187-A871-4799-B0F4-AFA305E548EF}"/>
              </a:ext>
            </a:extLst>
          </p:cNvPr>
          <p:cNvSpPr/>
          <p:nvPr/>
        </p:nvSpPr>
        <p:spPr>
          <a:xfrm>
            <a:off x="437789" y="2160611"/>
            <a:ext cx="344170" cy="74891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DE6856A3-7B1F-4722-A615-FF4EF14B40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1598" y="249024"/>
            <a:ext cx="4254500" cy="630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en-US" sz="2000" spc="-5" dirty="0"/>
              <a:t>INFORMATIKA VA AXBOROT TEXNOLOGIYALARI</a:t>
            </a:r>
            <a:endParaRPr lang="en-US" sz="2000" dirty="0"/>
          </a:p>
        </p:txBody>
      </p:sp>
      <p:grpSp>
        <p:nvGrpSpPr>
          <p:cNvPr id="8" name="object 8">
            <a:extLst>
              <a:ext uri="{FF2B5EF4-FFF2-40B4-BE49-F238E27FC236}">
                <a16:creationId xmlns:a16="http://schemas.microsoft.com/office/drawing/2014/main" id="{C2710C8F-3E68-4924-B155-F7B072AA3F3F}"/>
              </a:ext>
            </a:extLst>
          </p:cNvPr>
          <p:cNvGrpSpPr/>
          <p:nvPr/>
        </p:nvGrpSpPr>
        <p:grpSpPr>
          <a:xfrm>
            <a:off x="4559300" y="212867"/>
            <a:ext cx="1098360" cy="634365"/>
            <a:chOff x="4686759" y="212867"/>
            <a:chExt cx="634365" cy="634365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17904163-5005-42E8-B2B3-08870DCB607B}"/>
                </a:ext>
              </a:extLst>
            </p:cNvPr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4F1A5587-E489-49BA-BF3C-0B599C337BDF}"/>
                </a:ext>
              </a:extLst>
            </p:cNvPr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>
            <a:extLst>
              <a:ext uri="{FF2B5EF4-FFF2-40B4-BE49-F238E27FC236}">
                <a16:creationId xmlns:a16="http://schemas.microsoft.com/office/drawing/2014/main" id="{AF298A55-6A4A-4284-9B31-3EAFC45AFA77}"/>
              </a:ext>
            </a:extLst>
          </p:cNvPr>
          <p:cNvSpPr txBox="1"/>
          <p:nvPr/>
        </p:nvSpPr>
        <p:spPr>
          <a:xfrm>
            <a:off x="4571980" y="343135"/>
            <a:ext cx="1051560" cy="3238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spcBef>
                <a:spcPts val="125"/>
              </a:spcBef>
            </a:pPr>
            <a:r>
              <a:rPr sz="2000" b="1" spc="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en-US" sz="2000" b="1" spc="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ru-RU" sz="2000" b="1" spc="1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lang="en-US" sz="2000" b="1" spc="5" dirty="0" err="1">
                <a:solidFill>
                  <a:srgbClr val="FFFFFF"/>
                </a:solidFill>
                <a:latin typeface="Arial"/>
                <a:cs typeface="Arial"/>
              </a:rPr>
              <a:t>sinf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DC9A5E04-87F5-4D7A-8352-2E6A0F82503F}"/>
              </a:ext>
            </a:extLst>
          </p:cNvPr>
          <p:cNvSpPr/>
          <p:nvPr/>
        </p:nvSpPr>
        <p:spPr>
          <a:xfrm>
            <a:off x="134973" y="294122"/>
            <a:ext cx="646986" cy="514672"/>
          </a:xfrm>
          <a:custGeom>
            <a:avLst/>
            <a:gdLst/>
            <a:ahLst/>
            <a:cxnLst/>
            <a:rect l="l" t="t" r="r" b="b"/>
            <a:pathLst>
              <a:path w="492759" h="379095">
                <a:moveTo>
                  <a:pt x="447094" y="0"/>
                </a:moveTo>
                <a:lnTo>
                  <a:pt x="45651" y="0"/>
                </a:lnTo>
                <a:lnTo>
                  <a:pt x="39383" y="6267"/>
                </a:lnTo>
                <a:lnTo>
                  <a:pt x="39383" y="264483"/>
                </a:lnTo>
                <a:lnTo>
                  <a:pt x="633" y="340944"/>
                </a:lnTo>
                <a:lnTo>
                  <a:pt x="309" y="341805"/>
                </a:lnTo>
                <a:lnTo>
                  <a:pt x="101" y="342658"/>
                </a:lnTo>
                <a:lnTo>
                  <a:pt x="0" y="371350"/>
                </a:lnTo>
                <a:lnTo>
                  <a:pt x="7444" y="378795"/>
                </a:lnTo>
                <a:lnTo>
                  <a:pt x="485302" y="378795"/>
                </a:lnTo>
                <a:lnTo>
                  <a:pt x="492747" y="371350"/>
                </a:lnTo>
                <a:lnTo>
                  <a:pt x="492747" y="364359"/>
                </a:lnTo>
                <a:lnTo>
                  <a:pt x="15405" y="364359"/>
                </a:lnTo>
                <a:lnTo>
                  <a:pt x="14436" y="363390"/>
                </a:lnTo>
                <a:lnTo>
                  <a:pt x="14436" y="351108"/>
                </a:lnTo>
                <a:lnTo>
                  <a:pt x="492747" y="351108"/>
                </a:lnTo>
                <a:lnTo>
                  <a:pt x="492644" y="342658"/>
                </a:lnTo>
                <a:lnTo>
                  <a:pt x="492437" y="341805"/>
                </a:lnTo>
                <a:lnTo>
                  <a:pt x="492113" y="340944"/>
                </a:lnTo>
                <a:lnTo>
                  <a:pt x="489948" y="336671"/>
                </a:lnTo>
                <a:lnTo>
                  <a:pt x="18968" y="336671"/>
                </a:lnTo>
                <a:lnTo>
                  <a:pt x="51033" y="273427"/>
                </a:lnTo>
                <a:lnTo>
                  <a:pt x="457895" y="273427"/>
                </a:lnTo>
                <a:lnTo>
                  <a:pt x="453363" y="264483"/>
                </a:lnTo>
                <a:lnTo>
                  <a:pt x="453363" y="258991"/>
                </a:lnTo>
                <a:lnTo>
                  <a:pt x="53820" y="258991"/>
                </a:lnTo>
                <a:lnTo>
                  <a:pt x="53820" y="14436"/>
                </a:lnTo>
                <a:lnTo>
                  <a:pt x="453363" y="14436"/>
                </a:lnTo>
                <a:lnTo>
                  <a:pt x="453363" y="6267"/>
                </a:lnTo>
                <a:lnTo>
                  <a:pt x="447094" y="0"/>
                </a:lnTo>
                <a:close/>
              </a:path>
              <a:path w="492759" h="379095">
                <a:moveTo>
                  <a:pt x="492747" y="351108"/>
                </a:moveTo>
                <a:lnTo>
                  <a:pt x="478311" y="351108"/>
                </a:lnTo>
                <a:lnTo>
                  <a:pt x="478311" y="363390"/>
                </a:lnTo>
                <a:lnTo>
                  <a:pt x="477342" y="364359"/>
                </a:lnTo>
                <a:lnTo>
                  <a:pt x="492747" y="364359"/>
                </a:lnTo>
                <a:lnTo>
                  <a:pt x="492747" y="351108"/>
                </a:lnTo>
                <a:close/>
              </a:path>
              <a:path w="492759" h="379095">
                <a:moveTo>
                  <a:pt x="300225" y="297831"/>
                </a:moveTo>
                <a:lnTo>
                  <a:pt x="192520" y="297831"/>
                </a:lnTo>
                <a:lnTo>
                  <a:pt x="187131" y="301934"/>
                </a:lnTo>
                <a:lnTo>
                  <a:pt x="177552" y="336671"/>
                </a:lnTo>
                <a:lnTo>
                  <a:pt x="192528" y="336671"/>
                </a:lnTo>
                <a:lnTo>
                  <a:pt x="199260" y="312267"/>
                </a:lnTo>
                <a:lnTo>
                  <a:pt x="308461" y="312267"/>
                </a:lnTo>
                <a:lnTo>
                  <a:pt x="305611" y="301934"/>
                </a:lnTo>
                <a:lnTo>
                  <a:pt x="300225" y="297831"/>
                </a:lnTo>
                <a:close/>
              </a:path>
              <a:path w="492759" h="379095">
                <a:moveTo>
                  <a:pt x="308461" y="312267"/>
                </a:moveTo>
                <a:lnTo>
                  <a:pt x="293486" y="312267"/>
                </a:lnTo>
                <a:lnTo>
                  <a:pt x="300219" y="336671"/>
                </a:lnTo>
                <a:lnTo>
                  <a:pt x="315191" y="336671"/>
                </a:lnTo>
                <a:lnTo>
                  <a:pt x="308461" y="312267"/>
                </a:lnTo>
                <a:close/>
              </a:path>
              <a:path w="492759" h="379095">
                <a:moveTo>
                  <a:pt x="457895" y="273427"/>
                </a:moveTo>
                <a:lnTo>
                  <a:pt x="441709" y="273427"/>
                </a:lnTo>
                <a:lnTo>
                  <a:pt x="473774" y="336671"/>
                </a:lnTo>
                <a:lnTo>
                  <a:pt x="489948" y="336671"/>
                </a:lnTo>
                <a:lnTo>
                  <a:pt x="457895" y="273427"/>
                </a:lnTo>
                <a:close/>
              </a:path>
              <a:path w="492759" h="379095">
                <a:moveTo>
                  <a:pt x="453363" y="14436"/>
                </a:moveTo>
                <a:lnTo>
                  <a:pt x="438927" y="14436"/>
                </a:lnTo>
                <a:lnTo>
                  <a:pt x="438927" y="258991"/>
                </a:lnTo>
                <a:lnTo>
                  <a:pt x="453363" y="258991"/>
                </a:lnTo>
                <a:lnTo>
                  <a:pt x="453363" y="14436"/>
                </a:lnTo>
                <a:close/>
              </a:path>
            </a:pathLst>
          </a:custGeom>
          <a:solidFill>
            <a:srgbClr val="00AEEF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AD615112-7459-4CA7-8C46-AA15F067C4B7}"/>
              </a:ext>
            </a:extLst>
          </p:cNvPr>
          <p:cNvSpPr txBox="1"/>
          <p:nvPr/>
        </p:nvSpPr>
        <p:spPr>
          <a:xfrm>
            <a:off x="901700" y="1270104"/>
            <a:ext cx="4343400" cy="1151597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spcAft>
                <a:spcPts val="1200"/>
              </a:spcAft>
            </a:pPr>
            <a:r>
              <a:rPr lang="en-US" sz="2400" spc="-10" dirty="0" err="1">
                <a:solidFill>
                  <a:srgbClr val="002060"/>
                </a:solidFill>
                <a:latin typeface="Arial"/>
                <a:cs typeface="Arial"/>
              </a:rPr>
              <a:t>Mavzu</a:t>
            </a:r>
            <a:r>
              <a:rPr lang="en-US" sz="2400" spc="-10" dirty="0">
                <a:solidFill>
                  <a:srgbClr val="002060"/>
                </a:solidFill>
                <a:latin typeface="Arial"/>
                <a:cs typeface="Arial"/>
              </a:rPr>
              <a:t>: </a:t>
            </a:r>
            <a:r>
              <a:rPr lang="en-US" sz="2400" b="1" spc="-10" dirty="0">
                <a:solidFill>
                  <a:srgbClr val="002060"/>
                </a:solidFill>
                <a:latin typeface="Arial"/>
                <a:cs typeface="Arial"/>
              </a:rPr>
              <a:t>Web-</a:t>
            </a:r>
            <a:r>
              <a:rPr lang="en-US" sz="2400" b="1" spc="-10" dirty="0" err="1">
                <a:solidFill>
                  <a:srgbClr val="002060"/>
                </a:solidFill>
                <a:latin typeface="Arial"/>
                <a:cs typeface="Arial"/>
              </a:rPr>
              <a:t>sahifalarga</a:t>
            </a:r>
            <a:r>
              <a:rPr lang="en-US" sz="2400" b="1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400" b="1" spc="-10" dirty="0" err="1">
                <a:solidFill>
                  <a:srgbClr val="002060"/>
                </a:solidFill>
                <a:latin typeface="Arial"/>
                <a:cs typeface="Arial"/>
              </a:rPr>
              <a:t>rasmli</a:t>
            </a:r>
            <a:r>
              <a:rPr lang="en-US" sz="2400" b="1" spc="-10" dirty="0">
                <a:solidFill>
                  <a:srgbClr val="002060"/>
                </a:solidFill>
                <a:latin typeface="Arial"/>
                <a:cs typeface="Arial"/>
              </a:rPr>
              <a:t>, </a:t>
            </a:r>
            <a:r>
              <a:rPr lang="en-US" sz="2400" b="1" spc="-10" dirty="0" err="1">
                <a:solidFill>
                  <a:srgbClr val="002060"/>
                </a:solidFill>
                <a:latin typeface="Arial"/>
                <a:cs typeface="Arial"/>
              </a:rPr>
              <a:t>grafikli</a:t>
            </a:r>
            <a:r>
              <a:rPr lang="en-US" sz="2400" b="1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400" b="1" spc="-10" dirty="0" err="1">
                <a:solidFill>
                  <a:srgbClr val="002060"/>
                </a:solidFill>
                <a:latin typeface="Arial"/>
                <a:cs typeface="Arial"/>
              </a:rPr>
              <a:t>ma’lumotlarni</a:t>
            </a:r>
            <a:r>
              <a:rPr lang="en-US" sz="2400" b="1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400" b="1" spc="-10" dirty="0" err="1">
                <a:solidFill>
                  <a:srgbClr val="002060"/>
                </a:solidFill>
                <a:latin typeface="Arial"/>
                <a:cs typeface="Arial"/>
              </a:rPr>
              <a:t>joylashtirish</a:t>
            </a:r>
            <a:r>
              <a:rPr lang="en-US" sz="2400" b="1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400" b="1" spc="-10" dirty="0" err="1">
                <a:solidFill>
                  <a:srgbClr val="002060"/>
                </a:solidFill>
                <a:latin typeface="Arial"/>
                <a:cs typeface="Arial"/>
              </a:rPr>
              <a:t>va</a:t>
            </a:r>
            <a:r>
              <a:rPr lang="en-US" sz="2400" b="1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400" b="1" spc="-10" dirty="0" err="1">
                <a:solidFill>
                  <a:srgbClr val="002060"/>
                </a:solidFill>
                <a:latin typeface="Arial"/>
                <a:cs typeface="Arial"/>
              </a:rPr>
              <a:t>bezash</a:t>
            </a:r>
            <a:endParaRPr lang="ru-RU" sz="1600" b="1" spc="-10" dirty="0">
              <a:solidFill>
                <a:srgbClr val="00206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6308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6F8DCE-2C0D-4F3C-BA96-96AE258AA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63954"/>
            <a:ext cx="5164320" cy="315471"/>
          </a:xfrm>
        </p:spPr>
        <p:txBody>
          <a:bodyPr/>
          <a:lstStyle/>
          <a:p>
            <a:pPr algn="ctr"/>
            <a:r>
              <a:rPr lang="en-US" dirty="0" err="1"/>
              <a:t>Makromedia</a:t>
            </a:r>
            <a:r>
              <a:rPr lang="en-US" dirty="0"/>
              <a:t> Flash 8</a:t>
            </a:r>
            <a:endParaRPr lang="en-GB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87C002-D9D1-4640-8434-9CEB13433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739" y="1012825"/>
            <a:ext cx="4893589" cy="1384995"/>
          </a:xfrm>
        </p:spPr>
        <p:txBody>
          <a:bodyPr/>
          <a:lstStyle/>
          <a:p>
            <a:pPr algn="just"/>
            <a:r>
              <a:rPr lang="en-US" sz="1800" i="0" dirty="0"/>
              <a:t>       </a:t>
            </a:r>
            <a:r>
              <a:rPr lang="en-US" sz="1800" i="0" dirty="0" err="1">
                <a:solidFill>
                  <a:srgbClr val="0070C0"/>
                </a:solidFill>
              </a:rPr>
              <a:t>Makromedia</a:t>
            </a:r>
            <a:r>
              <a:rPr lang="en-US" sz="1800" i="0" dirty="0">
                <a:solidFill>
                  <a:srgbClr val="0070C0"/>
                </a:solidFill>
              </a:rPr>
              <a:t> Flash 8 </a:t>
            </a:r>
            <a:r>
              <a:rPr lang="en-US" sz="1800" i="0" dirty="0" err="1"/>
              <a:t>dasturining</a:t>
            </a:r>
            <a:r>
              <a:rPr lang="en-US" sz="1800" i="0" dirty="0"/>
              <a:t> </a:t>
            </a:r>
            <a:r>
              <a:rPr lang="en-US" sz="1800" i="0" dirty="0" err="1"/>
              <a:t>jihozlar</a:t>
            </a:r>
            <a:r>
              <a:rPr lang="en-US" sz="1800" i="0" dirty="0"/>
              <a:t> </a:t>
            </a:r>
            <a:r>
              <a:rPr lang="en-US" sz="1800" i="0" dirty="0" err="1"/>
              <a:t>panelida</a:t>
            </a:r>
            <a:r>
              <a:rPr lang="en-US" sz="1800" i="0" dirty="0"/>
              <a:t> </a:t>
            </a:r>
            <a:r>
              <a:rPr lang="en-US" sz="1800" i="0" dirty="0" err="1"/>
              <a:t>tasvirlarni</a:t>
            </a:r>
            <a:r>
              <a:rPr lang="en-US" sz="1800" i="0" dirty="0"/>
              <a:t> </a:t>
            </a:r>
            <a:r>
              <a:rPr lang="en-US" sz="1800" i="0" dirty="0" err="1"/>
              <a:t>chizish</a:t>
            </a:r>
            <a:r>
              <a:rPr lang="en-US" sz="1800" i="0" dirty="0"/>
              <a:t> </a:t>
            </a:r>
            <a:r>
              <a:rPr lang="en-US" sz="1800" i="0" dirty="0" err="1"/>
              <a:t>va</a:t>
            </a:r>
            <a:r>
              <a:rPr lang="en-US" sz="1800" i="0" dirty="0"/>
              <a:t> </a:t>
            </a:r>
            <a:r>
              <a:rPr lang="en-US" sz="1800" i="0" dirty="0" err="1"/>
              <a:t>ularga</a:t>
            </a:r>
            <a:r>
              <a:rPr lang="en-US" sz="1800" i="0" dirty="0"/>
              <a:t> rang </a:t>
            </a:r>
            <a:r>
              <a:rPr lang="en-US" sz="1800" i="0" dirty="0" err="1"/>
              <a:t>berish</a:t>
            </a:r>
            <a:r>
              <a:rPr lang="en-US" sz="1800" i="0" dirty="0"/>
              <a:t> </a:t>
            </a:r>
            <a:r>
              <a:rPr lang="en-US" sz="1800" i="0" dirty="0" err="1"/>
              <a:t>hamda</a:t>
            </a:r>
            <a:r>
              <a:rPr lang="en-US" sz="1800" i="0" dirty="0"/>
              <a:t> </a:t>
            </a:r>
            <a:r>
              <a:rPr lang="en-US" sz="1800" i="0" dirty="0" err="1"/>
              <a:t>matnli</a:t>
            </a:r>
            <a:r>
              <a:rPr lang="en-US" sz="1800" i="0" dirty="0"/>
              <a:t> </a:t>
            </a:r>
            <a:r>
              <a:rPr lang="en-US" sz="1800" i="0" dirty="0" err="1" smtClean="0"/>
              <a:t>ma’lumotlarni</a:t>
            </a:r>
            <a:r>
              <a:rPr lang="en-US" sz="1800" i="0" dirty="0" smtClean="0"/>
              <a:t> </a:t>
            </a:r>
            <a:r>
              <a:rPr lang="en-US" sz="1800" i="0" dirty="0" err="1"/>
              <a:t>yozish</a:t>
            </a:r>
            <a:r>
              <a:rPr lang="en-US" sz="1800" i="0" dirty="0"/>
              <a:t> </a:t>
            </a:r>
            <a:r>
              <a:rPr lang="en-US" sz="1800" i="0" dirty="0" err="1"/>
              <a:t>uchun</a:t>
            </a:r>
            <a:r>
              <a:rPr lang="en-US" sz="1800" i="0" dirty="0"/>
              <a:t> </a:t>
            </a:r>
            <a:r>
              <a:rPr lang="en-US" sz="1800" i="0" dirty="0" err="1"/>
              <a:t>mo‘ljallangan</a:t>
            </a:r>
            <a:r>
              <a:rPr lang="en-US" sz="1800" i="0" dirty="0"/>
              <a:t> </a:t>
            </a:r>
            <a:r>
              <a:rPr lang="en-US" sz="1800" i="0" dirty="0" err="1"/>
              <a:t>uskunalar</a:t>
            </a:r>
            <a:r>
              <a:rPr lang="en-US" sz="1800" i="0" dirty="0"/>
              <a:t> </a:t>
            </a:r>
            <a:r>
              <a:rPr lang="en-US" sz="1800" i="0" dirty="0" err="1"/>
              <a:t>joylashtirilgan</a:t>
            </a:r>
            <a:r>
              <a:rPr lang="en-US" sz="1800" i="0" dirty="0"/>
              <a:t> </a:t>
            </a:r>
            <a:r>
              <a:rPr lang="en-US" sz="1800" i="0" dirty="0" err="1"/>
              <a:t>bo‘lib</a:t>
            </a:r>
            <a:r>
              <a:rPr lang="en-US" sz="1800" i="0" dirty="0"/>
              <a:t>, u </a:t>
            </a:r>
            <a:r>
              <a:rPr lang="en-US" sz="1800" i="0" dirty="0" err="1"/>
              <a:t>to‘rt</a:t>
            </a:r>
            <a:r>
              <a:rPr lang="en-US" sz="1800" i="0" dirty="0"/>
              <a:t> </a:t>
            </a:r>
            <a:r>
              <a:rPr lang="en-US" sz="1800" i="0" dirty="0" err="1"/>
              <a:t>qismdan</a:t>
            </a:r>
            <a:r>
              <a:rPr lang="en-US" sz="1800" i="0" dirty="0"/>
              <a:t> </a:t>
            </a:r>
            <a:r>
              <a:rPr lang="en-US" sz="1800" i="0" dirty="0" err="1" smtClean="0"/>
              <a:t>iborat</a:t>
            </a:r>
            <a:r>
              <a:rPr lang="en-US" sz="1800" i="0" dirty="0" smtClean="0"/>
              <a:t>.</a:t>
            </a:r>
            <a:endParaRPr lang="en-GB" sz="1800" i="0" dirty="0"/>
          </a:p>
        </p:txBody>
      </p:sp>
    </p:spTree>
    <p:extLst>
      <p:ext uri="{BB962C8B-B14F-4D97-AF65-F5344CB8AC3E}">
        <p14:creationId xmlns:p14="http://schemas.microsoft.com/office/powerpoint/2010/main" val="29722563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084E8842-05C8-4998-88E2-8C99532DF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2100" y="708025"/>
            <a:ext cx="5181600" cy="2177519"/>
          </a:xfrm>
        </p:spPr>
        <p:txBody>
          <a:bodyPr/>
          <a:lstStyle/>
          <a:p>
            <a:pPr algn="just"/>
            <a:r>
              <a:rPr lang="en-US" i="0" dirty="0">
                <a:solidFill>
                  <a:srgbClr val="0070C0"/>
                </a:solidFill>
              </a:rPr>
              <a:t>Tools</a:t>
            </a:r>
            <a:r>
              <a:rPr lang="en-US" i="0" dirty="0"/>
              <a:t> – </a:t>
            </a:r>
            <a:r>
              <a:rPr lang="en-US" i="0" dirty="0" err="1"/>
              <a:t>bu</a:t>
            </a:r>
            <a:r>
              <a:rPr lang="en-US" i="0" dirty="0"/>
              <a:t> </a:t>
            </a:r>
            <a:r>
              <a:rPr lang="en-US" i="0" dirty="0" err="1"/>
              <a:t>qismda</a:t>
            </a:r>
            <a:r>
              <a:rPr lang="en-US" i="0" dirty="0"/>
              <a:t> </a:t>
            </a:r>
            <a:r>
              <a:rPr lang="en-US" i="0" dirty="0" err="1"/>
              <a:t>to‘g‘ri</a:t>
            </a:r>
            <a:r>
              <a:rPr lang="en-US" i="0" dirty="0"/>
              <a:t> </a:t>
            </a:r>
            <a:r>
              <a:rPr lang="en-US" i="0" dirty="0" err="1"/>
              <a:t>chiziq</a:t>
            </a:r>
            <a:r>
              <a:rPr lang="en-US" i="0" dirty="0"/>
              <a:t>, </a:t>
            </a:r>
            <a:r>
              <a:rPr lang="en-US" i="0" dirty="0" err="1"/>
              <a:t>egri</a:t>
            </a:r>
            <a:r>
              <a:rPr lang="en-US" i="0" dirty="0"/>
              <a:t> </a:t>
            </a:r>
            <a:r>
              <a:rPr lang="en-US" i="0" dirty="0" err="1"/>
              <a:t>chiziq</a:t>
            </a:r>
            <a:r>
              <a:rPr lang="en-US" i="0" dirty="0"/>
              <a:t>, </a:t>
            </a:r>
            <a:r>
              <a:rPr lang="en-US" i="0" dirty="0" err="1"/>
              <a:t>aylana</a:t>
            </a:r>
            <a:r>
              <a:rPr lang="en-US" i="0" dirty="0"/>
              <a:t>, </a:t>
            </a:r>
            <a:r>
              <a:rPr lang="en-US" i="0" dirty="0" err="1"/>
              <a:t>ellips</a:t>
            </a:r>
            <a:r>
              <a:rPr lang="en-US" i="0" dirty="0"/>
              <a:t>, </a:t>
            </a:r>
            <a:r>
              <a:rPr lang="en-US" i="0" dirty="0" err="1"/>
              <a:t>to‘rtburchak</a:t>
            </a:r>
            <a:r>
              <a:rPr lang="en-US" i="0" dirty="0"/>
              <a:t> </a:t>
            </a:r>
            <a:r>
              <a:rPr lang="en-US" i="0" dirty="0" err="1"/>
              <a:t>chizish</a:t>
            </a:r>
            <a:r>
              <a:rPr lang="en-US" i="0" dirty="0"/>
              <a:t>, </a:t>
            </a:r>
            <a:r>
              <a:rPr lang="en-US" i="0" dirty="0" err="1"/>
              <a:t>matn</a:t>
            </a:r>
            <a:r>
              <a:rPr lang="en-US" i="0" dirty="0"/>
              <a:t> </a:t>
            </a:r>
            <a:r>
              <a:rPr lang="en-US" i="0" dirty="0" err="1"/>
              <a:t>yozish</a:t>
            </a:r>
            <a:r>
              <a:rPr lang="en-US" i="0" dirty="0"/>
              <a:t>, </a:t>
            </a:r>
            <a:r>
              <a:rPr lang="en-US" i="0" dirty="0" err="1"/>
              <a:t>belgi</a:t>
            </a:r>
            <a:r>
              <a:rPr lang="en-US" i="0" dirty="0"/>
              <a:t> </a:t>
            </a:r>
            <a:r>
              <a:rPr lang="en-US" i="0" dirty="0" err="1"/>
              <a:t>va</a:t>
            </a:r>
            <a:r>
              <a:rPr lang="en-US" i="0" dirty="0"/>
              <a:t> </a:t>
            </a:r>
            <a:r>
              <a:rPr lang="en-US" i="0" dirty="0" err="1" smtClean="0"/>
              <a:t>shakllarni</a:t>
            </a:r>
            <a:r>
              <a:rPr lang="en-US" i="0" dirty="0" smtClean="0"/>
              <a:t> </a:t>
            </a:r>
            <a:r>
              <a:rPr lang="en-US" i="0" dirty="0" err="1"/>
              <a:t>belgilash</a:t>
            </a:r>
            <a:r>
              <a:rPr lang="en-US" i="0" dirty="0"/>
              <a:t>, </a:t>
            </a:r>
            <a:r>
              <a:rPr lang="en-US" i="0" dirty="0" err="1"/>
              <a:t>chizilgan</a:t>
            </a:r>
            <a:r>
              <a:rPr lang="en-US" i="0" dirty="0"/>
              <a:t> </a:t>
            </a:r>
            <a:r>
              <a:rPr lang="en-US" i="0" dirty="0" err="1"/>
              <a:t>shakllarni</a:t>
            </a:r>
            <a:r>
              <a:rPr lang="en-US" i="0" dirty="0"/>
              <a:t> </a:t>
            </a:r>
            <a:r>
              <a:rPr lang="en-US" i="0" dirty="0" err="1"/>
              <a:t>o‘chirish</a:t>
            </a:r>
            <a:r>
              <a:rPr lang="en-US" i="0" dirty="0"/>
              <a:t> </a:t>
            </a:r>
            <a:r>
              <a:rPr lang="en-US" i="0" dirty="0" err="1"/>
              <a:t>ishlarini</a:t>
            </a:r>
            <a:r>
              <a:rPr lang="en-US" i="0" dirty="0"/>
              <a:t> </a:t>
            </a:r>
            <a:r>
              <a:rPr lang="en-US" i="0" dirty="0" err="1"/>
              <a:t>amalga</a:t>
            </a:r>
            <a:r>
              <a:rPr lang="en-US" i="0" dirty="0"/>
              <a:t> </a:t>
            </a:r>
            <a:r>
              <a:rPr lang="en-US" i="0" dirty="0" err="1"/>
              <a:t>oshirish</a:t>
            </a:r>
            <a:r>
              <a:rPr lang="en-US" i="0" dirty="0"/>
              <a:t> </a:t>
            </a:r>
            <a:r>
              <a:rPr lang="en-US" i="0" dirty="0" err="1"/>
              <a:t>mumkin</a:t>
            </a:r>
            <a:r>
              <a:rPr lang="en-US" i="0" dirty="0"/>
              <a:t>.</a:t>
            </a:r>
          </a:p>
          <a:p>
            <a:pPr algn="just"/>
            <a:r>
              <a:rPr lang="en-US" i="0" dirty="0">
                <a:solidFill>
                  <a:srgbClr val="0070C0"/>
                </a:solidFill>
              </a:rPr>
              <a:t>View</a:t>
            </a:r>
            <a:r>
              <a:rPr lang="en-US" i="0" dirty="0"/>
              <a:t> – </a:t>
            </a:r>
            <a:r>
              <a:rPr lang="en-US" i="0" dirty="0" err="1"/>
              <a:t>bu</a:t>
            </a:r>
            <a:r>
              <a:rPr lang="en-US" i="0" dirty="0"/>
              <a:t> </a:t>
            </a:r>
            <a:r>
              <a:rPr lang="en-US" i="0" dirty="0" err="1"/>
              <a:t>qismda</a:t>
            </a:r>
            <a:r>
              <a:rPr lang="en-US" i="0" dirty="0"/>
              <a:t> </a:t>
            </a:r>
            <a:r>
              <a:rPr lang="en-US" i="0" dirty="0" err="1"/>
              <a:t>ishchi</a:t>
            </a:r>
            <a:r>
              <a:rPr lang="en-US" i="0" dirty="0"/>
              <a:t> </a:t>
            </a:r>
            <a:r>
              <a:rPr lang="en-US" i="0" dirty="0" err="1"/>
              <a:t>sohadagi</a:t>
            </a:r>
            <a:r>
              <a:rPr lang="en-US" i="0" dirty="0"/>
              <a:t> </a:t>
            </a:r>
            <a:r>
              <a:rPr lang="en-US" i="0" dirty="0" err="1"/>
              <a:t>tasvirlarni</a:t>
            </a:r>
            <a:r>
              <a:rPr lang="en-US" i="0" dirty="0"/>
              <a:t> </a:t>
            </a:r>
            <a:r>
              <a:rPr lang="en-US" i="0" dirty="0" err="1"/>
              <a:t>ko‘rish</a:t>
            </a:r>
            <a:r>
              <a:rPr lang="en-US" i="0" dirty="0"/>
              <a:t> </a:t>
            </a:r>
            <a:r>
              <a:rPr lang="en-US" i="0" dirty="0" err="1"/>
              <a:t>va</a:t>
            </a:r>
            <a:r>
              <a:rPr lang="en-US" i="0" dirty="0"/>
              <a:t> </a:t>
            </a:r>
            <a:r>
              <a:rPr lang="en-US" i="0" dirty="0" err="1"/>
              <a:t>boshqarish</a:t>
            </a:r>
            <a:r>
              <a:rPr lang="en-US" i="0" dirty="0"/>
              <a:t> </a:t>
            </a:r>
            <a:r>
              <a:rPr lang="en-US" i="0" dirty="0" err="1"/>
              <a:t>mumkin</a:t>
            </a:r>
            <a:r>
              <a:rPr lang="en-US" i="0" dirty="0"/>
              <a:t>.</a:t>
            </a:r>
          </a:p>
          <a:p>
            <a:pPr algn="just"/>
            <a:r>
              <a:rPr lang="en-US" i="0" dirty="0">
                <a:solidFill>
                  <a:srgbClr val="0070C0"/>
                </a:solidFill>
              </a:rPr>
              <a:t>Colors</a:t>
            </a:r>
            <a:r>
              <a:rPr lang="en-US" i="0" dirty="0"/>
              <a:t> – </a:t>
            </a:r>
            <a:r>
              <a:rPr lang="en-US" i="0" dirty="0" err="1"/>
              <a:t>bu</a:t>
            </a:r>
            <a:r>
              <a:rPr lang="en-US" i="0" dirty="0"/>
              <a:t> </a:t>
            </a:r>
            <a:r>
              <a:rPr lang="en-US" i="0" dirty="0" err="1"/>
              <a:t>qismda</a:t>
            </a:r>
            <a:r>
              <a:rPr lang="en-US" i="0" dirty="0"/>
              <a:t> </a:t>
            </a:r>
            <a:r>
              <a:rPr lang="en-US" i="0" dirty="0" err="1"/>
              <a:t>chizilgan</a:t>
            </a:r>
            <a:r>
              <a:rPr lang="en-US" i="0" dirty="0"/>
              <a:t> </a:t>
            </a:r>
            <a:r>
              <a:rPr lang="en-US" i="0" dirty="0" err="1"/>
              <a:t>shakllar</a:t>
            </a:r>
            <a:r>
              <a:rPr lang="en-US" i="0" dirty="0"/>
              <a:t> </a:t>
            </a:r>
            <a:r>
              <a:rPr lang="en-US" i="0" dirty="0" err="1"/>
              <a:t>chegarasi</a:t>
            </a:r>
            <a:r>
              <a:rPr lang="en-US" i="0" dirty="0"/>
              <a:t> </a:t>
            </a:r>
            <a:r>
              <a:rPr lang="en-US" i="0" dirty="0" err="1"/>
              <a:t>va</a:t>
            </a:r>
            <a:r>
              <a:rPr lang="en-US" i="0" dirty="0"/>
              <a:t> </a:t>
            </a:r>
            <a:r>
              <a:rPr lang="en-US" i="0" dirty="0" err="1"/>
              <a:t>sohalariga</a:t>
            </a:r>
            <a:r>
              <a:rPr lang="en-US" i="0" dirty="0"/>
              <a:t> rang </a:t>
            </a:r>
            <a:r>
              <a:rPr lang="en-US" i="0" dirty="0" err="1"/>
              <a:t>berish</a:t>
            </a:r>
            <a:r>
              <a:rPr lang="en-US" i="0" dirty="0"/>
              <a:t> </a:t>
            </a:r>
            <a:r>
              <a:rPr lang="en-US" i="0" dirty="0" err="1"/>
              <a:t>mumkin</a:t>
            </a:r>
            <a:r>
              <a:rPr lang="en-US" i="0" dirty="0"/>
              <a:t>.</a:t>
            </a:r>
          </a:p>
          <a:p>
            <a:pPr algn="just"/>
            <a:r>
              <a:rPr lang="en-US" i="0" dirty="0">
                <a:solidFill>
                  <a:srgbClr val="0070C0"/>
                </a:solidFill>
              </a:rPr>
              <a:t>Options</a:t>
            </a:r>
            <a:r>
              <a:rPr lang="en-US" i="0" dirty="0"/>
              <a:t> – </a:t>
            </a:r>
            <a:r>
              <a:rPr lang="en-US" i="0" dirty="0" err="1"/>
              <a:t>bu</a:t>
            </a:r>
            <a:r>
              <a:rPr lang="en-US" i="0" dirty="0"/>
              <a:t> </a:t>
            </a:r>
            <a:r>
              <a:rPr lang="en-US" i="0" dirty="0" err="1"/>
              <a:t>qismda</a:t>
            </a:r>
            <a:r>
              <a:rPr lang="en-US" i="0" dirty="0"/>
              <a:t> </a:t>
            </a:r>
            <a:r>
              <a:rPr lang="en-US" i="0" dirty="0" err="1"/>
              <a:t>ba’zi</a:t>
            </a:r>
            <a:r>
              <a:rPr lang="en-US" i="0" dirty="0"/>
              <a:t> </a:t>
            </a:r>
            <a:r>
              <a:rPr lang="en-US" i="0" dirty="0" err="1"/>
              <a:t>bir</a:t>
            </a:r>
            <a:r>
              <a:rPr lang="en-US" i="0" dirty="0"/>
              <a:t> </a:t>
            </a:r>
            <a:r>
              <a:rPr lang="en-US" i="0" dirty="0" err="1"/>
              <a:t>tanlangan</a:t>
            </a:r>
            <a:r>
              <a:rPr lang="en-US" i="0" dirty="0"/>
              <a:t> </a:t>
            </a:r>
            <a:r>
              <a:rPr lang="en-US" i="0" dirty="0" err="1"/>
              <a:t>jihozlar</a:t>
            </a:r>
            <a:r>
              <a:rPr lang="en-US" i="0" dirty="0"/>
              <a:t> </a:t>
            </a:r>
            <a:r>
              <a:rPr lang="en-US" i="0" dirty="0" err="1"/>
              <a:t>uchun</a:t>
            </a:r>
            <a:r>
              <a:rPr lang="en-US" i="0" dirty="0"/>
              <a:t> </a:t>
            </a:r>
            <a:r>
              <a:rPr lang="en-US" i="0" dirty="0" err="1"/>
              <a:t>qo‘shimcha</a:t>
            </a:r>
            <a:r>
              <a:rPr lang="en-US" i="0" dirty="0"/>
              <a:t> </a:t>
            </a:r>
            <a:r>
              <a:rPr lang="en-US" i="0" dirty="0" err="1"/>
              <a:t>parametrlarni</a:t>
            </a:r>
            <a:r>
              <a:rPr lang="en-US" i="0" dirty="0"/>
              <a:t> </a:t>
            </a:r>
            <a:r>
              <a:rPr lang="en-US" i="0" dirty="0" err="1"/>
              <a:t>o‘rnatish</a:t>
            </a:r>
            <a:r>
              <a:rPr lang="en-US" i="0" dirty="0"/>
              <a:t> </a:t>
            </a:r>
            <a:r>
              <a:rPr lang="en-US" i="0" dirty="0" err="1"/>
              <a:t>elementlari</a:t>
            </a:r>
            <a:r>
              <a:rPr lang="en-US" i="0" dirty="0"/>
              <a:t> </a:t>
            </a:r>
            <a:r>
              <a:rPr lang="en-US" i="0" dirty="0" err="1"/>
              <a:t>joylashtirilgan</a:t>
            </a:r>
            <a:r>
              <a:rPr lang="en-US" i="0" dirty="0"/>
              <a:t>.</a:t>
            </a:r>
          </a:p>
          <a:p>
            <a:pPr algn="just"/>
            <a:endParaRPr lang="en-GB" sz="1550" dirty="0"/>
          </a:p>
        </p:txBody>
      </p:sp>
    </p:spTree>
    <p:extLst>
      <p:ext uri="{BB962C8B-B14F-4D97-AF65-F5344CB8AC3E}">
        <p14:creationId xmlns:p14="http://schemas.microsoft.com/office/powerpoint/2010/main" val="1436427834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D0C92-19D5-409D-843B-BC7BD037E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FAD2D2-957A-4DF1-9A32-F799069145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37-dars. web-sahifalarga rasmli, grafikli malumotlarni joylashtirish va bezash">
            <a:hlinkClick r:id="" action="ppaction://media"/>
            <a:extLst>
              <a:ext uri="{FF2B5EF4-FFF2-40B4-BE49-F238E27FC236}">
                <a16:creationId xmlns:a16="http://schemas.microsoft.com/office/drawing/2014/main" id="{5D8CBF61-4711-4037-BD6F-F3A48883EB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143" y="6857"/>
            <a:ext cx="5497512" cy="32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9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2EAC1B-2C3C-4FE7-84C0-5A5E9183C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40" y="129834"/>
            <a:ext cx="5164320" cy="315471"/>
          </a:xfrm>
        </p:spPr>
        <p:txBody>
          <a:bodyPr/>
          <a:lstStyle/>
          <a:p>
            <a:pPr algn="ctr"/>
            <a:r>
              <a:rPr lang="en-US" dirty="0" err="1"/>
              <a:t>Yodda</a:t>
            </a:r>
            <a:r>
              <a:rPr lang="en-US" dirty="0"/>
              <a:t> </a:t>
            </a:r>
            <a:r>
              <a:rPr lang="en-US" dirty="0" err="1"/>
              <a:t>saqlang</a:t>
            </a:r>
            <a:r>
              <a:rPr lang="en-US" dirty="0"/>
              <a:t>!</a:t>
            </a:r>
            <a:endParaRPr lang="en-GB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E56A88-D218-45F1-AD6C-A411E71A6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105" y="1089025"/>
            <a:ext cx="4893589" cy="923330"/>
          </a:xfrm>
        </p:spPr>
        <p:txBody>
          <a:bodyPr/>
          <a:lstStyle/>
          <a:p>
            <a:pPr algn="ctr"/>
            <a:r>
              <a:rPr lang="en-US" sz="2000" i="0" dirty="0">
                <a:solidFill>
                  <a:schemeClr val="tx1"/>
                </a:solidFill>
              </a:rPr>
              <a:t>Web-</a:t>
            </a:r>
            <a:r>
              <a:rPr lang="en-US" sz="2000" i="0" dirty="0" err="1">
                <a:solidFill>
                  <a:schemeClr val="tx1"/>
                </a:solidFill>
              </a:rPr>
              <a:t>sahifalar</a:t>
            </a:r>
            <a:r>
              <a:rPr lang="en-US" sz="2000" i="0" dirty="0">
                <a:solidFill>
                  <a:schemeClr val="tx1"/>
                </a:solidFill>
              </a:rPr>
              <a:t> </a:t>
            </a:r>
            <a:r>
              <a:rPr lang="en-US" sz="2000" i="0" dirty="0" err="1">
                <a:solidFill>
                  <a:schemeClr val="tx1"/>
                </a:solidFill>
              </a:rPr>
              <a:t>yaratishda</a:t>
            </a:r>
            <a:r>
              <a:rPr lang="en-US" sz="2000" i="0" dirty="0">
                <a:solidFill>
                  <a:schemeClr val="tx1"/>
                </a:solidFill>
              </a:rPr>
              <a:t> </a:t>
            </a:r>
            <a:r>
              <a:rPr lang="en-US" sz="2000" i="0" dirty="0" err="1">
                <a:solidFill>
                  <a:schemeClr val="tx1"/>
                </a:solidFill>
              </a:rPr>
              <a:t>oynaning</a:t>
            </a:r>
            <a:r>
              <a:rPr lang="en-US" sz="2000" i="0" dirty="0">
                <a:solidFill>
                  <a:schemeClr val="tx1"/>
                </a:solidFill>
              </a:rPr>
              <a:t> </a:t>
            </a:r>
            <a:r>
              <a:rPr lang="en-US" sz="2000" i="0" dirty="0" err="1">
                <a:solidFill>
                  <a:schemeClr val="tx1"/>
                </a:solidFill>
              </a:rPr>
              <a:t>dasturlash</a:t>
            </a:r>
            <a:r>
              <a:rPr lang="en-US" sz="2000" i="0" dirty="0">
                <a:solidFill>
                  <a:schemeClr val="tx1"/>
                </a:solidFill>
              </a:rPr>
              <a:t> </a:t>
            </a:r>
            <a:r>
              <a:rPr lang="en-US" sz="2000" i="0" dirty="0" err="1">
                <a:solidFill>
                  <a:schemeClr val="tx1"/>
                </a:solidFill>
              </a:rPr>
              <a:t>maydoniga</a:t>
            </a:r>
            <a:r>
              <a:rPr lang="en-US" sz="2000" i="0" dirty="0">
                <a:solidFill>
                  <a:schemeClr val="tx1"/>
                </a:solidFill>
              </a:rPr>
              <a:t> </a:t>
            </a:r>
            <a:r>
              <a:rPr lang="en-US" sz="2000" i="0" dirty="0" err="1">
                <a:solidFill>
                  <a:schemeClr val="tx1"/>
                </a:solidFill>
              </a:rPr>
              <a:t>quyidagi</a:t>
            </a:r>
            <a:r>
              <a:rPr lang="en-US" sz="2000" i="0" dirty="0">
                <a:solidFill>
                  <a:schemeClr val="tx1"/>
                </a:solidFill>
              </a:rPr>
              <a:t> </a:t>
            </a:r>
            <a:r>
              <a:rPr lang="en-US" sz="2000" i="0" dirty="0" err="1">
                <a:solidFill>
                  <a:schemeClr val="tx1"/>
                </a:solidFill>
              </a:rPr>
              <a:t>dastur</a:t>
            </a:r>
            <a:r>
              <a:rPr lang="en-US" sz="2000" i="0" dirty="0">
                <a:solidFill>
                  <a:schemeClr val="tx1"/>
                </a:solidFill>
              </a:rPr>
              <a:t> </a:t>
            </a:r>
            <a:r>
              <a:rPr lang="en-US" sz="2000" i="0" dirty="0" err="1">
                <a:solidFill>
                  <a:schemeClr val="tx1"/>
                </a:solidFill>
              </a:rPr>
              <a:t>kodini</a:t>
            </a:r>
            <a:r>
              <a:rPr lang="en-US" sz="2000" i="0" dirty="0">
                <a:solidFill>
                  <a:schemeClr val="tx1"/>
                </a:solidFill>
              </a:rPr>
              <a:t> </a:t>
            </a:r>
            <a:r>
              <a:rPr lang="en-US" sz="2000" i="0" dirty="0" err="1">
                <a:solidFill>
                  <a:schemeClr val="tx1"/>
                </a:solidFill>
              </a:rPr>
              <a:t>kiritish</a:t>
            </a:r>
            <a:r>
              <a:rPr lang="en-US" sz="2000" i="0" dirty="0">
                <a:solidFill>
                  <a:schemeClr val="tx1"/>
                </a:solidFill>
              </a:rPr>
              <a:t> </a:t>
            </a:r>
            <a:r>
              <a:rPr lang="en-US" sz="2000" i="0" dirty="0" err="1">
                <a:solidFill>
                  <a:schemeClr val="tx1"/>
                </a:solidFill>
              </a:rPr>
              <a:t>kerak</a:t>
            </a:r>
            <a:r>
              <a:rPr lang="en-US" sz="2000" i="0" dirty="0">
                <a:solidFill>
                  <a:schemeClr val="tx1"/>
                </a:solidFill>
              </a:rPr>
              <a:t>: </a:t>
            </a:r>
            <a:r>
              <a:rPr lang="en-US" sz="2000" i="0" dirty="0">
                <a:solidFill>
                  <a:srgbClr val="0070C0"/>
                </a:solidFill>
              </a:rPr>
              <a:t>stop();</a:t>
            </a:r>
            <a:r>
              <a:rPr lang="en-US" sz="2000" i="0" dirty="0"/>
              <a:t>.</a:t>
            </a:r>
            <a:endParaRPr lang="en-GB" sz="2000" i="0" dirty="0"/>
          </a:p>
        </p:txBody>
      </p:sp>
    </p:spTree>
    <p:extLst>
      <p:ext uri="{BB962C8B-B14F-4D97-AF65-F5344CB8AC3E}">
        <p14:creationId xmlns:p14="http://schemas.microsoft.com/office/powerpoint/2010/main" val="102435239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72A73E-4295-4EBF-BF71-540DED802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22150"/>
            <a:ext cx="5164320" cy="315471"/>
          </a:xfrm>
        </p:spPr>
        <p:txBody>
          <a:bodyPr/>
          <a:lstStyle/>
          <a:p>
            <a:pPr algn="ctr"/>
            <a:r>
              <a:rPr lang="en-US" dirty="0" err="1"/>
              <a:t>Mustaqil</a:t>
            </a:r>
            <a:r>
              <a:rPr lang="en-US" dirty="0"/>
              <a:t> </a:t>
            </a:r>
            <a:r>
              <a:rPr lang="en-US" dirty="0" err="1"/>
              <a:t>bajarish</a:t>
            </a:r>
            <a:r>
              <a:rPr lang="en-US" dirty="0"/>
              <a:t> </a:t>
            </a:r>
            <a:r>
              <a:rPr lang="en-US" dirty="0" err="1"/>
              <a:t>uchun</a:t>
            </a:r>
            <a:r>
              <a:rPr lang="en-US" dirty="0"/>
              <a:t> </a:t>
            </a:r>
            <a:r>
              <a:rPr lang="en-US" dirty="0" err="1" smtClean="0"/>
              <a:t>topshiriq</a:t>
            </a:r>
            <a:endParaRPr lang="en-GB" dirty="0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55139033-2104-42A0-8449-B4C06CAE7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"/>
          <a:stretch/>
        </p:blipFill>
        <p:spPr bwMode="auto">
          <a:xfrm>
            <a:off x="4711700" y="2159031"/>
            <a:ext cx="971406" cy="98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Текст 2">
            <a:extLst>
              <a:ext uri="{FF2B5EF4-FFF2-40B4-BE49-F238E27FC236}">
                <a16:creationId xmlns:a16="http://schemas.microsoft.com/office/drawing/2014/main" id="{87AC5905-1566-4C97-B09E-665255306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2099" y="898619"/>
            <a:ext cx="5181600" cy="1231106"/>
          </a:xfrm>
        </p:spPr>
        <p:txBody>
          <a:bodyPr/>
          <a:lstStyle/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i="0" dirty="0" err="1">
                <a:solidFill>
                  <a:srgbClr val="0070C0"/>
                </a:solidFill>
              </a:rPr>
              <a:t>Makromedia</a:t>
            </a:r>
            <a:r>
              <a:rPr lang="en-US" sz="2000" i="0" dirty="0">
                <a:solidFill>
                  <a:srgbClr val="0070C0"/>
                </a:solidFill>
              </a:rPr>
              <a:t> Flash </a:t>
            </a:r>
            <a:r>
              <a:rPr lang="en-US" sz="2000" i="0" dirty="0" err="1"/>
              <a:t>dasturida</a:t>
            </a:r>
            <a:r>
              <a:rPr lang="en-US" sz="2000" i="0" dirty="0"/>
              <a:t> 4 ta </a:t>
            </a:r>
            <a:r>
              <a:rPr lang="en-US" sz="2000" i="0" dirty="0" err="1"/>
              <a:t>oyna</a:t>
            </a:r>
            <a:r>
              <a:rPr lang="en-US" sz="2000" i="0" dirty="0"/>
              <a:t> </a:t>
            </a:r>
            <a:r>
              <a:rPr lang="en-US" sz="2000" i="0" dirty="0" err="1"/>
              <a:t>hosil</a:t>
            </a:r>
            <a:r>
              <a:rPr lang="en-US" sz="2000" i="0" dirty="0"/>
              <a:t> </a:t>
            </a:r>
            <a:r>
              <a:rPr lang="en-US" sz="2000" i="0" dirty="0" err="1"/>
              <a:t>qiling</a:t>
            </a:r>
            <a:r>
              <a:rPr lang="en-US" sz="2000" i="0" dirty="0"/>
              <a:t> </a:t>
            </a:r>
            <a:r>
              <a:rPr lang="en-US" sz="2000" i="0" dirty="0" err="1"/>
              <a:t>va</a:t>
            </a:r>
            <a:r>
              <a:rPr lang="en-US" sz="2000" i="0" dirty="0"/>
              <a:t> </a:t>
            </a:r>
            <a:r>
              <a:rPr lang="en-US" sz="2000" i="0" dirty="0" err="1"/>
              <a:t>ularga</a:t>
            </a:r>
            <a:r>
              <a:rPr lang="en-US" sz="2000" i="0" dirty="0"/>
              <a:t> </a:t>
            </a:r>
            <a:r>
              <a:rPr lang="en-US" sz="2000" i="0" dirty="0" err="1"/>
              <a:t>tugmalar</a:t>
            </a:r>
            <a:r>
              <a:rPr lang="en-US" sz="2000" i="0" dirty="0"/>
              <a:t> </a:t>
            </a:r>
            <a:r>
              <a:rPr lang="en-US" sz="2000" i="0" dirty="0" err="1"/>
              <a:t>joylashtiring</a:t>
            </a:r>
            <a:r>
              <a:rPr lang="en-US" sz="2000" i="0" dirty="0" smtClean="0"/>
              <a:t>. </a:t>
            </a:r>
            <a:r>
              <a:rPr lang="en-US" sz="2000" i="0" dirty="0" err="1" smtClean="0"/>
              <a:t>Tugmalar</a:t>
            </a:r>
            <a:r>
              <a:rPr lang="en-US" sz="2000" i="0" dirty="0" smtClean="0"/>
              <a:t> </a:t>
            </a:r>
            <a:r>
              <a:rPr lang="en-US" sz="2000" i="0" dirty="0" err="1"/>
              <a:t>bosilganda</a:t>
            </a:r>
            <a:r>
              <a:rPr lang="en-US" sz="2000" i="0" dirty="0"/>
              <a:t> </a:t>
            </a:r>
            <a:r>
              <a:rPr lang="en-US" sz="2000" i="0" dirty="0" err="1"/>
              <a:t>bir</a:t>
            </a:r>
            <a:r>
              <a:rPr lang="en-US" sz="2000" i="0" dirty="0"/>
              <a:t> </a:t>
            </a:r>
            <a:r>
              <a:rPr lang="en-US" sz="2000" i="0" dirty="0" err="1"/>
              <a:t>oynadan</a:t>
            </a:r>
            <a:r>
              <a:rPr lang="en-US" sz="2000" i="0" dirty="0"/>
              <a:t> </a:t>
            </a:r>
            <a:r>
              <a:rPr lang="en-US" sz="2000" i="0" dirty="0" err="1"/>
              <a:t>navbatdagi</a:t>
            </a:r>
            <a:r>
              <a:rPr lang="en-US" sz="2000" i="0" dirty="0"/>
              <a:t> </a:t>
            </a:r>
            <a:r>
              <a:rPr lang="en-US" sz="2000" i="0" dirty="0" err="1"/>
              <a:t>oynaga</a:t>
            </a:r>
            <a:r>
              <a:rPr lang="en-US" sz="2000" i="0" dirty="0"/>
              <a:t> </a:t>
            </a:r>
            <a:r>
              <a:rPr lang="en-US" sz="2000" i="0" dirty="0" err="1" smtClean="0"/>
              <a:t>o‘tsin</a:t>
            </a:r>
            <a:r>
              <a:rPr lang="en-US" sz="2000" i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012816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6441</TotalTime>
  <Words>164</Words>
  <Application>Microsoft Office PowerPoint</Application>
  <PresentationFormat>Произвольный</PresentationFormat>
  <Paragraphs>14</Paragraphs>
  <Slides>6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Wingdings</vt:lpstr>
      <vt:lpstr>Office Theme</vt:lpstr>
      <vt:lpstr>INFORMATIKA VA AXBOROT TEXNOLOGIYALARI</vt:lpstr>
      <vt:lpstr>Makromedia Flash 8</vt:lpstr>
      <vt:lpstr>Презентация PowerPoint</vt:lpstr>
      <vt:lpstr>Презентация PowerPoint</vt:lpstr>
      <vt:lpstr>Yodda saqlang!</vt:lpstr>
      <vt:lpstr>Mustaqil bajarish uchun topshiriq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Информатика и ИТ</dc:title>
  <dc:creator>User</dc:creator>
  <cp:lastModifiedBy>User</cp:lastModifiedBy>
  <cp:revision>964</cp:revision>
  <dcterms:created xsi:type="dcterms:W3CDTF">2020-04-13T08:05:16Z</dcterms:created>
  <dcterms:modified xsi:type="dcterms:W3CDTF">2021-01-05T05:44:28Z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