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20" r:id="rId2"/>
  </p:sldIdLst>
  <p:sldSz cx="5765800" cy="3244850"/>
  <p:notesSz cx="5765800" cy="3244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0"/>
  </p:normalViewPr>
  <p:slideViewPr>
    <p:cSldViewPr>
      <p:cViewPr varScale="1">
        <p:scale>
          <a:sx n="124" d="100"/>
          <a:sy n="124" d="100"/>
        </p:scale>
        <p:origin x="106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E10CF-B033-4812-AD78-980F63133465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6829A-CB88-467E-8655-4240A6B445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70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A2AD370-A84D-489B-9B12-3F13EFACD04E}"/>
              </a:ext>
            </a:extLst>
          </p:cNvPr>
          <p:cNvSpPr/>
          <p:nvPr/>
        </p:nvSpPr>
        <p:spPr>
          <a:xfrm>
            <a:off x="-1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BCA479FA-01CD-4764-9122-65960CE0B7DE}"/>
              </a:ext>
            </a:extLst>
          </p:cNvPr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AD48F187-A871-4799-B0F4-AFA305E548EF}"/>
              </a:ext>
            </a:extLst>
          </p:cNvPr>
          <p:cNvSpPr/>
          <p:nvPr/>
        </p:nvSpPr>
        <p:spPr>
          <a:xfrm>
            <a:off x="437789" y="2160611"/>
            <a:ext cx="344170" cy="74891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DE6856A3-7B1F-4722-A615-FF4EF14B408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1598" y="249024"/>
            <a:ext cx="4254500" cy="630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en-US" sz="2000" spc="-5" dirty="0"/>
              <a:t>INFORMATIKA VA AXBOROT TEXNOLOGIYALARI</a:t>
            </a:r>
            <a:endParaRPr lang="en-US" sz="2000" dirty="0"/>
          </a:p>
        </p:txBody>
      </p:sp>
      <p:grpSp>
        <p:nvGrpSpPr>
          <p:cNvPr id="8" name="object 8">
            <a:extLst>
              <a:ext uri="{FF2B5EF4-FFF2-40B4-BE49-F238E27FC236}">
                <a16:creationId xmlns:a16="http://schemas.microsoft.com/office/drawing/2014/main" id="{C2710C8F-3E68-4924-B155-F7B072AA3F3F}"/>
              </a:ext>
            </a:extLst>
          </p:cNvPr>
          <p:cNvGrpSpPr/>
          <p:nvPr/>
        </p:nvGrpSpPr>
        <p:grpSpPr>
          <a:xfrm>
            <a:off x="4559300" y="212867"/>
            <a:ext cx="986072" cy="634365"/>
            <a:chOff x="4686759" y="212867"/>
            <a:chExt cx="634365" cy="634365"/>
          </a:xfrm>
        </p:grpSpPr>
        <p:sp>
          <p:nvSpPr>
            <p:cNvPr id="9" name="object 9">
              <a:extLst>
                <a:ext uri="{FF2B5EF4-FFF2-40B4-BE49-F238E27FC236}">
                  <a16:creationId xmlns:a16="http://schemas.microsoft.com/office/drawing/2014/main" id="{17904163-5005-42E8-B2B3-08870DCB607B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>
              <a:extLst>
                <a:ext uri="{FF2B5EF4-FFF2-40B4-BE49-F238E27FC236}">
                  <a16:creationId xmlns:a16="http://schemas.microsoft.com/office/drawing/2014/main" id="{4F1A5587-E489-49BA-BF3C-0B599C337BDF}"/>
                </a:ext>
              </a:extLst>
            </p:cNvPr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>
            <a:extLst>
              <a:ext uri="{FF2B5EF4-FFF2-40B4-BE49-F238E27FC236}">
                <a16:creationId xmlns:a16="http://schemas.microsoft.com/office/drawing/2014/main" id="{AF298A55-6A4A-4284-9B31-3EAFC45AFA77}"/>
              </a:ext>
            </a:extLst>
          </p:cNvPr>
          <p:cNvSpPr txBox="1"/>
          <p:nvPr/>
        </p:nvSpPr>
        <p:spPr>
          <a:xfrm>
            <a:off x="4606100" y="322663"/>
            <a:ext cx="1051560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sz="200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en-US" sz="200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000" b="1" spc="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000" b="1" spc="5" dirty="0" err="1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lang="en-US" sz="2000" b="1" dirty="0">
              <a:latin typeface="Arial"/>
              <a:cs typeface="Arial"/>
            </a:endParaRPr>
          </a:p>
        </p:txBody>
      </p:sp>
      <p:sp>
        <p:nvSpPr>
          <p:cNvPr id="13" name="object 11">
            <a:extLst>
              <a:ext uri="{FF2B5EF4-FFF2-40B4-BE49-F238E27FC236}">
                <a16:creationId xmlns:a16="http://schemas.microsoft.com/office/drawing/2014/main" id="{DC9A5E04-87F5-4D7A-8352-2E6A0F82503F}"/>
              </a:ext>
            </a:extLst>
          </p:cNvPr>
          <p:cNvSpPr/>
          <p:nvPr/>
        </p:nvSpPr>
        <p:spPr>
          <a:xfrm>
            <a:off x="134973" y="294122"/>
            <a:ext cx="646986" cy="514672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ject 4">
            <a:extLst>
              <a:ext uri="{FF2B5EF4-FFF2-40B4-BE49-F238E27FC236}">
                <a16:creationId xmlns:a16="http://schemas.microsoft.com/office/drawing/2014/main" id="{AD615112-7459-4CA7-8C46-AA15F067C4B7}"/>
              </a:ext>
            </a:extLst>
          </p:cNvPr>
          <p:cNvSpPr txBox="1"/>
          <p:nvPr/>
        </p:nvSpPr>
        <p:spPr>
          <a:xfrm>
            <a:off x="914712" y="1578683"/>
            <a:ext cx="4413299" cy="412934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spcAft>
                <a:spcPts val="1200"/>
              </a:spcAft>
            </a:pPr>
            <a:r>
              <a:rPr lang="en-US" sz="2400" spc="-1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2400" spc="-1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Amaliy</a:t>
            </a:r>
            <a:r>
              <a:rPr lang="en-US" sz="2400" b="1" spc="-1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00" b="1" spc="-10" dirty="0" err="1">
                <a:solidFill>
                  <a:srgbClr val="002060"/>
                </a:solidFill>
                <a:latin typeface="Arial"/>
                <a:cs typeface="Arial"/>
              </a:rPr>
              <a:t>mashg‘ulot</a:t>
            </a:r>
            <a:endParaRPr lang="ru-RU" sz="1600" b="1" spc="-10" dirty="0">
              <a:solidFill>
                <a:srgbClr val="00206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6308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5620</TotalTime>
  <Words>14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INFORMATIKA VA AXBOROT TEXNOLOGIYALARI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User</dc:creator>
  <cp:lastModifiedBy>User</cp:lastModifiedBy>
  <cp:revision>889</cp:revision>
  <dcterms:created xsi:type="dcterms:W3CDTF">2020-04-13T08:05:16Z</dcterms:created>
  <dcterms:modified xsi:type="dcterms:W3CDTF">2021-01-05T18:07:08Z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