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320" r:id="rId2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>
      <p:cViewPr varScale="1">
        <p:scale>
          <a:sx n="124" d="100"/>
          <a:sy n="124" d="100"/>
        </p:scale>
        <p:origin x="106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05/01/2021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2" y="1578683"/>
            <a:ext cx="4413299" cy="41293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mashg‘ulot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5620</TotalTime>
  <Words>14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INFORMATIKA VA AXBOROT TEXNOLOGIYALARI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889</cp:revision>
  <dcterms:created xsi:type="dcterms:W3CDTF">2020-04-13T08:05:16Z</dcterms:created>
  <dcterms:modified xsi:type="dcterms:W3CDTF">2021-01-05T18:07:08Z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