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20" r:id="rId2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0"/>
  </p:normalViewPr>
  <p:slideViewPr>
    <p:cSldViewPr>
      <p:cViewPr varScale="1">
        <p:scale>
          <a:sx n="124" d="100"/>
          <a:sy n="124" d="100"/>
        </p:scale>
        <p:origin x="10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10CF-B033-4812-AD78-980F63133465}" type="datetimeFigureOut">
              <a:rPr lang="en-GB" smtClean="0"/>
              <a:pPr/>
              <a:t>05/01/2021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829A-CB88-467E-8655-4240A6B445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A2AD370-A84D-489B-9B12-3F13EFACD04E}"/>
              </a:ext>
            </a:extLst>
          </p:cNvPr>
          <p:cNvSpPr/>
          <p:nvPr/>
        </p:nvSpPr>
        <p:spPr>
          <a:xfrm>
            <a:off x="-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CA479FA-01CD-4764-9122-65960CE0B7DE}"/>
              </a:ext>
            </a:extLst>
          </p:cNvPr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AD48F187-A871-4799-B0F4-AFA305E548EF}"/>
              </a:ext>
            </a:extLst>
          </p:cNvPr>
          <p:cNvSpPr/>
          <p:nvPr/>
        </p:nvSpPr>
        <p:spPr>
          <a:xfrm>
            <a:off x="437789" y="2160611"/>
            <a:ext cx="344170" cy="7489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DE6856A3-7B1F-4722-A615-FF4EF14B40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8" y="249024"/>
            <a:ext cx="4254500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000" spc="-5" dirty="0"/>
              <a:t>INFORMATIKA VA AXBOROT TEXNOLOGIYALARI</a:t>
            </a:r>
            <a:endParaRPr lang="en-US" sz="2000" dirty="0"/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C2710C8F-3E68-4924-B155-F7B072AA3F3F}"/>
              </a:ext>
            </a:extLst>
          </p:cNvPr>
          <p:cNvGrpSpPr/>
          <p:nvPr/>
        </p:nvGrpSpPr>
        <p:grpSpPr>
          <a:xfrm>
            <a:off x="4559300" y="212867"/>
            <a:ext cx="986072" cy="634365"/>
            <a:chOff x="4686759" y="212867"/>
            <a:chExt cx="634365" cy="63436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17904163-5005-42E8-B2B3-08870DCB607B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4F1A5587-E489-49BA-BF3C-0B599C337BDF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id="{AF298A55-6A4A-4284-9B31-3EAFC45AFA77}"/>
              </a:ext>
            </a:extLst>
          </p:cNvPr>
          <p:cNvSpPr txBox="1"/>
          <p:nvPr/>
        </p:nvSpPr>
        <p:spPr>
          <a:xfrm>
            <a:off x="4606100" y="322663"/>
            <a:ext cx="105156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000" b="1" spc="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0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id="{DC9A5E04-87F5-4D7A-8352-2E6A0F82503F}"/>
              </a:ext>
            </a:extLst>
          </p:cNvPr>
          <p:cNvSpPr/>
          <p:nvPr/>
        </p:nvSpPr>
        <p:spPr>
          <a:xfrm>
            <a:off x="134973" y="294122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id="{AD615112-7459-4CA7-8C46-AA15F067C4B7}"/>
              </a:ext>
            </a:extLst>
          </p:cNvPr>
          <p:cNvSpPr txBox="1"/>
          <p:nvPr/>
        </p:nvSpPr>
        <p:spPr>
          <a:xfrm>
            <a:off x="914712" y="1578683"/>
            <a:ext cx="4413299" cy="41293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spcAft>
                <a:spcPts val="1200"/>
              </a:spcAft>
            </a:pPr>
            <a:r>
              <a:rPr lang="en-US" sz="2400" spc="-1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400" spc="-1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Amaliy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mashg‘ulot</a:t>
            </a:r>
            <a:endParaRPr lang="ru-RU" sz="16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6308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5620</TotalTime>
  <Words>14</Words>
  <Application>Microsoft Office PowerPoint</Application>
  <PresentationFormat>Произвольный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INFORMATIKA VA AXBOROT TEXNOLOGIYALARI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User</cp:lastModifiedBy>
  <cp:revision>889</cp:revision>
  <dcterms:created xsi:type="dcterms:W3CDTF">2020-04-13T08:05:16Z</dcterms:created>
  <dcterms:modified xsi:type="dcterms:W3CDTF">2021-01-05T18:07:08Z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